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Ex2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charts/chart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4"/>
  </p:sldMasterIdLst>
  <p:notesMasterIdLst>
    <p:notesMasterId r:id="rId41"/>
  </p:notesMasterIdLst>
  <p:handoutMasterIdLst>
    <p:handoutMasterId r:id="rId42"/>
  </p:handoutMasterIdLst>
  <p:sldIdLst>
    <p:sldId id="2399" r:id="rId5"/>
    <p:sldId id="300" r:id="rId6"/>
    <p:sldId id="284" r:id="rId7"/>
    <p:sldId id="2400" r:id="rId8"/>
    <p:sldId id="2401" r:id="rId9"/>
    <p:sldId id="2402" r:id="rId10"/>
    <p:sldId id="2403" r:id="rId11"/>
    <p:sldId id="2404" r:id="rId12"/>
    <p:sldId id="2405" r:id="rId13"/>
    <p:sldId id="345" r:id="rId14"/>
    <p:sldId id="2406" r:id="rId15"/>
    <p:sldId id="2407" r:id="rId16"/>
    <p:sldId id="2408" r:id="rId17"/>
    <p:sldId id="2409" r:id="rId18"/>
    <p:sldId id="2410" r:id="rId19"/>
    <p:sldId id="2411" r:id="rId20"/>
    <p:sldId id="2412" r:id="rId21"/>
    <p:sldId id="2413" r:id="rId22"/>
    <p:sldId id="2414" r:id="rId23"/>
    <p:sldId id="2415" r:id="rId24"/>
    <p:sldId id="2416" r:id="rId25"/>
    <p:sldId id="2417" r:id="rId26"/>
    <p:sldId id="2418" r:id="rId27"/>
    <p:sldId id="2419" r:id="rId28"/>
    <p:sldId id="2420" r:id="rId29"/>
    <p:sldId id="2421" r:id="rId30"/>
    <p:sldId id="2422" r:id="rId31"/>
    <p:sldId id="2423" r:id="rId32"/>
    <p:sldId id="2424" r:id="rId33"/>
    <p:sldId id="2425" r:id="rId34"/>
    <p:sldId id="2426" r:id="rId35"/>
    <p:sldId id="2427" r:id="rId36"/>
    <p:sldId id="2428" r:id="rId37"/>
    <p:sldId id="2429" r:id="rId38"/>
    <p:sldId id="2430" r:id="rId39"/>
    <p:sldId id="35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FF74"/>
    <a:srgbClr val="3A8BFF"/>
    <a:srgbClr val="C5D5F9"/>
    <a:srgbClr val="000835"/>
    <a:srgbClr val="023A00"/>
    <a:srgbClr val="560900"/>
    <a:srgbClr val="564A00"/>
    <a:srgbClr val="FFFEB0"/>
    <a:srgbClr val="FF58AC"/>
    <a:srgbClr val="4F0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22" autoAdjust="0"/>
    <p:restoredTop sz="94956" autoAdjust="0"/>
  </p:normalViewPr>
  <p:slideViewPr>
    <p:cSldViewPr snapToGrid="0">
      <p:cViewPr>
        <p:scale>
          <a:sx n="146" d="100"/>
          <a:sy n="146" d="100"/>
        </p:scale>
        <p:origin x="416" y="2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231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nas.forwardkeys.com\Production\MarketingContent\2025\20250703%20-%20AGM%20Belize%20Hotel%20Association\Workbook_Beliz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nas.forwardkeys.com\Production\MarketingContent\2025\20250703%20-%20AGM%20Belize%20Hotel%20Association\Workbook_Beliz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nas.forwardkeys.com\Production\MarketingContent\2025\20250703%20-%20AGM%20Belize%20Hotel%20Association\Workbook_Belize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nas.forwardkeys.com\Production\MarketingContent\2025\20250703%20-%20AGM%20Belize%20Hotel%20Association\Workbook_Belize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nas.forwardkeys.com\Production\MarketingContent\2025\20250703%20-%20AGM%20Belize%20Hotel%20Association\Workbook_Belize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/nas.forwardkeys.com\Production\MarketingContent\2025\20250703%20-%20AGM%20Belize%20Hotel%20Association\Workbook_Belize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nas.forwardkeys.com\Production\MarketingContent\2025\20250703%20-%20AGM%20Belize%20Hotel%20Association\Workbook_Beliz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nas.forwardkeys.com\Production\MarketingContent\2025\20250703%20-%20AGM%20Belize%20Hotel%20Association\Workbook_Beliz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nas.forwardkeys.com\Production\MarketingContent\2025\20250703%20-%20AGM%20Belize%20Hotel%20Association\Workbook_Beliz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nas.forwardkeys.com\Production\MarketingContent\2025\20250703%20-%20AGM%20Belize%20Hotel%20Association\Workbook_Beliz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nas.forwardkeys.com\Production\MarketingContent\2025\20250703%20-%20AGM%20Belize%20Hotel%20Association\Workbook_Beliz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nas.forwardkeys.com\Production\MarketingContent\2025\20250703%20-%20AGM%20Belize%20Hotel%20Association\Workbook_Beliz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nas.forwardkeys.com\Production\MarketingContent\2025\20250703%20-%20AGM%20Belize%20Hotel%20Association\Workbook_Beliz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nas.forwardkeys.com\Production\MarketingContent\2025\20250703%20-%20AGM%20Belize%20Hotel%20Association\Workbook_Beliz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/nas.forwardkeys.com\Production\MarketingContent\2025\20250703%20-%20AGM%20Belize%20Hotel%20Association\Workbook_Belize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/nas.forwardkeys.com\Production\MarketingContent\2025\20250703%20-%20AGM%20Belize%20Hotel%20Association\Workbook_Beliz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08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AA6-CB43-AFF0-AA867DC32184}"/>
              </c:ext>
            </c:extLst>
          </c:dPt>
          <c:dPt>
            <c:idx val="2"/>
            <c:invertIfNegative val="0"/>
            <c:bubble3D val="0"/>
            <c:spPr>
              <a:solidFill>
                <a:srgbClr val="3A8B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A6-CB43-AFF0-AA867DC32184}"/>
              </c:ext>
            </c:extLst>
          </c:dPt>
          <c:dPt>
            <c:idx val="3"/>
            <c:invertIfNegative val="0"/>
            <c:bubble3D val="0"/>
            <c:spPr>
              <a:solidFill>
                <a:srgbClr val="C5D5F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A6-CB43-AFF0-AA867DC32184}"/>
              </c:ext>
            </c:extLst>
          </c:dPt>
          <c:cat>
            <c:strRef>
              <c:f>Belize!$B$6:$B$9</c:f>
              <c:strCache>
                <c:ptCount val="4"/>
                <c:pt idx="0">
                  <c:v>Direct</c:v>
                </c:pt>
                <c:pt idx="1">
                  <c:v>1 Transfer</c:v>
                </c:pt>
                <c:pt idx="2">
                  <c:v>2 Transfers</c:v>
                </c:pt>
                <c:pt idx="3">
                  <c:v>3+ transfers</c:v>
                </c:pt>
              </c:strCache>
            </c:strRef>
          </c:cat>
          <c:val>
            <c:numRef>
              <c:f>Belize!$C$6:$C$9</c:f>
              <c:numCache>
                <c:formatCode>0.00%</c:formatCode>
                <c:ptCount val="4"/>
                <c:pt idx="0" formatCode="0%">
                  <c:v>0</c:v>
                </c:pt>
                <c:pt idx="1">
                  <c:v>0.23100000000000001</c:v>
                </c:pt>
                <c:pt idx="2">
                  <c:v>0.61199999999999999</c:v>
                </c:pt>
                <c:pt idx="3" formatCode="0.0%">
                  <c:v>0.15700000000000003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A6-CB43-AFF0-AA867DC32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1707840"/>
        <c:axId val="301710240"/>
      </c:barChart>
      <c:catAx>
        <c:axId val="30170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710240"/>
        <c:crosses val="autoZero"/>
        <c:auto val="1"/>
        <c:lblAlgn val="ctr"/>
        <c:lblOffset val="100"/>
        <c:noMultiLvlLbl val="0"/>
      </c:catAx>
      <c:valAx>
        <c:axId val="301710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% Share</a:t>
                </a:r>
              </a:p>
            </c:rich>
          </c:tx>
          <c:layout>
            <c:manualLayout>
              <c:xMode val="edge"/>
              <c:yMode val="edge"/>
              <c:x val="2.7777777777777779E-3"/>
              <c:y val="0.401028849707491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70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Seasonality!$O$8</c:f>
              <c:strCache>
                <c:ptCount val="1"/>
                <c:pt idx="0">
                  <c:v>Antigua and Barbuda</c:v>
                </c:pt>
              </c:strCache>
            </c:strRef>
          </c:tx>
          <c:spPr>
            <a:ln w="28575" cap="rnd">
              <a:solidFill>
                <a:srgbClr val="000835"/>
              </a:solidFill>
              <a:round/>
            </a:ln>
            <a:effectLst/>
          </c:spPr>
          <c:marker>
            <c:symbol val="none"/>
          </c:marker>
          <c:cat>
            <c:numRef>
              <c:f>Seasonality!$N$9:$N$81</c:f>
              <c:numCache>
                <c:formatCode>m/d/yyyy</c:formatCode>
                <c:ptCount val="73"/>
                <c:pt idx="0">
                  <c:v>45292</c:v>
                </c:pt>
                <c:pt idx="1">
                  <c:v>45299</c:v>
                </c:pt>
                <c:pt idx="2">
                  <c:v>45306</c:v>
                </c:pt>
                <c:pt idx="3">
                  <c:v>45313</c:v>
                </c:pt>
                <c:pt idx="4">
                  <c:v>45320</c:v>
                </c:pt>
                <c:pt idx="5">
                  <c:v>45327</c:v>
                </c:pt>
                <c:pt idx="6">
                  <c:v>45334</c:v>
                </c:pt>
                <c:pt idx="7">
                  <c:v>45341</c:v>
                </c:pt>
                <c:pt idx="8">
                  <c:v>45348</c:v>
                </c:pt>
                <c:pt idx="9">
                  <c:v>45355</c:v>
                </c:pt>
                <c:pt idx="10">
                  <c:v>45362</c:v>
                </c:pt>
                <c:pt idx="11">
                  <c:v>45369</c:v>
                </c:pt>
                <c:pt idx="12">
                  <c:v>45376</c:v>
                </c:pt>
                <c:pt idx="13">
                  <c:v>45383</c:v>
                </c:pt>
                <c:pt idx="14">
                  <c:v>45390</c:v>
                </c:pt>
                <c:pt idx="15">
                  <c:v>45397</c:v>
                </c:pt>
                <c:pt idx="16">
                  <c:v>45404</c:v>
                </c:pt>
                <c:pt idx="17">
                  <c:v>45411</c:v>
                </c:pt>
                <c:pt idx="18">
                  <c:v>45418</c:v>
                </c:pt>
                <c:pt idx="19">
                  <c:v>45425</c:v>
                </c:pt>
                <c:pt idx="20">
                  <c:v>45432</c:v>
                </c:pt>
                <c:pt idx="21">
                  <c:v>45439</c:v>
                </c:pt>
                <c:pt idx="22">
                  <c:v>45446</c:v>
                </c:pt>
                <c:pt idx="23">
                  <c:v>45453</c:v>
                </c:pt>
                <c:pt idx="24">
                  <c:v>45460</c:v>
                </c:pt>
                <c:pt idx="25">
                  <c:v>45467</c:v>
                </c:pt>
                <c:pt idx="26">
                  <c:v>45474</c:v>
                </c:pt>
                <c:pt idx="27">
                  <c:v>45481</c:v>
                </c:pt>
                <c:pt idx="28">
                  <c:v>45488</c:v>
                </c:pt>
                <c:pt idx="29">
                  <c:v>45495</c:v>
                </c:pt>
                <c:pt idx="30">
                  <c:v>45502</c:v>
                </c:pt>
                <c:pt idx="31">
                  <c:v>45509</c:v>
                </c:pt>
                <c:pt idx="32">
                  <c:v>45516</c:v>
                </c:pt>
                <c:pt idx="33">
                  <c:v>45523</c:v>
                </c:pt>
                <c:pt idx="34">
                  <c:v>45530</c:v>
                </c:pt>
                <c:pt idx="35">
                  <c:v>45537</c:v>
                </c:pt>
                <c:pt idx="36">
                  <c:v>45544</c:v>
                </c:pt>
                <c:pt idx="37">
                  <c:v>45551</c:v>
                </c:pt>
                <c:pt idx="38">
                  <c:v>45558</c:v>
                </c:pt>
                <c:pt idx="39">
                  <c:v>45565</c:v>
                </c:pt>
                <c:pt idx="40">
                  <c:v>45572</c:v>
                </c:pt>
                <c:pt idx="41">
                  <c:v>45579</c:v>
                </c:pt>
                <c:pt idx="42">
                  <c:v>45586</c:v>
                </c:pt>
                <c:pt idx="43">
                  <c:v>45593</c:v>
                </c:pt>
                <c:pt idx="44">
                  <c:v>45600</c:v>
                </c:pt>
                <c:pt idx="45">
                  <c:v>45607</c:v>
                </c:pt>
                <c:pt idx="46">
                  <c:v>45614</c:v>
                </c:pt>
                <c:pt idx="47">
                  <c:v>45621</c:v>
                </c:pt>
                <c:pt idx="48">
                  <c:v>45628</c:v>
                </c:pt>
                <c:pt idx="49">
                  <c:v>45635</c:v>
                </c:pt>
                <c:pt idx="50">
                  <c:v>45642</c:v>
                </c:pt>
                <c:pt idx="51">
                  <c:v>45649</c:v>
                </c:pt>
                <c:pt idx="52">
                  <c:v>45656</c:v>
                </c:pt>
                <c:pt idx="53">
                  <c:v>45663</c:v>
                </c:pt>
                <c:pt idx="54">
                  <c:v>45670</c:v>
                </c:pt>
                <c:pt idx="55">
                  <c:v>45677</c:v>
                </c:pt>
                <c:pt idx="56">
                  <c:v>45684</c:v>
                </c:pt>
                <c:pt idx="57">
                  <c:v>45691</c:v>
                </c:pt>
                <c:pt idx="58">
                  <c:v>45698</c:v>
                </c:pt>
                <c:pt idx="59">
                  <c:v>45705</c:v>
                </c:pt>
                <c:pt idx="60">
                  <c:v>45712</c:v>
                </c:pt>
                <c:pt idx="61">
                  <c:v>45719</c:v>
                </c:pt>
                <c:pt idx="62">
                  <c:v>45726</c:v>
                </c:pt>
                <c:pt idx="63">
                  <c:v>45733</c:v>
                </c:pt>
                <c:pt idx="64">
                  <c:v>45740</c:v>
                </c:pt>
                <c:pt idx="65">
                  <c:v>45747</c:v>
                </c:pt>
                <c:pt idx="66">
                  <c:v>45754</c:v>
                </c:pt>
                <c:pt idx="67">
                  <c:v>45761</c:v>
                </c:pt>
                <c:pt idx="68">
                  <c:v>45768</c:v>
                </c:pt>
                <c:pt idx="69">
                  <c:v>45775</c:v>
                </c:pt>
                <c:pt idx="70">
                  <c:v>45782</c:v>
                </c:pt>
                <c:pt idx="71">
                  <c:v>45789</c:v>
                </c:pt>
                <c:pt idx="72">
                  <c:v>45796</c:v>
                </c:pt>
              </c:numCache>
            </c:numRef>
          </c:cat>
          <c:val>
            <c:numRef>
              <c:f>Seasonality!$O$9:$O$81</c:f>
              <c:numCache>
                <c:formatCode>0.0%</c:formatCode>
                <c:ptCount val="73"/>
                <c:pt idx="0">
                  <c:v>1.5169939350267218E-2</c:v>
                </c:pt>
                <c:pt idx="1">
                  <c:v>1.3498881582897977E-2</c:v>
                </c:pt>
                <c:pt idx="2">
                  <c:v>1.3427573109950158E-2</c:v>
                </c:pt>
                <c:pt idx="3">
                  <c:v>1.3260561160151323E-2</c:v>
                </c:pt>
                <c:pt idx="4">
                  <c:v>1.3382536179667327E-2</c:v>
                </c:pt>
                <c:pt idx="5">
                  <c:v>1.3340314057527173E-2</c:v>
                </c:pt>
                <c:pt idx="6">
                  <c:v>1.3692165075361796E-2</c:v>
                </c:pt>
                <c:pt idx="7">
                  <c:v>1.4120954182429592E-2</c:v>
                </c:pt>
                <c:pt idx="8">
                  <c:v>1.4088114754098361E-2</c:v>
                </c:pt>
                <c:pt idx="9">
                  <c:v>1.4453101543265477E-2</c:v>
                </c:pt>
                <c:pt idx="10">
                  <c:v>1.44014967273164E-2</c:v>
                </c:pt>
                <c:pt idx="11">
                  <c:v>1.4291719209751997E-2</c:v>
                </c:pt>
                <c:pt idx="12">
                  <c:v>1.4743026781961209E-2</c:v>
                </c:pt>
                <c:pt idx="13">
                  <c:v>1.3531721011229209E-2</c:v>
                </c:pt>
                <c:pt idx="14">
                  <c:v>1.3112314597970336E-2</c:v>
                </c:pt>
                <c:pt idx="15">
                  <c:v>1.3091672671590704E-2</c:v>
                </c:pt>
                <c:pt idx="16">
                  <c:v>1.2931228607458116E-2</c:v>
                </c:pt>
                <c:pt idx="17">
                  <c:v>1.1854095358193718E-2</c:v>
                </c:pt>
                <c:pt idx="18">
                  <c:v>1.1498491262835525E-2</c:v>
                </c:pt>
                <c:pt idx="19">
                  <c:v>1.1551972617546388E-2</c:v>
                </c:pt>
                <c:pt idx="20">
                  <c:v>1.0995578874677236E-2</c:v>
                </c:pt>
                <c:pt idx="21">
                  <c:v>1.1677700714585961E-2</c:v>
                </c:pt>
                <c:pt idx="22">
                  <c:v>1.1348368161892752E-2</c:v>
                </c:pt>
                <c:pt idx="23">
                  <c:v>1.1379331051462199E-2</c:v>
                </c:pt>
                <c:pt idx="24">
                  <c:v>1.2139329249984988E-2</c:v>
                </c:pt>
                <c:pt idx="25">
                  <c:v>1.2134637903080525E-2</c:v>
                </c:pt>
                <c:pt idx="26">
                  <c:v>1.2005156728517385E-2</c:v>
                </c:pt>
                <c:pt idx="27">
                  <c:v>1.2182489641506035E-2</c:v>
                </c:pt>
                <c:pt idx="28">
                  <c:v>1.4436212694409416E-2</c:v>
                </c:pt>
                <c:pt idx="29">
                  <c:v>1.2708858764186632E-2</c:v>
                </c:pt>
                <c:pt idx="30">
                  <c:v>1.1614836666066174E-2</c:v>
                </c:pt>
                <c:pt idx="31">
                  <c:v>1.148817029964571E-2</c:v>
                </c:pt>
                <c:pt idx="32">
                  <c:v>1.1207627754758902E-2</c:v>
                </c:pt>
                <c:pt idx="33">
                  <c:v>1.2428316219299827E-2</c:v>
                </c:pt>
                <c:pt idx="34">
                  <c:v>1.2351378130066655E-2</c:v>
                </c:pt>
                <c:pt idx="35">
                  <c:v>1.0309703957244941E-2</c:v>
                </c:pt>
                <c:pt idx="36">
                  <c:v>8.7793865970095478E-3</c:v>
                </c:pt>
                <c:pt idx="37">
                  <c:v>8.6151894553533892E-3</c:v>
                </c:pt>
                <c:pt idx="38">
                  <c:v>8.7099546628235155E-3</c:v>
                </c:pt>
                <c:pt idx="39">
                  <c:v>8.523239056025941E-3</c:v>
                </c:pt>
                <c:pt idx="40">
                  <c:v>9.8865444664624994E-3</c:v>
                </c:pt>
                <c:pt idx="41">
                  <c:v>1.0431678976760944E-2</c:v>
                </c:pt>
                <c:pt idx="42">
                  <c:v>1.0636221701795472E-2</c:v>
                </c:pt>
                <c:pt idx="43">
                  <c:v>1.3735325466882845E-2</c:v>
                </c:pt>
                <c:pt idx="44">
                  <c:v>1.395488050201165E-2</c:v>
                </c:pt>
                <c:pt idx="45">
                  <c:v>1.4662335615204468E-2</c:v>
                </c:pt>
                <c:pt idx="46">
                  <c:v>1.4631372725635021E-2</c:v>
                </c:pt>
                <c:pt idx="47">
                  <c:v>1.4758039092055485E-2</c:v>
                </c:pt>
                <c:pt idx="48">
                  <c:v>1.5695370203566924E-2</c:v>
                </c:pt>
                <c:pt idx="49">
                  <c:v>1.6004060829880502E-2</c:v>
                </c:pt>
                <c:pt idx="50">
                  <c:v>1.736736624031706E-2</c:v>
                </c:pt>
                <c:pt idx="51">
                  <c:v>1.7801784963670211E-2</c:v>
                </c:pt>
                <c:pt idx="52">
                  <c:v>1.8710029724373987E-2</c:v>
                </c:pt>
                <c:pt idx="53">
                  <c:v>1.6663664204647811E-2</c:v>
                </c:pt>
                <c:pt idx="54">
                  <c:v>1.6552010148321625E-2</c:v>
                </c:pt>
                <c:pt idx="55">
                  <c:v>1.6375615504713864E-2</c:v>
                </c:pt>
                <c:pt idx="56">
                  <c:v>1.6386874737284573E-2</c:v>
                </c:pt>
                <c:pt idx="57">
                  <c:v>1.6106332192397765E-2</c:v>
                </c:pt>
                <c:pt idx="58">
                  <c:v>1.6445047438899896E-2</c:v>
                </c:pt>
                <c:pt idx="59">
                  <c:v>1.6724651714405812E-2</c:v>
                </c:pt>
                <c:pt idx="60">
                  <c:v>1.665146670269621E-2</c:v>
                </c:pt>
                <c:pt idx="61">
                  <c:v>1.7583168197922296E-2</c:v>
                </c:pt>
                <c:pt idx="62">
                  <c:v>1.7935957485137814E-2</c:v>
                </c:pt>
                <c:pt idx="63">
                  <c:v>1.768543956043956E-2</c:v>
                </c:pt>
                <c:pt idx="64">
                  <c:v>1.7289489881702997E-2</c:v>
                </c:pt>
                <c:pt idx="65">
                  <c:v>1.6075369302828321E-2</c:v>
                </c:pt>
                <c:pt idx="66">
                  <c:v>1.543171650753618E-2</c:v>
                </c:pt>
                <c:pt idx="67">
                  <c:v>1.5640012310094278E-2</c:v>
                </c:pt>
                <c:pt idx="68">
                  <c:v>1.5523666906863628E-2</c:v>
                </c:pt>
                <c:pt idx="69">
                  <c:v>1.3839473368161893E-2</c:v>
                </c:pt>
                <c:pt idx="70">
                  <c:v>1.2933105146219901E-2</c:v>
                </c:pt>
                <c:pt idx="71">
                  <c:v>1.2581254128385276E-2</c:v>
                </c:pt>
                <c:pt idx="72">
                  <c:v>1.2823327628655498E-2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63-304F-B4B4-82F3021FA55C}"/>
            </c:ext>
          </c:extLst>
        </c:ser>
        <c:ser>
          <c:idx val="1"/>
          <c:order val="1"/>
          <c:tx>
            <c:strRef>
              <c:f>Seasonality!$P$8</c:f>
              <c:strCache>
                <c:ptCount val="1"/>
                <c:pt idx="0">
                  <c:v>Belize</c:v>
                </c:pt>
              </c:strCache>
            </c:strRef>
          </c:tx>
          <c:spPr>
            <a:ln w="28575" cap="rnd">
              <a:solidFill>
                <a:srgbClr val="3A8BFF"/>
              </a:solidFill>
              <a:round/>
            </a:ln>
            <a:effectLst/>
          </c:spPr>
          <c:marker>
            <c:symbol val="none"/>
          </c:marker>
          <c:cat>
            <c:numRef>
              <c:f>Seasonality!$N$9:$N$81</c:f>
              <c:numCache>
                <c:formatCode>m/d/yyyy</c:formatCode>
                <c:ptCount val="73"/>
                <c:pt idx="0">
                  <c:v>45292</c:v>
                </c:pt>
                <c:pt idx="1">
                  <c:v>45299</c:v>
                </c:pt>
                <c:pt idx="2">
                  <c:v>45306</c:v>
                </c:pt>
                <c:pt idx="3">
                  <c:v>45313</c:v>
                </c:pt>
                <c:pt idx="4">
                  <c:v>45320</c:v>
                </c:pt>
                <c:pt idx="5">
                  <c:v>45327</c:v>
                </c:pt>
                <c:pt idx="6">
                  <c:v>45334</c:v>
                </c:pt>
                <c:pt idx="7">
                  <c:v>45341</c:v>
                </c:pt>
                <c:pt idx="8">
                  <c:v>45348</c:v>
                </c:pt>
                <c:pt idx="9">
                  <c:v>45355</c:v>
                </c:pt>
                <c:pt idx="10">
                  <c:v>45362</c:v>
                </c:pt>
                <c:pt idx="11">
                  <c:v>45369</c:v>
                </c:pt>
                <c:pt idx="12">
                  <c:v>45376</c:v>
                </c:pt>
                <c:pt idx="13">
                  <c:v>45383</c:v>
                </c:pt>
                <c:pt idx="14">
                  <c:v>45390</c:v>
                </c:pt>
                <c:pt idx="15">
                  <c:v>45397</c:v>
                </c:pt>
                <c:pt idx="16">
                  <c:v>45404</c:v>
                </c:pt>
                <c:pt idx="17">
                  <c:v>45411</c:v>
                </c:pt>
                <c:pt idx="18">
                  <c:v>45418</c:v>
                </c:pt>
                <c:pt idx="19">
                  <c:v>45425</c:v>
                </c:pt>
                <c:pt idx="20">
                  <c:v>45432</c:v>
                </c:pt>
                <c:pt idx="21">
                  <c:v>45439</c:v>
                </c:pt>
                <c:pt idx="22">
                  <c:v>45446</c:v>
                </c:pt>
                <c:pt idx="23">
                  <c:v>45453</c:v>
                </c:pt>
                <c:pt idx="24">
                  <c:v>45460</c:v>
                </c:pt>
                <c:pt idx="25">
                  <c:v>45467</c:v>
                </c:pt>
                <c:pt idx="26">
                  <c:v>45474</c:v>
                </c:pt>
                <c:pt idx="27">
                  <c:v>45481</c:v>
                </c:pt>
                <c:pt idx="28">
                  <c:v>45488</c:v>
                </c:pt>
                <c:pt idx="29">
                  <c:v>45495</c:v>
                </c:pt>
                <c:pt idx="30">
                  <c:v>45502</c:v>
                </c:pt>
                <c:pt idx="31">
                  <c:v>45509</c:v>
                </c:pt>
                <c:pt idx="32">
                  <c:v>45516</c:v>
                </c:pt>
                <c:pt idx="33">
                  <c:v>45523</c:v>
                </c:pt>
                <c:pt idx="34">
                  <c:v>45530</c:v>
                </c:pt>
                <c:pt idx="35">
                  <c:v>45537</c:v>
                </c:pt>
                <c:pt idx="36">
                  <c:v>45544</c:v>
                </c:pt>
                <c:pt idx="37">
                  <c:v>45551</c:v>
                </c:pt>
                <c:pt idx="38">
                  <c:v>45558</c:v>
                </c:pt>
                <c:pt idx="39">
                  <c:v>45565</c:v>
                </c:pt>
                <c:pt idx="40">
                  <c:v>45572</c:v>
                </c:pt>
                <c:pt idx="41">
                  <c:v>45579</c:v>
                </c:pt>
                <c:pt idx="42">
                  <c:v>45586</c:v>
                </c:pt>
                <c:pt idx="43">
                  <c:v>45593</c:v>
                </c:pt>
                <c:pt idx="44">
                  <c:v>45600</c:v>
                </c:pt>
                <c:pt idx="45">
                  <c:v>45607</c:v>
                </c:pt>
                <c:pt idx="46">
                  <c:v>45614</c:v>
                </c:pt>
                <c:pt idx="47">
                  <c:v>45621</c:v>
                </c:pt>
                <c:pt idx="48">
                  <c:v>45628</c:v>
                </c:pt>
                <c:pt idx="49">
                  <c:v>45635</c:v>
                </c:pt>
                <c:pt idx="50">
                  <c:v>45642</c:v>
                </c:pt>
                <c:pt idx="51">
                  <c:v>45649</c:v>
                </c:pt>
                <c:pt idx="52">
                  <c:v>45656</c:v>
                </c:pt>
                <c:pt idx="53">
                  <c:v>45663</c:v>
                </c:pt>
                <c:pt idx="54">
                  <c:v>45670</c:v>
                </c:pt>
                <c:pt idx="55">
                  <c:v>45677</c:v>
                </c:pt>
                <c:pt idx="56">
                  <c:v>45684</c:v>
                </c:pt>
                <c:pt idx="57">
                  <c:v>45691</c:v>
                </c:pt>
                <c:pt idx="58">
                  <c:v>45698</c:v>
                </c:pt>
                <c:pt idx="59">
                  <c:v>45705</c:v>
                </c:pt>
                <c:pt idx="60">
                  <c:v>45712</c:v>
                </c:pt>
                <c:pt idx="61">
                  <c:v>45719</c:v>
                </c:pt>
                <c:pt idx="62">
                  <c:v>45726</c:v>
                </c:pt>
                <c:pt idx="63">
                  <c:v>45733</c:v>
                </c:pt>
                <c:pt idx="64">
                  <c:v>45740</c:v>
                </c:pt>
                <c:pt idx="65">
                  <c:v>45747</c:v>
                </c:pt>
                <c:pt idx="66">
                  <c:v>45754</c:v>
                </c:pt>
                <c:pt idx="67">
                  <c:v>45761</c:v>
                </c:pt>
                <c:pt idx="68">
                  <c:v>45768</c:v>
                </c:pt>
                <c:pt idx="69">
                  <c:v>45775</c:v>
                </c:pt>
                <c:pt idx="70">
                  <c:v>45782</c:v>
                </c:pt>
                <c:pt idx="71">
                  <c:v>45789</c:v>
                </c:pt>
                <c:pt idx="72">
                  <c:v>45796</c:v>
                </c:pt>
              </c:numCache>
            </c:numRef>
          </c:cat>
          <c:val>
            <c:numRef>
              <c:f>Seasonality!$P$9:$P$81</c:f>
              <c:numCache>
                <c:formatCode>0.0%</c:formatCode>
                <c:ptCount val="73"/>
                <c:pt idx="0">
                  <c:v>1.6431393438984331E-2</c:v>
                </c:pt>
                <c:pt idx="1">
                  <c:v>1.7227105251476006E-2</c:v>
                </c:pt>
                <c:pt idx="2">
                  <c:v>1.7049540551338394E-2</c:v>
                </c:pt>
                <c:pt idx="3">
                  <c:v>1.7083943711990058E-2</c:v>
                </c:pt>
                <c:pt idx="4">
                  <c:v>1.7115017534514138E-2</c:v>
                </c:pt>
                <c:pt idx="5">
                  <c:v>1.7144981577662359E-2</c:v>
                </c:pt>
                <c:pt idx="6">
                  <c:v>1.7149420695165802E-2</c:v>
                </c:pt>
                <c:pt idx="7">
                  <c:v>1.7178274958938162E-2</c:v>
                </c:pt>
                <c:pt idx="8">
                  <c:v>1.7180494517689882E-2</c:v>
                </c:pt>
                <c:pt idx="9">
                  <c:v>1.7983974785812581E-2</c:v>
                </c:pt>
                <c:pt idx="10">
                  <c:v>1.7999511697074623E-2</c:v>
                </c:pt>
                <c:pt idx="11">
                  <c:v>1.7929595596395436E-2</c:v>
                </c:pt>
                <c:pt idx="12">
                  <c:v>1.7732054867492342E-2</c:v>
                </c:pt>
                <c:pt idx="13">
                  <c:v>1.7514538109823768E-2</c:v>
                </c:pt>
                <c:pt idx="14">
                  <c:v>1.5912016691081814E-2</c:v>
                </c:pt>
                <c:pt idx="15">
                  <c:v>1.5139610245483198E-2</c:v>
                </c:pt>
                <c:pt idx="16">
                  <c:v>1.4537000044391174E-2</c:v>
                </c:pt>
                <c:pt idx="17">
                  <c:v>1.319971589647978E-2</c:v>
                </c:pt>
                <c:pt idx="18">
                  <c:v>1.3632529853065211E-2</c:v>
                </c:pt>
                <c:pt idx="19">
                  <c:v>1.2983308918187065E-2</c:v>
                </c:pt>
                <c:pt idx="20">
                  <c:v>1.3735739335020198E-2</c:v>
                </c:pt>
                <c:pt idx="21">
                  <c:v>1.333066986283127E-2</c:v>
                </c:pt>
                <c:pt idx="22">
                  <c:v>1.2967772006925024E-2</c:v>
                </c:pt>
                <c:pt idx="23">
                  <c:v>1.2799085541794292E-2</c:v>
                </c:pt>
                <c:pt idx="24">
                  <c:v>1.3003284946952546E-2</c:v>
                </c:pt>
                <c:pt idx="25">
                  <c:v>1.3017712078838726E-2</c:v>
                </c:pt>
                <c:pt idx="26">
                  <c:v>1.2766901939894349E-2</c:v>
                </c:pt>
                <c:pt idx="27">
                  <c:v>1.2096595196874862E-2</c:v>
                </c:pt>
                <c:pt idx="28">
                  <c:v>1.2826830026190793E-2</c:v>
                </c:pt>
                <c:pt idx="29">
                  <c:v>1.2682558707328984E-2</c:v>
                </c:pt>
                <c:pt idx="30">
                  <c:v>1.2799085541794292E-2</c:v>
                </c:pt>
                <c:pt idx="31">
                  <c:v>1.0903582367825276E-2</c:v>
                </c:pt>
                <c:pt idx="32">
                  <c:v>1.0864740089670174E-2</c:v>
                </c:pt>
                <c:pt idx="33">
                  <c:v>9.6106893949482845E-3</c:v>
                </c:pt>
                <c:pt idx="34">
                  <c:v>9.4053802104141701E-3</c:v>
                </c:pt>
                <c:pt idx="35">
                  <c:v>7.7606871753895324E-3</c:v>
                </c:pt>
                <c:pt idx="36">
                  <c:v>6.9760731566564571E-3</c:v>
                </c:pt>
                <c:pt idx="37">
                  <c:v>7.0126958760598395E-3</c:v>
                </c:pt>
                <c:pt idx="38">
                  <c:v>7.0792826386114442E-3</c:v>
                </c:pt>
                <c:pt idx="39">
                  <c:v>6.8817419097083497E-3</c:v>
                </c:pt>
                <c:pt idx="40">
                  <c:v>8.3777245083677364E-3</c:v>
                </c:pt>
                <c:pt idx="41">
                  <c:v>8.3699560527367156E-3</c:v>
                </c:pt>
                <c:pt idx="42">
                  <c:v>8.3200159808230131E-3</c:v>
                </c:pt>
                <c:pt idx="43">
                  <c:v>9.4697474142140543E-3</c:v>
                </c:pt>
                <c:pt idx="44">
                  <c:v>1.1558352199582723E-2</c:v>
                </c:pt>
                <c:pt idx="45">
                  <c:v>9.5962622630621029E-3</c:v>
                </c:pt>
                <c:pt idx="46">
                  <c:v>1.1732587561592756E-2</c:v>
                </c:pt>
                <c:pt idx="47">
                  <c:v>1.17980645447685E-2</c:v>
                </c:pt>
                <c:pt idx="48">
                  <c:v>1.2997736050073245E-2</c:v>
                </c:pt>
                <c:pt idx="49">
                  <c:v>1.3509344342344742E-2</c:v>
                </c:pt>
                <c:pt idx="50">
                  <c:v>1.6713277400452791E-2</c:v>
                </c:pt>
                <c:pt idx="51">
                  <c:v>1.8819638655835219E-2</c:v>
                </c:pt>
                <c:pt idx="52">
                  <c:v>1.938340657877214E-2</c:v>
                </c:pt>
                <c:pt idx="53">
                  <c:v>1.5762196475340703E-2</c:v>
                </c:pt>
                <c:pt idx="54">
                  <c:v>1.544590935322058E-2</c:v>
                </c:pt>
                <c:pt idx="55">
                  <c:v>1.4947618413459405E-2</c:v>
                </c:pt>
                <c:pt idx="56">
                  <c:v>1.546033648510676E-2</c:v>
                </c:pt>
                <c:pt idx="57">
                  <c:v>1.5599058907089271E-2</c:v>
                </c:pt>
                <c:pt idx="58">
                  <c:v>1.6644471079149466E-2</c:v>
                </c:pt>
                <c:pt idx="59">
                  <c:v>1.6972965774404047E-2</c:v>
                </c:pt>
                <c:pt idx="60">
                  <c:v>1.6790961956762995E-2</c:v>
                </c:pt>
                <c:pt idx="61">
                  <c:v>1.7656589869933858E-2</c:v>
                </c:pt>
                <c:pt idx="62">
                  <c:v>1.7419097083499799E-2</c:v>
                </c:pt>
                <c:pt idx="63">
                  <c:v>1.6881963865583521E-2</c:v>
                </c:pt>
                <c:pt idx="64">
                  <c:v>1.6026323966795403E-2</c:v>
                </c:pt>
                <c:pt idx="65">
                  <c:v>1.5085231056066054E-2</c:v>
                </c:pt>
                <c:pt idx="66">
                  <c:v>1.3918852932037111E-2</c:v>
                </c:pt>
                <c:pt idx="67">
                  <c:v>1.3633639632441071E-2</c:v>
                </c:pt>
                <c:pt idx="68">
                  <c:v>1.2349624894570959E-2</c:v>
                </c:pt>
                <c:pt idx="69">
                  <c:v>1.0630576641363697E-2</c:v>
                </c:pt>
                <c:pt idx="70">
                  <c:v>1.0327606871753896E-2</c:v>
                </c:pt>
                <c:pt idx="71">
                  <c:v>1.010676077595774E-2</c:v>
                </c:pt>
                <c:pt idx="72">
                  <c:v>1.1048963466062947E-2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63-304F-B4B4-82F3021FA5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063119"/>
        <c:axId val="174054479"/>
      </c:lineChart>
      <c:dateAx>
        <c:axId val="174063119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054479"/>
        <c:crosses val="autoZero"/>
        <c:auto val="1"/>
        <c:lblOffset val="100"/>
        <c:baseTimeUnit val="days"/>
        <c:majorUnit val="2"/>
        <c:majorTimeUnit val="months"/>
      </c:dateAx>
      <c:valAx>
        <c:axId val="174054479"/>
        <c:scaling>
          <c:orientation val="minMax"/>
          <c:max val="2.0000000000000004E-2"/>
          <c:min val="5.000000000000001E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share per week</a:t>
                </a:r>
              </a:p>
            </c:rich>
          </c:tx>
          <c:layout>
            <c:manualLayout>
              <c:xMode val="edge"/>
              <c:yMode val="edge"/>
              <c:x val="2.91469981804929E-3"/>
              <c:y val="0.281734719410649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063119"/>
        <c:crosses val="autoZero"/>
        <c:crossBetween val="between"/>
        <c:majorUnit val="5.000000000000001E-3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7825985464542"/>
          <c:y val="1.9256579414059734E-2"/>
          <c:w val="0.69700260821629256"/>
          <c:h val="0.9614868411718804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083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4A-CE43-8FE6-420E4EE7BE5D}"/>
              </c:ext>
            </c:extLst>
          </c:dPt>
          <c:dPt>
            <c:idx val="1"/>
            <c:bubble3D val="0"/>
            <c:spPr>
              <a:solidFill>
                <a:srgbClr val="3A8B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4A-CE43-8FE6-420E4EE7BE5D}"/>
              </c:ext>
            </c:extLst>
          </c:dPt>
          <c:dPt>
            <c:idx val="2"/>
            <c:bubble3D val="0"/>
            <c:spPr>
              <a:solidFill>
                <a:srgbClr val="C5D5F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4A-CE43-8FE6-420E4EE7BE5D}"/>
              </c:ext>
            </c:extLst>
          </c:dPt>
          <c:dPt>
            <c:idx val="3"/>
            <c:bubble3D val="0"/>
            <c:spPr>
              <a:solidFill>
                <a:srgbClr val="FF514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54A-CE43-8FE6-420E4EE7BE5D}"/>
              </c:ext>
            </c:extLst>
          </c:dPt>
          <c:dPt>
            <c:idx val="4"/>
            <c:bubble3D val="0"/>
            <c:spPr>
              <a:solidFill>
                <a:srgbClr val="FFC5F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54A-CE43-8FE6-420E4EE7BE5D}"/>
              </c:ext>
            </c:extLst>
          </c:dPt>
          <c:dPt>
            <c:idx val="5"/>
            <c:bubble3D val="0"/>
            <c:spPr>
              <a:solidFill>
                <a:srgbClr val="B65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54A-CE43-8FE6-420E4EE7BE5D}"/>
              </c:ext>
            </c:extLst>
          </c:dPt>
          <c:dPt>
            <c:idx val="6"/>
            <c:bubble3D val="0"/>
            <c:spPr>
              <a:solidFill>
                <a:srgbClr val="FCE64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54A-CE43-8FE6-420E4EE7BE5D}"/>
              </c:ext>
            </c:extLst>
          </c:dPt>
          <c:dPt>
            <c:idx val="7"/>
            <c:bubble3D val="0"/>
            <c:spPr>
              <a:solidFill>
                <a:srgbClr val="FFD7D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54A-CE43-8FE6-420E4EE7BE5D}"/>
              </c:ext>
            </c:extLst>
          </c:dPt>
          <c:dPt>
            <c:idx val="8"/>
            <c:bubble3D val="0"/>
            <c:spPr>
              <a:solidFill>
                <a:srgbClr val="92FF7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54A-CE43-8FE6-420E4EE7BE5D}"/>
              </c:ext>
            </c:extLst>
          </c:dPt>
          <c:dPt>
            <c:idx val="9"/>
            <c:bubble3D val="0"/>
            <c:spPr>
              <a:solidFill>
                <a:srgbClr val="E4C7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54A-CE43-8FE6-420E4EE7BE5D}"/>
              </c:ext>
            </c:extLst>
          </c:dPt>
          <c:dLbls>
            <c:delete val="1"/>
          </c:dLbls>
          <c:val>
            <c:numRef>
              <c:f>[Workbook_Belize.xlsx]Sheet1!$B$2:$B$11</c:f>
              <c:numCache>
                <c:formatCode>0.0%</c:formatCode>
                <c:ptCount val="10"/>
                <c:pt idx="0">
                  <c:v>0.44900000000000001</c:v>
                </c:pt>
                <c:pt idx="1">
                  <c:v>0.246</c:v>
                </c:pt>
                <c:pt idx="2">
                  <c:v>0.06</c:v>
                </c:pt>
                <c:pt idx="3">
                  <c:v>5.5E-2</c:v>
                </c:pt>
                <c:pt idx="4">
                  <c:v>2.8000000000000001E-2</c:v>
                </c:pt>
                <c:pt idx="5">
                  <c:v>2.1999999999999999E-2</c:v>
                </c:pt>
                <c:pt idx="6">
                  <c:v>1.7000000000000001E-2</c:v>
                </c:pt>
                <c:pt idx="7">
                  <c:v>1.6E-2</c:v>
                </c:pt>
                <c:pt idx="8">
                  <c:v>1.6E-2</c:v>
                </c:pt>
                <c:pt idx="9">
                  <c:v>1.4999999999999999E-2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[Workbook_Belize.xlsx]Sheet1!$B$1</c15:sqref>
                        </c15:formulaRef>
                      </c:ext>
                    </c:extLst>
                    <c:strCache>
                      <c:ptCount val="1"/>
                      <c:pt idx="0">
                        <c:v>% Share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[Workbook_Belize.xlsx]Sheet1!$A$2:$A$11</c15:sqref>
                        </c15:formulaRef>
                      </c:ext>
                    </c:extLst>
                    <c:strCache>
                      <c:ptCount val="10"/>
                      <c:pt idx="0">
                        <c:v>U.S.A.</c:v>
                      </c:pt>
                      <c:pt idx="1">
                        <c:v>United Kingdom</c:v>
                      </c:pt>
                      <c:pt idx="2">
                        <c:v>Saint Kitts and Nevis</c:v>
                      </c:pt>
                      <c:pt idx="3">
                        <c:v>Canada</c:v>
                      </c:pt>
                      <c:pt idx="4">
                        <c:v>Dominica</c:v>
                      </c:pt>
                      <c:pt idx="5">
                        <c:v>Aruba</c:v>
                      </c:pt>
                      <c:pt idx="6">
                        <c:v>Montserrat</c:v>
                      </c:pt>
                      <c:pt idx="7">
                        <c:v>Saint Lucia</c:v>
                      </c:pt>
                      <c:pt idx="8">
                        <c:v>Trinidad and Tobago</c:v>
                      </c:pt>
                      <c:pt idx="9">
                        <c:v>Barbados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454A-CE43-8FE6-420E4EE7BE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7825985464542"/>
          <c:y val="1.9256579414059734E-2"/>
          <c:w val="0.69700260821629256"/>
          <c:h val="0.9614868411718804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083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91-4B4C-B37F-645AE3D96132}"/>
              </c:ext>
            </c:extLst>
          </c:dPt>
          <c:dPt>
            <c:idx val="1"/>
            <c:bubble3D val="0"/>
            <c:spPr>
              <a:solidFill>
                <a:srgbClr val="3A8B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91-4B4C-B37F-645AE3D96132}"/>
              </c:ext>
            </c:extLst>
          </c:dPt>
          <c:dPt>
            <c:idx val="2"/>
            <c:bubble3D val="0"/>
            <c:spPr>
              <a:solidFill>
                <a:srgbClr val="C5D5F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491-4B4C-B37F-645AE3D96132}"/>
              </c:ext>
            </c:extLst>
          </c:dPt>
          <c:dPt>
            <c:idx val="3"/>
            <c:bubble3D val="0"/>
            <c:spPr>
              <a:solidFill>
                <a:srgbClr val="FF514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491-4B4C-B37F-645AE3D96132}"/>
              </c:ext>
            </c:extLst>
          </c:dPt>
          <c:dPt>
            <c:idx val="4"/>
            <c:bubble3D val="0"/>
            <c:spPr>
              <a:solidFill>
                <a:srgbClr val="FFC5F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491-4B4C-B37F-645AE3D96132}"/>
              </c:ext>
            </c:extLst>
          </c:dPt>
          <c:dPt>
            <c:idx val="5"/>
            <c:bubble3D val="0"/>
            <c:spPr>
              <a:solidFill>
                <a:srgbClr val="B65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491-4B4C-B37F-645AE3D96132}"/>
              </c:ext>
            </c:extLst>
          </c:dPt>
          <c:dPt>
            <c:idx val="6"/>
            <c:bubble3D val="0"/>
            <c:spPr>
              <a:solidFill>
                <a:srgbClr val="FCE64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491-4B4C-B37F-645AE3D96132}"/>
              </c:ext>
            </c:extLst>
          </c:dPt>
          <c:dPt>
            <c:idx val="7"/>
            <c:bubble3D val="0"/>
            <c:spPr>
              <a:solidFill>
                <a:srgbClr val="FFD7D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491-4B4C-B37F-645AE3D96132}"/>
              </c:ext>
            </c:extLst>
          </c:dPt>
          <c:dPt>
            <c:idx val="8"/>
            <c:bubble3D val="0"/>
            <c:spPr>
              <a:solidFill>
                <a:srgbClr val="92FF7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491-4B4C-B37F-645AE3D96132}"/>
              </c:ext>
            </c:extLst>
          </c:dPt>
          <c:dPt>
            <c:idx val="9"/>
            <c:bubble3D val="0"/>
            <c:spPr>
              <a:solidFill>
                <a:srgbClr val="E4C7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491-4B4C-B37F-645AE3D96132}"/>
              </c:ext>
            </c:extLst>
          </c:dPt>
          <c:dLbls>
            <c:delete val="1"/>
          </c:dLbls>
          <c:val>
            <c:numRef>
              <c:f>[Workbook_Belize.xlsx]Sheet1!$B$2:$B$11</c:f>
              <c:numCache>
                <c:formatCode>0.0%</c:formatCode>
                <c:ptCount val="10"/>
                <c:pt idx="0">
                  <c:v>0.44900000000000001</c:v>
                </c:pt>
                <c:pt idx="1">
                  <c:v>0.246</c:v>
                </c:pt>
                <c:pt idx="2">
                  <c:v>0.06</c:v>
                </c:pt>
                <c:pt idx="3">
                  <c:v>5.5E-2</c:v>
                </c:pt>
                <c:pt idx="4">
                  <c:v>2.8000000000000001E-2</c:v>
                </c:pt>
                <c:pt idx="5">
                  <c:v>2.1999999999999999E-2</c:v>
                </c:pt>
                <c:pt idx="6">
                  <c:v>1.7000000000000001E-2</c:v>
                </c:pt>
                <c:pt idx="7">
                  <c:v>1.6E-2</c:v>
                </c:pt>
                <c:pt idx="8">
                  <c:v>1.6E-2</c:v>
                </c:pt>
                <c:pt idx="9">
                  <c:v>1.4999999999999999E-2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[Workbook_Belize.xlsx]Sheet1!$B$1</c15:sqref>
                        </c15:formulaRef>
                      </c:ext>
                    </c:extLst>
                    <c:strCache>
                      <c:ptCount val="1"/>
                      <c:pt idx="0">
                        <c:v>% Share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[Workbook_Belize.xlsx]Sheet1!$A$2:$A$11</c15:sqref>
                        </c15:formulaRef>
                      </c:ext>
                    </c:extLst>
                    <c:strCache>
                      <c:ptCount val="10"/>
                      <c:pt idx="0">
                        <c:v>U.S.A.</c:v>
                      </c:pt>
                      <c:pt idx="1">
                        <c:v>United Kingdom</c:v>
                      </c:pt>
                      <c:pt idx="2">
                        <c:v>Saint Kitts and Nevis</c:v>
                      </c:pt>
                      <c:pt idx="3">
                        <c:v>Canada</c:v>
                      </c:pt>
                      <c:pt idx="4">
                        <c:v>Dominica</c:v>
                      </c:pt>
                      <c:pt idx="5">
                        <c:v>Aruba</c:v>
                      </c:pt>
                      <c:pt idx="6">
                        <c:v>Montserrat</c:v>
                      </c:pt>
                      <c:pt idx="7">
                        <c:v>Saint Lucia</c:v>
                      </c:pt>
                      <c:pt idx="8">
                        <c:v>Trinidad and Tobago</c:v>
                      </c:pt>
                      <c:pt idx="9">
                        <c:v>Barbados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C491-4B4C-B37F-645AE3D961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083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68-954F-96B1-B63DC829BE88}"/>
              </c:ext>
            </c:extLst>
          </c:dPt>
          <c:dPt>
            <c:idx val="1"/>
            <c:bubble3D val="0"/>
            <c:spPr>
              <a:solidFill>
                <a:srgbClr val="3A8B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68-954F-96B1-B63DC829BE88}"/>
              </c:ext>
            </c:extLst>
          </c:dPt>
          <c:dPt>
            <c:idx val="2"/>
            <c:bubble3D val="0"/>
            <c:spPr>
              <a:solidFill>
                <a:srgbClr val="C5D5F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68-954F-96B1-B63DC829BE88}"/>
              </c:ext>
            </c:extLst>
          </c:dPt>
          <c:dPt>
            <c:idx val="3"/>
            <c:bubble3D val="0"/>
            <c:spPr>
              <a:solidFill>
                <a:srgbClr val="FF514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68-954F-96B1-B63DC829BE88}"/>
              </c:ext>
            </c:extLst>
          </c:dPt>
          <c:dPt>
            <c:idx val="4"/>
            <c:bubble3D val="0"/>
            <c:spPr>
              <a:solidFill>
                <a:srgbClr val="FFC5F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E68-954F-96B1-B63DC829BE88}"/>
              </c:ext>
            </c:extLst>
          </c:dPt>
          <c:dPt>
            <c:idx val="5"/>
            <c:bubble3D val="0"/>
            <c:spPr>
              <a:solidFill>
                <a:srgbClr val="B65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E68-954F-96B1-B63DC829BE88}"/>
              </c:ext>
            </c:extLst>
          </c:dPt>
          <c:dPt>
            <c:idx val="6"/>
            <c:bubble3D val="0"/>
            <c:spPr>
              <a:solidFill>
                <a:srgbClr val="FCE64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E68-954F-96B1-B63DC829BE88}"/>
              </c:ext>
            </c:extLst>
          </c:dPt>
          <c:dPt>
            <c:idx val="7"/>
            <c:bubble3D val="0"/>
            <c:spPr>
              <a:solidFill>
                <a:srgbClr val="FFD7D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E68-954F-96B1-B63DC829BE88}"/>
              </c:ext>
            </c:extLst>
          </c:dPt>
          <c:dPt>
            <c:idx val="8"/>
            <c:bubble3D val="0"/>
            <c:spPr>
              <a:solidFill>
                <a:srgbClr val="92FF7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E68-954F-96B1-B63DC829BE88}"/>
              </c:ext>
            </c:extLst>
          </c:dPt>
          <c:dPt>
            <c:idx val="9"/>
            <c:bubble3D val="0"/>
            <c:spPr>
              <a:solidFill>
                <a:srgbClr val="E4C7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E68-954F-96B1-B63DC829BE88}"/>
              </c:ext>
            </c:extLst>
          </c:dPt>
          <c:val>
            <c:numRef>
              <c:f>[Workbook_Belize.xlsx]Sheet1!$F$2:$F$11</c:f>
              <c:numCache>
                <c:formatCode>0.0%</c:formatCode>
                <c:ptCount val="10"/>
                <c:pt idx="0">
                  <c:v>0.83</c:v>
                </c:pt>
                <c:pt idx="1">
                  <c:v>3.7999999999999999E-2</c:v>
                </c:pt>
                <c:pt idx="2">
                  <c:v>0.03</c:v>
                </c:pt>
                <c:pt idx="3">
                  <c:v>0.02</c:v>
                </c:pt>
                <c:pt idx="4">
                  <c:v>1.9E-2</c:v>
                </c:pt>
                <c:pt idx="5">
                  <c:v>1.4999999999999999E-2</c:v>
                </c:pt>
                <c:pt idx="6">
                  <c:v>5.0000000000000001E-3</c:v>
                </c:pt>
                <c:pt idx="7">
                  <c:v>4.0000000000000001E-3</c:v>
                </c:pt>
                <c:pt idx="8">
                  <c:v>4.0000000000000001E-3</c:v>
                </c:pt>
                <c:pt idx="9">
                  <c:v>3.0000000000000001E-3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[Workbook_Belize.xlsx]Sheet1!$F$1</c15:sqref>
                        </c15:formulaRef>
                      </c:ext>
                    </c:extLst>
                    <c:strCache>
                      <c:ptCount val="1"/>
                      <c:pt idx="0">
                        <c:v>% share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[Workbook_Belize.xlsx]Sheet1!$E$2:$E$11</c15:sqref>
                        </c15:formulaRef>
                      </c:ext>
                    </c:extLst>
                    <c:strCache>
                      <c:ptCount val="10"/>
                      <c:pt idx="0">
                        <c:v>U.S.A.</c:v>
                      </c:pt>
                      <c:pt idx="1">
                        <c:v>Guatemala</c:v>
                      </c:pt>
                      <c:pt idx="2">
                        <c:v>Canada</c:v>
                      </c:pt>
                      <c:pt idx="3">
                        <c:v>United Kingdom</c:v>
                      </c:pt>
                      <c:pt idx="4">
                        <c:v>Honduras</c:v>
                      </c:pt>
                      <c:pt idx="5">
                        <c:v>Panama</c:v>
                      </c:pt>
                      <c:pt idx="6">
                        <c:v>Netherlands</c:v>
                      </c:pt>
                      <c:pt idx="7">
                        <c:v>Trinidad and Tobago</c:v>
                      </c:pt>
                      <c:pt idx="8">
                        <c:v>Mexico</c:v>
                      </c:pt>
                      <c:pt idx="9">
                        <c:v>Italy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9E68-954F-96B1-B63DC829B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08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[Workbook_Belize.xlsx]Sheet1!$U$4:$U$5</c:f>
              <c:numCache>
                <c:formatCode>0%</c:formatCode>
                <c:ptCount val="2"/>
                <c:pt idx="0">
                  <c:v>0.88</c:v>
                </c:pt>
                <c:pt idx="1">
                  <c:v>0.83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[Workbook_Belize.xlsx]Sheet1!$U$3</c15:sqref>
                        </c15:formulaRef>
                      </c:ext>
                    </c:extLst>
                    <c:strCache>
                      <c:ptCount val="1"/>
                      <c:pt idx="0">
                        <c:v>Economy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[Workbook_Belize.xlsx]Sheet1!$T$4:$T$5</c15:sqref>
                        </c15:formulaRef>
                      </c:ext>
                    </c:extLst>
                    <c:strCache>
                      <c:ptCount val="2"/>
                      <c:pt idx="0">
                        <c:v>Belize</c:v>
                      </c:pt>
                      <c:pt idx="1">
                        <c:v>Antigua and Barbuda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FF14-744A-9A9B-02D382509F2B}"/>
            </c:ext>
          </c:extLst>
        </c:ser>
        <c:ser>
          <c:idx val="1"/>
          <c:order val="1"/>
          <c:spPr>
            <a:solidFill>
              <a:srgbClr val="B65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[Workbook_Belize.xlsx]Sheet1!$V$4:$V$5</c:f>
              <c:numCache>
                <c:formatCode>0%</c:formatCode>
                <c:ptCount val="2"/>
                <c:pt idx="0">
                  <c:v>0.12</c:v>
                </c:pt>
                <c:pt idx="1">
                  <c:v>0.17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[Workbook_Belize.xlsx]Sheet1!$V$3</c15:sqref>
                        </c15:formulaRef>
                      </c:ext>
                    </c:extLst>
                    <c:strCache>
                      <c:ptCount val="1"/>
                      <c:pt idx="0">
                        <c:v>Premium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[Workbook_Belize.xlsx]Sheet1!$T$4:$T$5</c15:sqref>
                        </c15:formulaRef>
                      </c:ext>
                    </c:extLst>
                    <c:strCache>
                      <c:ptCount val="2"/>
                      <c:pt idx="0">
                        <c:v>Belize</c:v>
                      </c:pt>
                      <c:pt idx="1">
                        <c:v>Antigua and Barbuda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FF14-744A-9A9B-02D382509F2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39117151"/>
        <c:axId val="239126751"/>
      </c:barChart>
      <c:catAx>
        <c:axId val="23911715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9126751"/>
        <c:crosses val="autoZero"/>
        <c:auto val="1"/>
        <c:lblAlgn val="ctr"/>
        <c:lblOffset val="100"/>
        <c:noMultiLvlLbl val="0"/>
      </c:catAx>
      <c:valAx>
        <c:axId val="239126751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117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'Unserved Routes'!$H$5</c:f>
              <c:strCache>
                <c:ptCount val="1"/>
                <c:pt idx="0">
                  <c:v>Seats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3A8BFF"/>
              </a:solidFill>
              <a:ln w="9525">
                <a:noFill/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4C7922D3-4E6A-C948-BA29-0A1799668608}" type="CELLRANGE">
                      <a:rPr lang="es-E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2C9D-DA4D-A788-18FC6F3B3F7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4E86ADC-3B3B-BF47-B8DB-4DA815E29348}" type="CELLRANGE">
                      <a:rPr lang="es-E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2C9D-DA4D-A788-18FC6F3B3F7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0B0B324-49A7-5642-93FB-77C5A24026D1}" type="CELLRANGE">
                      <a:rPr lang="es-E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C9D-DA4D-A788-18FC6F3B3F7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90E83F7-4090-914A-8B75-5933C4797943}" type="CELLRANGE">
                      <a:rPr lang="es-E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2C9D-DA4D-A788-18FC6F3B3F7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5A653A5-DDCC-4B4F-AA4A-B39CD74F12D0}" type="CELLRANGE">
                      <a:rPr lang="es-E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C9D-DA4D-A788-18FC6F3B3F7F}"/>
                </c:ext>
              </c:extLst>
            </c:dLbl>
            <c:dLbl>
              <c:idx val="5"/>
              <c:layout>
                <c:manualLayout>
                  <c:x val="-5.223111552008202E-17"/>
                  <c:y val="-2.4379036428183332E-2"/>
                </c:manualLayout>
              </c:layout>
              <c:tx>
                <c:rich>
                  <a:bodyPr/>
                  <a:lstStyle/>
                  <a:p>
                    <a:fld id="{CE56CE47-389B-584B-B4FB-8043C12F3B6B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2C9D-DA4D-A788-18FC6F3B3F7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CD51230-149E-0A4B-B5EA-E1C41D5B10F6}" type="CELLRANGE">
                      <a:rPr lang="es-E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2C9D-DA4D-A788-18FC6F3B3F7F}"/>
                </c:ext>
              </c:extLst>
            </c:dLbl>
            <c:dLbl>
              <c:idx val="7"/>
              <c:layout>
                <c:manualLayout>
                  <c:x val="-7.1225071225071226E-3"/>
                  <c:y val="-2.4379036428183332E-2"/>
                </c:manualLayout>
              </c:layout>
              <c:tx>
                <c:rich>
                  <a:bodyPr/>
                  <a:lstStyle/>
                  <a:p>
                    <a:fld id="{668C9388-3678-7244-8C60-95A9ABA18121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2C9D-DA4D-A788-18FC6F3B3F7F}"/>
                </c:ext>
              </c:extLst>
            </c:dLbl>
            <c:dLbl>
              <c:idx val="8"/>
              <c:layout>
                <c:manualLayout>
                  <c:x val="-4.2735042735042739E-3"/>
                  <c:y val="-1.1173595951250068E-16"/>
                </c:manualLayout>
              </c:layout>
              <c:tx>
                <c:rich>
                  <a:bodyPr/>
                  <a:lstStyle/>
                  <a:p>
                    <a:fld id="{F6B2A182-8865-284D-B1AF-408299A11381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2C9D-DA4D-A788-18FC6F3B3F7F}"/>
                </c:ext>
              </c:extLst>
            </c:dLbl>
            <c:dLbl>
              <c:idx val="9"/>
              <c:layout>
                <c:manualLayout>
                  <c:x val="-7.6923076923076955E-2"/>
                  <c:y val="0"/>
                </c:manualLayout>
              </c:layout>
              <c:tx>
                <c:rich>
                  <a:bodyPr/>
                  <a:lstStyle/>
                  <a:p>
                    <a:fld id="{D6447146-2B79-0243-83C7-D6C65C655962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2C9D-DA4D-A788-18FC6F3B3F7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3F853B66-2982-1646-B89F-A0DD9B6E2882}" type="CELLRANGE">
                      <a:rPr lang="es-E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2C9D-DA4D-A788-18FC6F3B3F7F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2D9A4B5E-4F45-6E45-98C6-8A58E93B2813}" type="CELLRANGE">
                      <a:rPr lang="es-E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2C9D-DA4D-A788-18FC6F3B3F7F}"/>
                </c:ext>
              </c:extLst>
            </c:dLbl>
            <c:dLbl>
              <c:idx val="12"/>
              <c:layout>
                <c:manualLayout>
                  <c:x val="-7.6923076923076927E-2"/>
                  <c:y val="-1.2189518214091611E-2"/>
                </c:manualLayout>
              </c:layout>
              <c:tx>
                <c:rich>
                  <a:bodyPr/>
                  <a:lstStyle/>
                  <a:p>
                    <a:fld id="{28D63141-2D15-ED47-87C1-1D4E92EA976D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2C9D-DA4D-A788-18FC6F3B3F7F}"/>
                </c:ext>
              </c:extLst>
            </c:dLbl>
            <c:dLbl>
              <c:idx val="13"/>
              <c:layout>
                <c:manualLayout>
                  <c:x val="-5.9829059829059852E-2"/>
                  <c:y val="-3.0473795535229026E-2"/>
                </c:manualLayout>
              </c:layout>
              <c:tx>
                <c:rich>
                  <a:bodyPr/>
                  <a:lstStyle/>
                  <a:p>
                    <a:fld id="{1FF10B69-CFE3-C140-A711-E4AD720D5703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2C9D-DA4D-A788-18FC6F3B3F7F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E3E2C159-81D9-3242-816D-437D76BA4700}" type="CELLRANGE">
                      <a:rPr lang="es-E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2C9D-DA4D-A788-18FC6F3B3F7F}"/>
                </c:ext>
              </c:extLst>
            </c:dLbl>
            <c:dLbl>
              <c:idx val="15"/>
              <c:layout>
                <c:manualLayout>
                  <c:x val="-6.8376068376068397E-2"/>
                  <c:y val="-6.0947591070459172E-3"/>
                </c:manualLayout>
              </c:layout>
              <c:tx>
                <c:rich>
                  <a:bodyPr/>
                  <a:lstStyle/>
                  <a:p>
                    <a:fld id="{6E970F7C-9FC9-A94B-84E4-72B7C4F9073D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2C9D-DA4D-A788-18FC6F3B3F7F}"/>
                </c:ext>
              </c:extLst>
            </c:dLbl>
            <c:dLbl>
              <c:idx val="16"/>
              <c:layout>
                <c:manualLayout>
                  <c:x val="-7.6923076923076927E-2"/>
                  <c:y val="-2.7426415981706125E-2"/>
                </c:manualLayout>
              </c:layout>
              <c:tx>
                <c:rich>
                  <a:bodyPr/>
                  <a:lstStyle/>
                  <a:p>
                    <a:fld id="{12C652D1-41BE-9442-AD70-B4ABB3CC37C1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2C9D-DA4D-A788-18FC6F3B3F7F}"/>
                </c:ext>
              </c:extLst>
            </c:dLbl>
            <c:dLbl>
              <c:idx val="17"/>
              <c:layout>
                <c:manualLayout>
                  <c:x val="-7.2649572649572669E-2"/>
                  <c:y val="-2.7426415981706236E-2"/>
                </c:manualLayout>
              </c:layout>
              <c:tx>
                <c:rich>
                  <a:bodyPr/>
                  <a:lstStyle/>
                  <a:p>
                    <a:fld id="{00A61AA8-AEBB-A145-89AC-85520996CCE7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2C9D-DA4D-A788-18FC6F3B3F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'Unserved Routes'!$G$6:$G$23</c:f>
              <c:numCache>
                <c:formatCode>0.0%</c:formatCode>
                <c:ptCount val="18"/>
                <c:pt idx="0">
                  <c:v>7.4545093198808157E-2</c:v>
                </c:pt>
                <c:pt idx="1">
                  <c:v>7.0258027218041877E-2</c:v>
                </c:pt>
                <c:pt idx="2">
                  <c:v>4.0298721912797729E-2</c:v>
                </c:pt>
                <c:pt idx="3">
                  <c:v>3.2540294007950381E-2</c:v>
                </c:pt>
                <c:pt idx="4">
                  <c:v>2.7120368579064653E-2</c:v>
                </c:pt>
                <c:pt idx="5">
                  <c:v>2.5610015020569848E-2</c:v>
                </c:pt>
                <c:pt idx="6">
                  <c:v>2.0982789511773028E-2</c:v>
                </c:pt>
                <c:pt idx="7">
                  <c:v>2.076594724057839E-2</c:v>
                </c:pt>
                <c:pt idx="8">
                  <c:v>1.9579537179398702E-2</c:v>
                </c:pt>
                <c:pt idx="9">
                  <c:v>1.856471535020781E-2</c:v>
                </c:pt>
                <c:pt idx="10">
                  <c:v>1.8164594220229535E-2</c:v>
                </c:pt>
                <c:pt idx="11">
                  <c:v>1.7832354149060016E-2</c:v>
                </c:pt>
                <c:pt idx="12">
                  <c:v>1.7432987253068508E-2</c:v>
                </c:pt>
                <c:pt idx="13">
                  <c:v>1.6819040787842653E-2</c:v>
                </c:pt>
                <c:pt idx="14">
                  <c:v>1.3471750354584254E-2</c:v>
                </c:pt>
                <c:pt idx="15">
                  <c:v>1.1850147283041765E-2</c:v>
                </c:pt>
                <c:pt idx="16">
                  <c:v>8.0650240204668943E-3</c:v>
                </c:pt>
                <c:pt idx="17">
                  <c:v>7.2802435572390054E-3</c:v>
                </c:pt>
              </c:numCache>
            </c:numRef>
          </c:xVal>
          <c:yVal>
            <c:numRef>
              <c:f>'Unserved Routes'!$H$6:$H$23</c:f>
              <c:numCache>
                <c:formatCode>0.0%</c:formatCode>
                <c:ptCount val="18"/>
                <c:pt idx="0">
                  <c:v>5.2061677364351376E-2</c:v>
                </c:pt>
                <c:pt idx="1">
                  <c:v>8.2442636067910788E-2</c:v>
                </c:pt>
                <c:pt idx="2">
                  <c:v>3.5674478247652859E-2</c:v>
                </c:pt>
                <c:pt idx="3">
                  <c:v>3.0433369788154398E-2</c:v>
                </c:pt>
                <c:pt idx="4">
                  <c:v>6.380176031362793E-3</c:v>
                </c:pt>
                <c:pt idx="5">
                  <c:v>7.6659946400930825E-3</c:v>
                </c:pt>
                <c:pt idx="6">
                  <c:v>0.11741480578199086</c:v>
                </c:pt>
                <c:pt idx="7">
                  <c:v>3.7833814932966225E-2</c:v>
                </c:pt>
                <c:pt idx="8">
                  <c:v>1.9989587664527131E-2</c:v>
                </c:pt>
                <c:pt idx="9">
                  <c:v>6.3312590190741404E-3</c:v>
                </c:pt>
                <c:pt idx="10">
                  <c:v>0.24894566368156423</c:v>
                </c:pt>
                <c:pt idx="11">
                  <c:v>2.9056705299459466E-2</c:v>
                </c:pt>
                <c:pt idx="12">
                  <c:v>1.4591245951243715E-2</c:v>
                </c:pt>
                <c:pt idx="13">
                  <c:v>3.0936516200266249E-2</c:v>
                </c:pt>
                <c:pt idx="14">
                  <c:v>0.10173690334347779</c:v>
                </c:pt>
                <c:pt idx="15">
                  <c:v>0.10396961554722413</c:v>
                </c:pt>
                <c:pt idx="16">
                  <c:v>4.928039580851086E-2</c:v>
                </c:pt>
                <c:pt idx="17">
                  <c:v>1.849063064511057E-2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'Unserved Routes'!$F$6:$F$43</c15:f>
                <c15:dlblRangeCache>
                  <c:ptCount val="38"/>
                  <c:pt idx="0">
                    <c:v>New York</c:v>
                  </c:pt>
                  <c:pt idx="1">
                    <c:v>Los Angeles</c:v>
                  </c:pt>
                  <c:pt idx="2">
                    <c:v>Toronto</c:v>
                  </c:pt>
                  <c:pt idx="3">
                    <c:v>Seattle</c:v>
                  </c:pt>
                  <c:pt idx="4">
                    <c:v>San Francisco</c:v>
                  </c:pt>
                  <c:pt idx="5">
                    <c:v>Washington</c:v>
                  </c:pt>
                  <c:pt idx="6">
                    <c:v>Miami</c:v>
                  </c:pt>
                  <c:pt idx="7">
                    <c:v>Guatemala City</c:v>
                  </c:pt>
                  <c:pt idx="8">
                    <c:v>Calgary</c:v>
                  </c:pt>
                  <c:pt idx="9">
                    <c:v>Cancun</c:v>
                  </c:pt>
                  <c:pt idx="10">
                    <c:v>Houston</c:v>
                  </c:pt>
                  <c:pt idx="11">
                    <c:v>Minneapolis</c:v>
                  </c:pt>
                  <c:pt idx="12">
                    <c:v>Chicago</c:v>
                  </c:pt>
                  <c:pt idx="13">
                    <c:v>Denver</c:v>
                  </c:pt>
                  <c:pt idx="14">
                    <c:v>Atlanta</c:v>
                  </c:pt>
                  <c:pt idx="15">
                    <c:v>Dallas</c:v>
                  </c:pt>
                  <c:pt idx="16">
                    <c:v>Charlotte</c:v>
                  </c:pt>
                  <c:pt idx="17">
                    <c:v>Panama City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2-2C9D-DA4D-A788-18FC6F3B3F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132091136"/>
        <c:axId val="2132083456"/>
      </c:scatterChart>
      <c:valAx>
        <c:axId val="2132091136"/>
        <c:scaling>
          <c:orientation val="minMax"/>
          <c:max val="0.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Searches (% share)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2083456"/>
        <c:crosses val="autoZero"/>
        <c:crossBetween val="midCat"/>
      </c:valAx>
      <c:valAx>
        <c:axId val="213208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Seats (% share)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20911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'Unserved Routes'!$H$5</c:f>
              <c:strCache>
                <c:ptCount val="1"/>
                <c:pt idx="0">
                  <c:v>Seats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D86BD1A3-FAA5-4D49-8586-6259802A4142}" type="CELLRANGE">
                      <a:rPr lang="es-E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32DE-CA48-BB34-0B30E9E306E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5E55BB3-B059-A740-BED4-EBAE7D2E4CBA}" type="CELLRANGE">
                      <a:rPr lang="es-E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32DE-CA48-BB34-0B30E9E306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85EB4BD-43AA-B24E-A552-F7B6B429F667}" type="CELLRANGE">
                      <a:rPr lang="es-E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32DE-CA48-BB34-0B30E9E306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D60B5FF-DF86-EE4D-9D1A-1957066BBA0F}" type="CELLRANGE">
                      <a:rPr lang="es-E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32DE-CA48-BB34-0B30E9E306E7}"/>
                </c:ext>
              </c:extLst>
            </c:dLbl>
            <c:dLbl>
              <c:idx val="4"/>
              <c:layout>
                <c:manualLayout>
                  <c:x val="0"/>
                  <c:y val="9.1421386605687084E-3"/>
                </c:manualLayout>
              </c:layout>
              <c:tx>
                <c:rich>
                  <a:bodyPr/>
                  <a:lstStyle/>
                  <a:p>
                    <a:fld id="{EE71FC65-A065-1840-8CE9-835B162FD6C2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32DE-CA48-BB34-0B30E9E306E7}"/>
                </c:ext>
              </c:extLst>
            </c:dLbl>
            <c:dLbl>
              <c:idx val="5"/>
              <c:layout>
                <c:manualLayout>
                  <c:x val="0"/>
                  <c:y val="-1.2189518214091611E-2"/>
                </c:manualLayout>
              </c:layout>
              <c:tx>
                <c:rich>
                  <a:bodyPr/>
                  <a:lstStyle/>
                  <a:p>
                    <a:fld id="{1DC7C428-818F-F14B-9C37-4DDC14131BB6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32DE-CA48-BB34-0B30E9E306E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B2399BE-188B-0847-B7CE-DBCC68996692}" type="CELLRANGE">
                      <a:rPr lang="es-E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32DE-CA48-BB34-0B30E9E306E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CF8421D-E104-3D4C-ABEC-818915AB4497}" type="CELLRANGE">
                      <a:rPr lang="es-E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32DE-CA48-BB34-0B30E9E306E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7541CE10-6AB1-1B4C-8748-5F93FBD79AD5}" type="CELLRANGE">
                      <a:rPr lang="es-E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32DE-CA48-BB34-0B30E9E306E7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3B258478-E9AC-C047-9A33-2BB5000EBB67}" type="CELLRANGE">
                      <a:rPr lang="es-E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32DE-CA48-BB34-0B30E9E306E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F5138330-0248-DC44-81A3-A42ED684563C}" type="CELLRANGE">
                      <a:rPr lang="es-E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32DE-CA48-BB34-0B30E9E306E7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DC272CC1-1D73-7540-9C5C-813711E3726F}" type="CELLRANGE">
                      <a:rPr lang="es-E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32DE-CA48-BB34-0B30E9E306E7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A7651C7E-A276-0445-9F16-684BF3897A96}" type="CELLRANGE">
                      <a:rPr lang="es-E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32DE-CA48-BB34-0B30E9E306E7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1F1FBA81-1BD7-5746-84DD-A93A79140624}" type="CELLRANGE">
                      <a:rPr lang="es-E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32DE-CA48-BB34-0B30E9E306E7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B6C2B9BC-DCFD-754F-975D-37C9427EEB95}" type="CELLRANGE">
                      <a:rPr lang="es-E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32DE-CA48-BB34-0B30E9E306E7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B354BC52-BA05-AB40-BCC3-29372393613A}" type="CELLRANGE">
                      <a:rPr lang="es-E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32DE-CA48-BB34-0B30E9E306E7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88F0F802-25DE-8649-891A-B094F2FF9353}" type="CELLRANGE">
                      <a:rPr lang="es-E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32DE-CA48-BB34-0B30E9E306E7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CC7B7582-FDA0-A044-BA18-6280012D5663}" type="CELLRANGE">
                      <a:rPr lang="es-E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32DE-CA48-BB34-0B30E9E306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'Unserved Routes'!$G$6:$G$23</c:f>
              <c:numCache>
                <c:formatCode>0.0%</c:formatCode>
                <c:ptCount val="18"/>
                <c:pt idx="0">
                  <c:v>7.4545093198808157E-2</c:v>
                </c:pt>
                <c:pt idx="1">
                  <c:v>7.0258027218041877E-2</c:v>
                </c:pt>
                <c:pt idx="2">
                  <c:v>4.0298721912797729E-2</c:v>
                </c:pt>
                <c:pt idx="3">
                  <c:v>3.2540294007950381E-2</c:v>
                </c:pt>
                <c:pt idx="4">
                  <c:v>2.7120368579064653E-2</c:v>
                </c:pt>
                <c:pt idx="5">
                  <c:v>2.5610015020569848E-2</c:v>
                </c:pt>
                <c:pt idx="6">
                  <c:v>2.0982789511773028E-2</c:v>
                </c:pt>
                <c:pt idx="7">
                  <c:v>2.076594724057839E-2</c:v>
                </c:pt>
                <c:pt idx="8">
                  <c:v>1.9579537179398702E-2</c:v>
                </c:pt>
                <c:pt idx="9">
                  <c:v>1.856471535020781E-2</c:v>
                </c:pt>
                <c:pt idx="10">
                  <c:v>1.8164594220229535E-2</c:v>
                </c:pt>
                <c:pt idx="11">
                  <c:v>1.7832354149060016E-2</c:v>
                </c:pt>
                <c:pt idx="12">
                  <c:v>1.7432987253068508E-2</c:v>
                </c:pt>
                <c:pt idx="13">
                  <c:v>1.6819040787842653E-2</c:v>
                </c:pt>
                <c:pt idx="14">
                  <c:v>1.3471750354584254E-2</c:v>
                </c:pt>
                <c:pt idx="15">
                  <c:v>1.1850147283041765E-2</c:v>
                </c:pt>
                <c:pt idx="16">
                  <c:v>8.0650240204668943E-3</c:v>
                </c:pt>
                <c:pt idx="17">
                  <c:v>7.2802435572390054E-3</c:v>
                </c:pt>
              </c:numCache>
            </c:numRef>
          </c:xVal>
          <c:yVal>
            <c:numRef>
              <c:f>'Unserved Routes'!$H$6:$H$23</c:f>
              <c:numCache>
                <c:formatCode>0.0%</c:formatCode>
                <c:ptCount val="18"/>
                <c:pt idx="0">
                  <c:v>5.2061677364351376E-2</c:v>
                </c:pt>
                <c:pt idx="1">
                  <c:v>8.2442636067910788E-2</c:v>
                </c:pt>
                <c:pt idx="2">
                  <c:v>3.5674478247652859E-2</c:v>
                </c:pt>
                <c:pt idx="3">
                  <c:v>3.0433369788154398E-2</c:v>
                </c:pt>
                <c:pt idx="4">
                  <c:v>6.380176031362793E-3</c:v>
                </c:pt>
                <c:pt idx="5">
                  <c:v>7.6659946400930825E-3</c:v>
                </c:pt>
                <c:pt idx="6">
                  <c:v>0.11741480578199086</c:v>
                </c:pt>
                <c:pt idx="7">
                  <c:v>3.7833814932966225E-2</c:v>
                </c:pt>
                <c:pt idx="8">
                  <c:v>1.9989587664527131E-2</c:v>
                </c:pt>
                <c:pt idx="9">
                  <c:v>6.3312590190741404E-3</c:v>
                </c:pt>
                <c:pt idx="10">
                  <c:v>0.24894566368156423</c:v>
                </c:pt>
                <c:pt idx="11">
                  <c:v>2.9056705299459466E-2</c:v>
                </c:pt>
                <c:pt idx="12">
                  <c:v>1.4591245951243715E-2</c:v>
                </c:pt>
                <c:pt idx="13">
                  <c:v>3.0936516200266249E-2</c:v>
                </c:pt>
                <c:pt idx="14">
                  <c:v>0.10173690334347779</c:v>
                </c:pt>
                <c:pt idx="15">
                  <c:v>0.10396961554722413</c:v>
                </c:pt>
                <c:pt idx="16">
                  <c:v>4.928039580851086E-2</c:v>
                </c:pt>
                <c:pt idx="17">
                  <c:v>1.849063064511057E-2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'Unserved Routes'!$F$6:$F$43</c15:f>
                <c15:dlblRangeCache>
                  <c:ptCount val="38"/>
                  <c:pt idx="0">
                    <c:v>New York</c:v>
                  </c:pt>
                  <c:pt idx="1">
                    <c:v>Los Angeles</c:v>
                  </c:pt>
                  <c:pt idx="2">
                    <c:v>Toronto</c:v>
                  </c:pt>
                  <c:pt idx="3">
                    <c:v>Seattle</c:v>
                  </c:pt>
                  <c:pt idx="4">
                    <c:v>San Francisco</c:v>
                  </c:pt>
                  <c:pt idx="5">
                    <c:v>Washington</c:v>
                  </c:pt>
                  <c:pt idx="6">
                    <c:v>Miami</c:v>
                  </c:pt>
                  <c:pt idx="7">
                    <c:v>Guatemala City</c:v>
                  </c:pt>
                  <c:pt idx="8">
                    <c:v>Calgary</c:v>
                  </c:pt>
                  <c:pt idx="9">
                    <c:v>Cancun</c:v>
                  </c:pt>
                  <c:pt idx="10">
                    <c:v>Houston</c:v>
                  </c:pt>
                  <c:pt idx="11">
                    <c:v>Minneapolis</c:v>
                  </c:pt>
                  <c:pt idx="12">
                    <c:v>Chicago</c:v>
                  </c:pt>
                  <c:pt idx="13">
                    <c:v>Denver</c:v>
                  </c:pt>
                  <c:pt idx="14">
                    <c:v>Atlanta</c:v>
                  </c:pt>
                  <c:pt idx="15">
                    <c:v>Dallas</c:v>
                  </c:pt>
                  <c:pt idx="16">
                    <c:v>Charlotte</c:v>
                  </c:pt>
                  <c:pt idx="17">
                    <c:v>Panama City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2-32DE-CA48-BB34-0B30E9E306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132091136"/>
        <c:axId val="2132083456"/>
      </c:scatterChart>
      <c:valAx>
        <c:axId val="2132091136"/>
        <c:scaling>
          <c:orientation val="minMax"/>
          <c:max val="5.000000000000001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Searches (% share)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2083456"/>
        <c:crosses val="autoZero"/>
        <c:crossBetween val="midCat"/>
      </c:valAx>
      <c:valAx>
        <c:axId val="2132083456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Seats (% share)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20911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Demand360!$B$5</c:f>
              <c:strCache>
                <c:ptCount val="1"/>
                <c:pt idx="0">
                  <c:v>Belize</c:v>
                </c:pt>
              </c:strCache>
            </c:strRef>
          </c:tx>
          <c:spPr>
            <a:ln w="28575" cap="rnd">
              <a:solidFill>
                <a:srgbClr val="000835"/>
              </a:solidFill>
              <a:round/>
            </a:ln>
            <a:effectLst/>
          </c:spPr>
          <c:marker>
            <c:symbol val="none"/>
          </c:marker>
          <c:cat>
            <c:numRef>
              <c:f>Demand360!$A$6:$A$60</c:f>
              <c:numCache>
                <c:formatCode>m/d/yyyy</c:formatCode>
                <c:ptCount val="55"/>
                <c:pt idx="0">
                  <c:v>45445</c:v>
                </c:pt>
                <c:pt idx="1">
                  <c:v>45452</c:v>
                </c:pt>
                <c:pt idx="2">
                  <c:v>45459</c:v>
                </c:pt>
                <c:pt idx="3">
                  <c:v>45466</c:v>
                </c:pt>
                <c:pt idx="4">
                  <c:v>45473</c:v>
                </c:pt>
                <c:pt idx="5">
                  <c:v>45480</c:v>
                </c:pt>
                <c:pt idx="6">
                  <c:v>45487</c:v>
                </c:pt>
                <c:pt idx="7">
                  <c:v>45494</c:v>
                </c:pt>
                <c:pt idx="8">
                  <c:v>45501</c:v>
                </c:pt>
                <c:pt idx="9">
                  <c:v>45508</c:v>
                </c:pt>
                <c:pt idx="10">
                  <c:v>45515</c:v>
                </c:pt>
                <c:pt idx="11">
                  <c:v>45522</c:v>
                </c:pt>
                <c:pt idx="12">
                  <c:v>45529</c:v>
                </c:pt>
                <c:pt idx="13">
                  <c:v>45536</c:v>
                </c:pt>
                <c:pt idx="14">
                  <c:v>45543</c:v>
                </c:pt>
                <c:pt idx="15">
                  <c:v>45550</c:v>
                </c:pt>
                <c:pt idx="16">
                  <c:v>45557</c:v>
                </c:pt>
                <c:pt idx="17">
                  <c:v>45564</c:v>
                </c:pt>
                <c:pt idx="18">
                  <c:v>45571</c:v>
                </c:pt>
                <c:pt idx="19">
                  <c:v>45578</c:v>
                </c:pt>
                <c:pt idx="20">
                  <c:v>45585</c:v>
                </c:pt>
                <c:pt idx="21">
                  <c:v>45592</c:v>
                </c:pt>
                <c:pt idx="22">
                  <c:v>45599</c:v>
                </c:pt>
                <c:pt idx="23">
                  <c:v>45606</c:v>
                </c:pt>
                <c:pt idx="24">
                  <c:v>45613</c:v>
                </c:pt>
                <c:pt idx="25">
                  <c:v>45620</c:v>
                </c:pt>
                <c:pt idx="26">
                  <c:v>45627</c:v>
                </c:pt>
                <c:pt idx="27">
                  <c:v>45634</c:v>
                </c:pt>
                <c:pt idx="28">
                  <c:v>45641</c:v>
                </c:pt>
                <c:pt idx="29">
                  <c:v>45648</c:v>
                </c:pt>
                <c:pt idx="30">
                  <c:v>45655</c:v>
                </c:pt>
                <c:pt idx="31">
                  <c:v>45662</c:v>
                </c:pt>
                <c:pt idx="32">
                  <c:v>45669</c:v>
                </c:pt>
                <c:pt idx="33">
                  <c:v>45676</c:v>
                </c:pt>
                <c:pt idx="34">
                  <c:v>45683</c:v>
                </c:pt>
                <c:pt idx="35">
                  <c:v>45690</c:v>
                </c:pt>
                <c:pt idx="36">
                  <c:v>45697</c:v>
                </c:pt>
                <c:pt idx="37">
                  <c:v>45704</c:v>
                </c:pt>
                <c:pt idx="38">
                  <c:v>45711</c:v>
                </c:pt>
                <c:pt idx="39">
                  <c:v>45718</c:v>
                </c:pt>
                <c:pt idx="40">
                  <c:v>45725</c:v>
                </c:pt>
                <c:pt idx="41">
                  <c:v>45732</c:v>
                </c:pt>
                <c:pt idx="42">
                  <c:v>45739</c:v>
                </c:pt>
                <c:pt idx="43">
                  <c:v>45746</c:v>
                </c:pt>
                <c:pt idx="44">
                  <c:v>45753</c:v>
                </c:pt>
                <c:pt idx="45">
                  <c:v>45760</c:v>
                </c:pt>
                <c:pt idx="46">
                  <c:v>45767</c:v>
                </c:pt>
                <c:pt idx="47">
                  <c:v>45774</c:v>
                </c:pt>
                <c:pt idx="48">
                  <c:v>45781</c:v>
                </c:pt>
                <c:pt idx="49">
                  <c:v>45788</c:v>
                </c:pt>
                <c:pt idx="50">
                  <c:v>45795</c:v>
                </c:pt>
                <c:pt idx="51">
                  <c:v>45802</c:v>
                </c:pt>
                <c:pt idx="52">
                  <c:v>45809</c:v>
                </c:pt>
                <c:pt idx="53">
                  <c:v>45816</c:v>
                </c:pt>
                <c:pt idx="54">
                  <c:v>45823</c:v>
                </c:pt>
              </c:numCache>
            </c:numRef>
          </c:cat>
          <c:val>
            <c:numRef>
              <c:f>Demand360!$B$6:$B$60</c:f>
              <c:numCache>
                <c:formatCode>\$#,##0;\-\$#,##0</c:formatCode>
                <c:ptCount val="55"/>
                <c:pt idx="0">
                  <c:v>331.85580745341622</c:v>
                </c:pt>
                <c:pt idx="1">
                  <c:v>342.14591067690162</c:v>
                </c:pt>
                <c:pt idx="2">
                  <c:v>360.82191003911339</c:v>
                </c:pt>
                <c:pt idx="3">
                  <c:v>355.50498587570632</c:v>
                </c:pt>
                <c:pt idx="4">
                  <c:v>358.93150337837841</c:v>
                </c:pt>
                <c:pt idx="5">
                  <c:v>378.73634651600747</c:v>
                </c:pt>
                <c:pt idx="6">
                  <c:v>365.15920271416462</c:v>
                </c:pt>
                <c:pt idx="7">
                  <c:v>353.65861169837922</c:v>
                </c:pt>
                <c:pt idx="8">
                  <c:v>353.89713109128348</c:v>
                </c:pt>
                <c:pt idx="9">
                  <c:v>337.06546153846148</c:v>
                </c:pt>
                <c:pt idx="10">
                  <c:v>313.55933216168722</c:v>
                </c:pt>
                <c:pt idx="11">
                  <c:v>273.76058823529411</c:v>
                </c:pt>
                <c:pt idx="12">
                  <c:v>307.60557377049179</c:v>
                </c:pt>
                <c:pt idx="13">
                  <c:v>273.76956692913387</c:v>
                </c:pt>
                <c:pt idx="14">
                  <c:v>271.43037558685438</c:v>
                </c:pt>
                <c:pt idx="15">
                  <c:v>268.84612004287243</c:v>
                </c:pt>
                <c:pt idx="16">
                  <c:v>275.39258583690992</c:v>
                </c:pt>
                <c:pt idx="17">
                  <c:v>242.93912331406551</c:v>
                </c:pt>
                <c:pt idx="18">
                  <c:v>263.78626245847181</c:v>
                </c:pt>
                <c:pt idx="19">
                  <c:v>282.52609467455619</c:v>
                </c:pt>
                <c:pt idx="20">
                  <c:v>256.17918815663802</c:v>
                </c:pt>
                <c:pt idx="21">
                  <c:v>297.51729050279329</c:v>
                </c:pt>
                <c:pt idx="22">
                  <c:v>297.00445378151272</c:v>
                </c:pt>
                <c:pt idx="23">
                  <c:v>259.34771961492169</c:v>
                </c:pt>
                <c:pt idx="24">
                  <c:v>304.6668872802482</c:v>
                </c:pt>
                <c:pt idx="25">
                  <c:v>380.08096816976132</c:v>
                </c:pt>
                <c:pt idx="26">
                  <c:v>318.93417322834648</c:v>
                </c:pt>
                <c:pt idx="27">
                  <c:v>319.72313862928348</c:v>
                </c:pt>
                <c:pt idx="28">
                  <c:v>417.01193755003999</c:v>
                </c:pt>
                <c:pt idx="29">
                  <c:v>740.09347847600191</c:v>
                </c:pt>
                <c:pt idx="30">
                  <c:v>728.46006338371524</c:v>
                </c:pt>
                <c:pt idx="31">
                  <c:v>419.53103698332131</c:v>
                </c:pt>
                <c:pt idx="32">
                  <c:v>412.41046453232889</c:v>
                </c:pt>
                <c:pt idx="33">
                  <c:v>409.31115669132481</c:v>
                </c:pt>
                <c:pt idx="34">
                  <c:v>383.71484203296711</c:v>
                </c:pt>
                <c:pt idx="35">
                  <c:v>372.65673969072168</c:v>
                </c:pt>
                <c:pt idx="36">
                  <c:v>393.32763813651133</c:v>
                </c:pt>
                <c:pt idx="37">
                  <c:v>393.57231354642317</c:v>
                </c:pt>
                <c:pt idx="38">
                  <c:v>358.77304914150392</c:v>
                </c:pt>
                <c:pt idx="39">
                  <c:v>341.20479034307488</c:v>
                </c:pt>
                <c:pt idx="40">
                  <c:v>398.39849229011992</c:v>
                </c:pt>
                <c:pt idx="41">
                  <c:v>407.05425392008101</c:v>
                </c:pt>
                <c:pt idx="42">
                  <c:v>390.31669278119762</c:v>
                </c:pt>
                <c:pt idx="43">
                  <c:v>379.55036893203879</c:v>
                </c:pt>
                <c:pt idx="44">
                  <c:v>356.46523716699153</c:v>
                </c:pt>
                <c:pt idx="45">
                  <c:v>417.90869140625</c:v>
                </c:pt>
                <c:pt idx="46">
                  <c:v>382.43793352601148</c:v>
                </c:pt>
                <c:pt idx="47">
                  <c:v>346.76718750000009</c:v>
                </c:pt>
                <c:pt idx="48">
                  <c:v>357.43332363636358</c:v>
                </c:pt>
                <c:pt idx="49">
                  <c:v>315.13128205128208</c:v>
                </c:pt>
                <c:pt idx="50">
                  <c:v>356.92548148148148</c:v>
                </c:pt>
                <c:pt idx="51">
                  <c:v>359.30798369162341</c:v>
                </c:pt>
                <c:pt idx="52">
                  <c:v>362.60686940966008</c:v>
                </c:pt>
                <c:pt idx="53">
                  <c:v>372.71564792176042</c:v>
                </c:pt>
                <c:pt idx="54">
                  <c:v>347.21205017921147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C5-D948-B3A0-95EFC13D1678}"/>
            </c:ext>
          </c:extLst>
        </c:ser>
        <c:ser>
          <c:idx val="1"/>
          <c:order val="1"/>
          <c:tx>
            <c:strRef>
              <c:f>Demand360!$C$5</c:f>
              <c:strCache>
                <c:ptCount val="1"/>
                <c:pt idx="0">
                  <c:v>Caribbean</c:v>
                </c:pt>
              </c:strCache>
            </c:strRef>
          </c:tx>
          <c:spPr>
            <a:ln w="28575" cap="rnd">
              <a:solidFill>
                <a:srgbClr val="3A8BFF"/>
              </a:solidFill>
              <a:round/>
            </a:ln>
            <a:effectLst/>
          </c:spPr>
          <c:marker>
            <c:symbol val="none"/>
          </c:marker>
          <c:cat>
            <c:numRef>
              <c:f>Demand360!$A$6:$A$60</c:f>
              <c:numCache>
                <c:formatCode>m/d/yyyy</c:formatCode>
                <c:ptCount val="55"/>
                <c:pt idx="0">
                  <c:v>45445</c:v>
                </c:pt>
                <c:pt idx="1">
                  <c:v>45452</c:v>
                </c:pt>
                <c:pt idx="2">
                  <c:v>45459</c:v>
                </c:pt>
                <c:pt idx="3">
                  <c:v>45466</c:v>
                </c:pt>
                <c:pt idx="4">
                  <c:v>45473</c:v>
                </c:pt>
                <c:pt idx="5">
                  <c:v>45480</c:v>
                </c:pt>
                <c:pt idx="6">
                  <c:v>45487</c:v>
                </c:pt>
                <c:pt idx="7">
                  <c:v>45494</c:v>
                </c:pt>
                <c:pt idx="8">
                  <c:v>45501</c:v>
                </c:pt>
                <c:pt idx="9">
                  <c:v>45508</c:v>
                </c:pt>
                <c:pt idx="10">
                  <c:v>45515</c:v>
                </c:pt>
                <c:pt idx="11">
                  <c:v>45522</c:v>
                </c:pt>
                <c:pt idx="12">
                  <c:v>45529</c:v>
                </c:pt>
                <c:pt idx="13">
                  <c:v>45536</c:v>
                </c:pt>
                <c:pt idx="14">
                  <c:v>45543</c:v>
                </c:pt>
                <c:pt idx="15">
                  <c:v>45550</c:v>
                </c:pt>
                <c:pt idx="16">
                  <c:v>45557</c:v>
                </c:pt>
                <c:pt idx="17">
                  <c:v>45564</c:v>
                </c:pt>
                <c:pt idx="18">
                  <c:v>45571</c:v>
                </c:pt>
                <c:pt idx="19">
                  <c:v>45578</c:v>
                </c:pt>
                <c:pt idx="20">
                  <c:v>45585</c:v>
                </c:pt>
                <c:pt idx="21">
                  <c:v>45592</c:v>
                </c:pt>
                <c:pt idx="22">
                  <c:v>45599</c:v>
                </c:pt>
                <c:pt idx="23">
                  <c:v>45606</c:v>
                </c:pt>
                <c:pt idx="24">
                  <c:v>45613</c:v>
                </c:pt>
                <c:pt idx="25">
                  <c:v>45620</c:v>
                </c:pt>
                <c:pt idx="26">
                  <c:v>45627</c:v>
                </c:pt>
                <c:pt idx="27">
                  <c:v>45634</c:v>
                </c:pt>
                <c:pt idx="28">
                  <c:v>45641</c:v>
                </c:pt>
                <c:pt idx="29">
                  <c:v>45648</c:v>
                </c:pt>
                <c:pt idx="30">
                  <c:v>45655</c:v>
                </c:pt>
                <c:pt idx="31">
                  <c:v>45662</c:v>
                </c:pt>
                <c:pt idx="32">
                  <c:v>45669</c:v>
                </c:pt>
                <c:pt idx="33">
                  <c:v>45676</c:v>
                </c:pt>
                <c:pt idx="34">
                  <c:v>45683</c:v>
                </c:pt>
                <c:pt idx="35">
                  <c:v>45690</c:v>
                </c:pt>
                <c:pt idx="36">
                  <c:v>45697</c:v>
                </c:pt>
                <c:pt idx="37">
                  <c:v>45704</c:v>
                </c:pt>
                <c:pt idx="38">
                  <c:v>45711</c:v>
                </c:pt>
                <c:pt idx="39">
                  <c:v>45718</c:v>
                </c:pt>
                <c:pt idx="40">
                  <c:v>45725</c:v>
                </c:pt>
                <c:pt idx="41">
                  <c:v>45732</c:v>
                </c:pt>
                <c:pt idx="42">
                  <c:v>45739</c:v>
                </c:pt>
                <c:pt idx="43">
                  <c:v>45746</c:v>
                </c:pt>
                <c:pt idx="44">
                  <c:v>45753</c:v>
                </c:pt>
                <c:pt idx="45">
                  <c:v>45760</c:v>
                </c:pt>
                <c:pt idx="46">
                  <c:v>45767</c:v>
                </c:pt>
                <c:pt idx="47">
                  <c:v>45774</c:v>
                </c:pt>
                <c:pt idx="48">
                  <c:v>45781</c:v>
                </c:pt>
                <c:pt idx="49">
                  <c:v>45788</c:v>
                </c:pt>
                <c:pt idx="50">
                  <c:v>45795</c:v>
                </c:pt>
                <c:pt idx="51">
                  <c:v>45802</c:v>
                </c:pt>
                <c:pt idx="52">
                  <c:v>45809</c:v>
                </c:pt>
                <c:pt idx="53">
                  <c:v>45816</c:v>
                </c:pt>
                <c:pt idx="54">
                  <c:v>45823</c:v>
                </c:pt>
              </c:numCache>
            </c:numRef>
          </c:cat>
          <c:val>
            <c:numRef>
              <c:f>Demand360!$C$6:$C$60</c:f>
              <c:numCache>
                <c:formatCode>\$#,##0;\-\$#,##0</c:formatCode>
                <c:ptCount val="55"/>
                <c:pt idx="0">
                  <c:v>423.66802317598672</c:v>
                </c:pt>
                <c:pt idx="1">
                  <c:v>435.27479994447287</c:v>
                </c:pt>
                <c:pt idx="2">
                  <c:v>441.26341271702631</c:v>
                </c:pt>
                <c:pt idx="3">
                  <c:v>434.40174005274969</c:v>
                </c:pt>
                <c:pt idx="4">
                  <c:v>452.83507459929791</c:v>
                </c:pt>
                <c:pt idx="5">
                  <c:v>418.64171288255818</c:v>
                </c:pt>
                <c:pt idx="6">
                  <c:v>419.02515198306747</c:v>
                </c:pt>
                <c:pt idx="7">
                  <c:v>414.77339157837571</c:v>
                </c:pt>
                <c:pt idx="8">
                  <c:v>418.95863924155128</c:v>
                </c:pt>
                <c:pt idx="9">
                  <c:v>394.76470501832722</c:v>
                </c:pt>
                <c:pt idx="10">
                  <c:v>359.88769743552882</c:v>
                </c:pt>
                <c:pt idx="11">
                  <c:v>335.41839901053743</c:v>
                </c:pt>
                <c:pt idx="12">
                  <c:v>330.52429296876522</c:v>
                </c:pt>
                <c:pt idx="13">
                  <c:v>305.84894446065431</c:v>
                </c:pt>
                <c:pt idx="14">
                  <c:v>298.97574880861202</c:v>
                </c:pt>
                <c:pt idx="15">
                  <c:v>299.93372120992422</c:v>
                </c:pt>
                <c:pt idx="16">
                  <c:v>292.38215261560453</c:v>
                </c:pt>
                <c:pt idx="17">
                  <c:v>311.27820464686698</c:v>
                </c:pt>
                <c:pt idx="18">
                  <c:v>322.59661944019888</c:v>
                </c:pt>
                <c:pt idx="19">
                  <c:v>331.02234355427362</c:v>
                </c:pt>
                <c:pt idx="20">
                  <c:v>328.63144609294551</c:v>
                </c:pt>
                <c:pt idx="21">
                  <c:v>314.23675313320632</c:v>
                </c:pt>
                <c:pt idx="22">
                  <c:v>368.67512755693872</c:v>
                </c:pt>
                <c:pt idx="23">
                  <c:v>369.86254331940609</c:v>
                </c:pt>
                <c:pt idx="24">
                  <c:v>373.47945703678698</c:v>
                </c:pt>
                <c:pt idx="25">
                  <c:v>505.82202653265841</c:v>
                </c:pt>
                <c:pt idx="26">
                  <c:v>393.36431967393128</c:v>
                </c:pt>
                <c:pt idx="27">
                  <c:v>371.57256741026089</c:v>
                </c:pt>
                <c:pt idx="28">
                  <c:v>482.03568574416607</c:v>
                </c:pt>
                <c:pt idx="29">
                  <c:v>965.42727667677923</c:v>
                </c:pt>
                <c:pt idx="30">
                  <c:v>979.82130836024464</c:v>
                </c:pt>
                <c:pt idx="31">
                  <c:v>527.88805295984491</c:v>
                </c:pt>
                <c:pt idx="32">
                  <c:v>494.95225994846038</c:v>
                </c:pt>
                <c:pt idx="33">
                  <c:v>501.42479687030692</c:v>
                </c:pt>
                <c:pt idx="34">
                  <c:v>492.50464319523019</c:v>
                </c:pt>
                <c:pt idx="35">
                  <c:v>521.7581841303803</c:v>
                </c:pt>
                <c:pt idx="36">
                  <c:v>576.42018808984051</c:v>
                </c:pt>
                <c:pt idx="37">
                  <c:v>646.16921459854848</c:v>
                </c:pt>
                <c:pt idx="38">
                  <c:v>545.09428715289118</c:v>
                </c:pt>
                <c:pt idx="39">
                  <c:v>558.36089402054381</c:v>
                </c:pt>
                <c:pt idx="40">
                  <c:v>634.63874960853548</c:v>
                </c:pt>
                <c:pt idx="41">
                  <c:v>659.48020111218204</c:v>
                </c:pt>
                <c:pt idx="42">
                  <c:v>615.31314733271608</c:v>
                </c:pt>
                <c:pt idx="43">
                  <c:v>544.00094995016298</c:v>
                </c:pt>
                <c:pt idx="44">
                  <c:v>517.26236783108595</c:v>
                </c:pt>
                <c:pt idx="45">
                  <c:v>638.87229403793549</c:v>
                </c:pt>
                <c:pt idx="46">
                  <c:v>512.13519740634581</c:v>
                </c:pt>
                <c:pt idx="47">
                  <c:v>457.22516524537758</c:v>
                </c:pt>
                <c:pt idx="48">
                  <c:v>434.09511212632879</c:v>
                </c:pt>
                <c:pt idx="49">
                  <c:v>442.69518529967479</c:v>
                </c:pt>
                <c:pt idx="50">
                  <c:v>455.13052003460149</c:v>
                </c:pt>
                <c:pt idx="51">
                  <c:v>431.92865675753319</c:v>
                </c:pt>
                <c:pt idx="52">
                  <c:v>434.15558668022192</c:v>
                </c:pt>
                <c:pt idx="53">
                  <c:v>434.29302670426989</c:v>
                </c:pt>
                <c:pt idx="54">
                  <c:v>452.76065259737669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C5-D948-B3A0-95EFC13D16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1663680"/>
        <c:axId val="301679520"/>
      </c:lineChart>
      <c:dateAx>
        <c:axId val="30166368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1679520"/>
        <c:crosses val="autoZero"/>
        <c:auto val="1"/>
        <c:lblOffset val="100"/>
        <c:baseTimeUnit val="days"/>
        <c:majorUnit val="3"/>
        <c:majorTimeUnit val="months"/>
      </c:dateAx>
      <c:valAx>
        <c:axId val="30167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Average Daily Rate (ADR)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\$#,##0;\-\$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1663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'Dist Channels'!$E$4</c:f>
              <c:strCache>
                <c:ptCount val="1"/>
                <c:pt idx="0">
                  <c:v>USA</c:v>
                </c:pt>
              </c:strCache>
            </c:strRef>
          </c:tx>
          <c:dPt>
            <c:idx val="0"/>
            <c:bubble3D val="0"/>
            <c:spPr>
              <a:solidFill>
                <a:srgbClr val="00083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CC-1B48-8F78-8816B17884F9}"/>
              </c:ext>
            </c:extLst>
          </c:dPt>
          <c:dPt>
            <c:idx val="1"/>
            <c:bubble3D val="0"/>
            <c:spPr>
              <a:solidFill>
                <a:srgbClr val="3A8B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CC-1B48-8F78-8816B17884F9}"/>
              </c:ext>
            </c:extLst>
          </c:dPt>
          <c:dPt>
            <c:idx val="2"/>
            <c:bubble3D val="0"/>
            <c:spPr>
              <a:solidFill>
                <a:srgbClr val="C5D5F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CC-1B48-8F78-8816B17884F9}"/>
              </c:ext>
            </c:extLst>
          </c:dPt>
          <c:dPt>
            <c:idx val="3"/>
            <c:bubble3D val="0"/>
            <c:spPr>
              <a:solidFill>
                <a:srgbClr val="B65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2CC-1B48-8F78-8816B17884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'Dist Channels'!$C$5:$C$8</c:f>
              <c:strCache>
                <c:ptCount val="4"/>
                <c:pt idx="0">
                  <c:v>Online TA</c:v>
                </c:pt>
                <c:pt idx="1">
                  <c:v>Corporate TA</c:v>
                </c:pt>
                <c:pt idx="2">
                  <c:v>Retail TA</c:v>
                </c:pt>
                <c:pt idx="3">
                  <c:v>Other TA</c:v>
                </c:pt>
              </c:strCache>
            </c:strRef>
          </c:cat>
          <c:val>
            <c:numRef>
              <c:f>'Dist Channels'!$E$5:$E$8</c:f>
              <c:numCache>
                <c:formatCode>0%</c:formatCode>
                <c:ptCount val="4"/>
                <c:pt idx="0">
                  <c:v>0.20200000000000001</c:v>
                </c:pt>
                <c:pt idx="1">
                  <c:v>0.11799999999999999</c:v>
                </c:pt>
                <c:pt idx="2">
                  <c:v>0.48199999999999998</c:v>
                </c:pt>
                <c:pt idx="3">
                  <c:v>0.19800000000000001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CC-1B48-8F78-8816B17884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36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'Dist Channels'!$F$4</c:f>
              <c:strCache>
                <c:ptCount val="1"/>
                <c:pt idx="0">
                  <c:v>Canada</c:v>
                </c:pt>
              </c:strCache>
            </c:strRef>
          </c:tx>
          <c:dPt>
            <c:idx val="0"/>
            <c:bubble3D val="0"/>
            <c:spPr>
              <a:solidFill>
                <a:srgbClr val="00083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99-964E-8C01-EA67DF2C9C11}"/>
              </c:ext>
            </c:extLst>
          </c:dPt>
          <c:dPt>
            <c:idx val="1"/>
            <c:bubble3D val="0"/>
            <c:spPr>
              <a:solidFill>
                <a:srgbClr val="3A8B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599-964E-8C01-EA67DF2C9C11}"/>
              </c:ext>
            </c:extLst>
          </c:dPt>
          <c:dPt>
            <c:idx val="2"/>
            <c:bubble3D val="0"/>
            <c:spPr>
              <a:solidFill>
                <a:srgbClr val="C5D5F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599-964E-8C01-EA67DF2C9C11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599-964E-8C01-EA67DF2C9C11}"/>
              </c:ext>
            </c:extLst>
          </c:dPt>
          <c:dLbls>
            <c:dLbl>
              <c:idx val="0"/>
              <c:layout>
                <c:manualLayout>
                  <c:x val="2.4814581483521257E-2"/>
                  <c:y val="-0.147658455528377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99-964E-8C01-EA67DF2C9C11}"/>
                </c:ext>
              </c:extLst>
            </c:dLbl>
            <c:dLbl>
              <c:idx val="1"/>
              <c:layout>
                <c:manualLayout>
                  <c:x val="0.13116278784146915"/>
                  <c:y val="-0.119723072050036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99-964E-8C01-EA67DF2C9C11}"/>
                </c:ext>
              </c:extLst>
            </c:dLbl>
            <c:dLbl>
              <c:idx val="3"/>
              <c:layout>
                <c:manualLayout>
                  <c:x val="-1.7724701059657993E-2"/>
                  <c:y val="-4.78892288200144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99-964E-8C01-EA67DF2C9C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'Dist Channels'!$C$5:$C$8</c:f>
              <c:strCache>
                <c:ptCount val="4"/>
                <c:pt idx="0">
                  <c:v>Online TA</c:v>
                </c:pt>
                <c:pt idx="1">
                  <c:v>Corporate TA</c:v>
                </c:pt>
                <c:pt idx="2">
                  <c:v>Retail TA</c:v>
                </c:pt>
                <c:pt idx="3">
                  <c:v>Other TA</c:v>
                </c:pt>
              </c:strCache>
            </c:strRef>
          </c:cat>
          <c:val>
            <c:numRef>
              <c:f>'Dist Channels'!$F$5:$F$8</c:f>
              <c:numCache>
                <c:formatCode>0%</c:formatCode>
                <c:ptCount val="4"/>
                <c:pt idx="0">
                  <c:v>0.05</c:v>
                </c:pt>
                <c:pt idx="1">
                  <c:v>6.6000000000000003E-2</c:v>
                </c:pt>
                <c:pt idx="2">
                  <c:v>0.78400000000000003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599-964E-8C01-EA67DF2C9C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36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FS_Leadtimes!$K$20</c:f>
              <c:strCache>
                <c:ptCount val="1"/>
                <c:pt idx="0">
                  <c:v>Long leadtimes
90+ days</c:v>
                </c:pt>
              </c:strCache>
            </c:strRef>
          </c:tx>
          <c:spPr>
            <a:solidFill>
              <a:srgbClr val="0008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FS_Leadtimes!$J$21:$J$23</c:f>
              <c:strCache>
                <c:ptCount val="3"/>
                <c:pt idx="0">
                  <c:v>Canada</c:v>
                </c:pt>
                <c:pt idx="1">
                  <c:v>Italy</c:v>
                </c:pt>
                <c:pt idx="2">
                  <c:v>Spain</c:v>
                </c:pt>
              </c:strCache>
            </c:strRef>
          </c:cat>
          <c:val>
            <c:numRef>
              <c:f>FS_Leadtimes!$K$21:$K$23</c:f>
              <c:numCache>
                <c:formatCode>0%</c:formatCode>
                <c:ptCount val="3"/>
                <c:pt idx="0">
                  <c:v>0.32732137923010923</c:v>
                </c:pt>
                <c:pt idx="1">
                  <c:v>0.46359297692543455</c:v>
                </c:pt>
                <c:pt idx="2">
                  <c:v>0.37216098436298384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F7-F645-8959-4E6D3F2BEE09}"/>
            </c:ext>
          </c:extLst>
        </c:ser>
        <c:ser>
          <c:idx val="1"/>
          <c:order val="1"/>
          <c:tx>
            <c:strRef>
              <c:f>FS_Leadtimes!$L$20</c:f>
              <c:strCache>
                <c:ptCount val="1"/>
                <c:pt idx="0">
                  <c:v>Medium leadtimes
30-89 days</c:v>
                </c:pt>
              </c:strCache>
            </c:strRef>
          </c:tx>
          <c:spPr>
            <a:solidFill>
              <a:srgbClr val="C5D5F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FS_Leadtimes!$J$21:$J$23</c:f>
              <c:strCache>
                <c:ptCount val="3"/>
                <c:pt idx="0">
                  <c:v>Canada</c:v>
                </c:pt>
                <c:pt idx="1">
                  <c:v>Italy</c:v>
                </c:pt>
                <c:pt idx="2">
                  <c:v>Spain</c:v>
                </c:pt>
              </c:strCache>
            </c:strRef>
          </c:cat>
          <c:val>
            <c:numRef>
              <c:f>FS_Leadtimes!$L$21:$L$23</c:f>
              <c:numCache>
                <c:formatCode>0%</c:formatCode>
                <c:ptCount val="3"/>
                <c:pt idx="0">
                  <c:v>0.38728095051117606</c:v>
                </c:pt>
                <c:pt idx="1">
                  <c:v>0.364332939270546</c:v>
                </c:pt>
                <c:pt idx="2">
                  <c:v>0.371699564214304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F7-F645-8959-4E6D3F2BEE09}"/>
            </c:ext>
          </c:extLst>
        </c:ser>
        <c:ser>
          <c:idx val="2"/>
          <c:order val="2"/>
          <c:tx>
            <c:strRef>
              <c:f>FS_Leadtimes!$M$20</c:f>
              <c:strCache>
                <c:ptCount val="1"/>
                <c:pt idx="0">
                  <c:v>Short leadtimes
0-29 days</c:v>
                </c:pt>
              </c:strCache>
            </c:strRef>
          </c:tx>
          <c:spPr>
            <a:solidFill>
              <a:srgbClr val="3A8B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FS_Leadtimes!$J$21:$J$23</c:f>
              <c:strCache>
                <c:ptCount val="3"/>
                <c:pt idx="0">
                  <c:v>Canada</c:v>
                </c:pt>
                <c:pt idx="1">
                  <c:v>Italy</c:v>
                </c:pt>
                <c:pt idx="2">
                  <c:v>Spain</c:v>
                </c:pt>
              </c:strCache>
            </c:strRef>
          </c:cat>
          <c:val>
            <c:numRef>
              <c:f>FS_Leadtimes!$M$21:$M$23</c:f>
              <c:numCache>
                <c:formatCode>0%</c:formatCode>
                <c:ptCount val="3"/>
                <c:pt idx="0">
                  <c:v>0.28539767025871471</c:v>
                </c:pt>
                <c:pt idx="1">
                  <c:v>0.17207408380401945</c:v>
                </c:pt>
                <c:pt idx="2">
                  <c:v>0.25613945142271211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F7-F645-8959-4E6D3F2BEE0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74347023"/>
        <c:axId val="1174340303"/>
      </c:barChart>
      <c:catAx>
        <c:axId val="11743470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4340303"/>
        <c:crosses val="autoZero"/>
        <c:auto val="1"/>
        <c:lblAlgn val="ctr"/>
        <c:lblOffset val="100"/>
        <c:noMultiLvlLbl val="0"/>
      </c:catAx>
      <c:valAx>
        <c:axId val="1174340303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174347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491703555512019E-2"/>
          <c:y val="0.89893493480208364"/>
          <c:w val="0.90139305231980926"/>
          <c:h val="8.2055398957262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FS_Leadtimes!$K$7</c:f>
              <c:strCache>
                <c:ptCount val="1"/>
                <c:pt idx="0">
                  <c:v>Long leadtimes
90+ days</c:v>
                </c:pt>
              </c:strCache>
            </c:strRef>
          </c:tx>
          <c:spPr>
            <a:solidFill>
              <a:srgbClr val="000835"/>
            </a:solidFill>
            <a:ln>
              <a:noFill/>
            </a:ln>
            <a:effectLst/>
          </c:spPr>
          <c:invertIfNegative val="0"/>
          <c:cat>
            <c:strRef>
              <c:f>FS_Leadtimes!$J$8:$J$17</c:f>
              <c:strCache>
                <c:ptCount val="10"/>
                <c:pt idx="0">
                  <c:v>New York</c:v>
                </c:pt>
                <c:pt idx="1">
                  <c:v>Los Angeles</c:v>
                </c:pt>
                <c:pt idx="2">
                  <c:v>Seattle</c:v>
                </c:pt>
                <c:pt idx="3">
                  <c:v>San Francisco</c:v>
                </c:pt>
                <c:pt idx="4">
                  <c:v>Washington</c:v>
                </c:pt>
                <c:pt idx="5">
                  <c:v>Miami</c:v>
                </c:pt>
                <c:pt idx="6">
                  <c:v>Houston</c:v>
                </c:pt>
                <c:pt idx="7">
                  <c:v>Minneapolis</c:v>
                </c:pt>
                <c:pt idx="8">
                  <c:v>Chicago</c:v>
                </c:pt>
                <c:pt idx="9">
                  <c:v>Denver</c:v>
                </c:pt>
              </c:strCache>
            </c:strRef>
          </c:cat>
          <c:val>
            <c:numRef>
              <c:f>FS_Leadtimes!$K$8:$K$17</c:f>
              <c:numCache>
                <c:formatCode>0%</c:formatCode>
                <c:ptCount val="10"/>
                <c:pt idx="0">
                  <c:v>0.27242741727415759</c:v>
                </c:pt>
                <c:pt idx="1">
                  <c:v>0.26701126659259378</c:v>
                </c:pt>
                <c:pt idx="2">
                  <c:v>0.35386558809554164</c:v>
                </c:pt>
                <c:pt idx="3">
                  <c:v>0.34931516373496491</c:v>
                </c:pt>
                <c:pt idx="4">
                  <c:v>0.34187895744367547</c:v>
                </c:pt>
                <c:pt idx="5">
                  <c:v>0.31712796549245148</c:v>
                </c:pt>
                <c:pt idx="6">
                  <c:v>0.26298087902505862</c:v>
                </c:pt>
                <c:pt idx="7">
                  <c:v>0.43255931988326357</c:v>
                </c:pt>
                <c:pt idx="8">
                  <c:v>0.37064918770415556</c:v>
                </c:pt>
                <c:pt idx="9">
                  <c:v>0.3805242270006054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4C-2248-98DD-C01E7BEC2911}"/>
            </c:ext>
          </c:extLst>
        </c:ser>
        <c:ser>
          <c:idx val="1"/>
          <c:order val="1"/>
          <c:tx>
            <c:strRef>
              <c:f>FS_Leadtimes!$L$7</c:f>
              <c:strCache>
                <c:ptCount val="1"/>
                <c:pt idx="0">
                  <c:v>Medium leadtimes
30-89 days</c:v>
                </c:pt>
              </c:strCache>
            </c:strRef>
          </c:tx>
          <c:spPr>
            <a:solidFill>
              <a:srgbClr val="C5D5F9"/>
            </a:solidFill>
            <a:ln>
              <a:noFill/>
            </a:ln>
            <a:effectLst/>
          </c:spPr>
          <c:invertIfNegative val="0"/>
          <c:cat>
            <c:strRef>
              <c:f>FS_Leadtimes!$J$8:$J$17</c:f>
              <c:strCache>
                <c:ptCount val="10"/>
                <c:pt idx="0">
                  <c:v>New York</c:v>
                </c:pt>
                <c:pt idx="1">
                  <c:v>Los Angeles</c:v>
                </c:pt>
                <c:pt idx="2">
                  <c:v>Seattle</c:v>
                </c:pt>
                <c:pt idx="3">
                  <c:v>San Francisco</c:v>
                </c:pt>
                <c:pt idx="4">
                  <c:v>Washington</c:v>
                </c:pt>
                <c:pt idx="5">
                  <c:v>Miami</c:v>
                </c:pt>
                <c:pt idx="6">
                  <c:v>Houston</c:v>
                </c:pt>
                <c:pt idx="7">
                  <c:v>Minneapolis</c:v>
                </c:pt>
                <c:pt idx="8">
                  <c:v>Chicago</c:v>
                </c:pt>
                <c:pt idx="9">
                  <c:v>Denver</c:v>
                </c:pt>
              </c:strCache>
            </c:strRef>
          </c:cat>
          <c:val>
            <c:numRef>
              <c:f>FS_Leadtimes!$L$8:$L$17</c:f>
              <c:numCache>
                <c:formatCode>0%</c:formatCode>
                <c:ptCount val="10"/>
                <c:pt idx="0">
                  <c:v>0.41609543129745891</c:v>
                </c:pt>
                <c:pt idx="1">
                  <c:v>0.39396574397621081</c:v>
                </c:pt>
                <c:pt idx="2">
                  <c:v>0.41124387219395736</c:v>
                </c:pt>
                <c:pt idx="3">
                  <c:v>0.40243342835291662</c:v>
                </c:pt>
                <c:pt idx="4">
                  <c:v>0.40313650419673097</c:v>
                </c:pt>
                <c:pt idx="5">
                  <c:v>0.37388569374550684</c:v>
                </c:pt>
                <c:pt idx="6">
                  <c:v>0.46394834637822574</c:v>
                </c:pt>
                <c:pt idx="7">
                  <c:v>0.34103117201708749</c:v>
                </c:pt>
                <c:pt idx="8">
                  <c:v>0.3811192593073312</c:v>
                </c:pt>
                <c:pt idx="9">
                  <c:v>0.38994147850848676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4C-2248-98DD-C01E7BEC2911}"/>
            </c:ext>
          </c:extLst>
        </c:ser>
        <c:ser>
          <c:idx val="2"/>
          <c:order val="2"/>
          <c:tx>
            <c:strRef>
              <c:f>FS_Leadtimes!$M$7</c:f>
              <c:strCache>
                <c:ptCount val="1"/>
                <c:pt idx="0">
                  <c:v>Short leadtimes
0-29 days</c:v>
                </c:pt>
              </c:strCache>
            </c:strRef>
          </c:tx>
          <c:spPr>
            <a:solidFill>
              <a:srgbClr val="3A8BFF"/>
            </a:solidFill>
            <a:ln>
              <a:noFill/>
            </a:ln>
            <a:effectLst/>
          </c:spPr>
          <c:invertIfNegative val="0"/>
          <c:cat>
            <c:strRef>
              <c:f>FS_Leadtimes!$J$8:$J$17</c:f>
              <c:strCache>
                <c:ptCount val="10"/>
                <c:pt idx="0">
                  <c:v>New York</c:v>
                </c:pt>
                <c:pt idx="1">
                  <c:v>Los Angeles</c:v>
                </c:pt>
                <c:pt idx="2">
                  <c:v>Seattle</c:v>
                </c:pt>
                <c:pt idx="3">
                  <c:v>San Francisco</c:v>
                </c:pt>
                <c:pt idx="4">
                  <c:v>Washington</c:v>
                </c:pt>
                <c:pt idx="5">
                  <c:v>Miami</c:v>
                </c:pt>
                <c:pt idx="6">
                  <c:v>Houston</c:v>
                </c:pt>
                <c:pt idx="7">
                  <c:v>Minneapolis</c:v>
                </c:pt>
                <c:pt idx="8">
                  <c:v>Chicago</c:v>
                </c:pt>
                <c:pt idx="9">
                  <c:v>Denver</c:v>
                </c:pt>
              </c:strCache>
            </c:strRef>
          </c:cat>
          <c:val>
            <c:numRef>
              <c:f>FS_Leadtimes!$M$8:$M$17</c:f>
              <c:numCache>
                <c:formatCode>0%</c:formatCode>
                <c:ptCount val="10"/>
                <c:pt idx="0">
                  <c:v>0.3114771514283835</c:v>
                </c:pt>
                <c:pt idx="1">
                  <c:v>0.33902298943119541</c:v>
                </c:pt>
                <c:pt idx="2">
                  <c:v>0.234890539710501</c:v>
                </c:pt>
                <c:pt idx="3">
                  <c:v>0.24825140791211847</c:v>
                </c:pt>
                <c:pt idx="4">
                  <c:v>0.25498453835959356</c:v>
                </c:pt>
                <c:pt idx="5">
                  <c:v>0.30898634076204168</c:v>
                </c:pt>
                <c:pt idx="6">
                  <c:v>0.27307077459671558</c:v>
                </c:pt>
                <c:pt idx="7">
                  <c:v>0.22640950809964894</c:v>
                </c:pt>
                <c:pt idx="8">
                  <c:v>0.24823155298851321</c:v>
                </c:pt>
                <c:pt idx="9">
                  <c:v>0.22953429449090787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4C-2248-98DD-C01E7BEC2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4347023"/>
        <c:axId val="1174340303"/>
      </c:barChart>
      <c:catAx>
        <c:axId val="11743470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83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4340303"/>
        <c:crosses val="autoZero"/>
        <c:auto val="1"/>
        <c:lblAlgn val="ctr"/>
        <c:lblOffset val="100"/>
        <c:noMultiLvlLbl val="0"/>
      </c:catAx>
      <c:valAx>
        <c:axId val="1174340303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0835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% share of Searches</a:t>
                </a:r>
              </a:p>
            </c:rich>
          </c:tx>
          <c:layout>
            <c:manualLayout>
              <c:xMode val="edge"/>
              <c:yMode val="edge"/>
              <c:x val="0.42321457197749418"/>
              <c:y val="9.7823416152879768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rgbClr val="000835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83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4347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217162235102259"/>
          <c:y val="0.88152274856583424"/>
          <c:w val="0.84055623410942049"/>
          <c:h val="9.8912568203589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0835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solidFill>
            <a:srgbClr val="000835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FS_Leadtimes!$K$7</c:f>
              <c:strCache>
                <c:ptCount val="1"/>
                <c:pt idx="0">
                  <c:v>Long leadtimes
90+ days</c:v>
                </c:pt>
              </c:strCache>
            </c:strRef>
          </c:tx>
          <c:spPr>
            <a:solidFill>
              <a:srgbClr val="000835"/>
            </a:solidFill>
            <a:ln>
              <a:noFill/>
            </a:ln>
            <a:effectLst/>
          </c:spPr>
          <c:invertIfNegative val="0"/>
          <c:cat>
            <c:strRef>
              <c:f>FS_Leadtimes!$J$8:$J$17</c:f>
              <c:strCache>
                <c:ptCount val="10"/>
                <c:pt idx="0">
                  <c:v>New York</c:v>
                </c:pt>
                <c:pt idx="1">
                  <c:v>Los Angeles</c:v>
                </c:pt>
                <c:pt idx="2">
                  <c:v>Seattle</c:v>
                </c:pt>
                <c:pt idx="3">
                  <c:v>San Francisco</c:v>
                </c:pt>
                <c:pt idx="4">
                  <c:v>Washington</c:v>
                </c:pt>
                <c:pt idx="5">
                  <c:v>Miami</c:v>
                </c:pt>
                <c:pt idx="6">
                  <c:v>Houston</c:v>
                </c:pt>
                <c:pt idx="7">
                  <c:v>Minneapolis</c:v>
                </c:pt>
                <c:pt idx="8">
                  <c:v>Chicago</c:v>
                </c:pt>
                <c:pt idx="9">
                  <c:v>Denver</c:v>
                </c:pt>
              </c:strCache>
            </c:strRef>
          </c:cat>
          <c:val>
            <c:numRef>
              <c:f>FS_Leadtimes!$K$8:$K$17</c:f>
              <c:numCache>
                <c:formatCode>0%</c:formatCode>
                <c:ptCount val="10"/>
                <c:pt idx="0">
                  <c:v>0.27242741727415759</c:v>
                </c:pt>
                <c:pt idx="1">
                  <c:v>0.26701126659259378</c:v>
                </c:pt>
                <c:pt idx="2">
                  <c:v>0.35386558809554164</c:v>
                </c:pt>
                <c:pt idx="3">
                  <c:v>0.34931516373496491</c:v>
                </c:pt>
                <c:pt idx="4">
                  <c:v>0.34187895744367547</c:v>
                </c:pt>
                <c:pt idx="5">
                  <c:v>0.31712796549245148</c:v>
                </c:pt>
                <c:pt idx="6">
                  <c:v>0.26298087902505862</c:v>
                </c:pt>
                <c:pt idx="7">
                  <c:v>0.43255931988326357</c:v>
                </c:pt>
                <c:pt idx="8">
                  <c:v>0.37064918770415556</c:v>
                </c:pt>
                <c:pt idx="9">
                  <c:v>0.3805242270006054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E9-7D44-8FD8-B82615670266}"/>
            </c:ext>
          </c:extLst>
        </c:ser>
        <c:ser>
          <c:idx val="1"/>
          <c:order val="1"/>
          <c:tx>
            <c:strRef>
              <c:f>FS_Leadtimes!$L$7</c:f>
              <c:strCache>
                <c:ptCount val="1"/>
                <c:pt idx="0">
                  <c:v>Medium leadtimes
30-89 days</c:v>
                </c:pt>
              </c:strCache>
            </c:strRef>
          </c:tx>
          <c:spPr>
            <a:solidFill>
              <a:srgbClr val="C5D5F9"/>
            </a:solidFill>
            <a:ln>
              <a:noFill/>
            </a:ln>
            <a:effectLst/>
          </c:spPr>
          <c:invertIfNegative val="0"/>
          <c:cat>
            <c:strRef>
              <c:f>FS_Leadtimes!$J$8:$J$17</c:f>
              <c:strCache>
                <c:ptCount val="10"/>
                <c:pt idx="0">
                  <c:v>New York</c:v>
                </c:pt>
                <c:pt idx="1">
                  <c:v>Los Angeles</c:v>
                </c:pt>
                <c:pt idx="2">
                  <c:v>Seattle</c:v>
                </c:pt>
                <c:pt idx="3">
                  <c:v>San Francisco</c:v>
                </c:pt>
                <c:pt idx="4">
                  <c:v>Washington</c:v>
                </c:pt>
                <c:pt idx="5">
                  <c:v>Miami</c:v>
                </c:pt>
                <c:pt idx="6">
                  <c:v>Houston</c:v>
                </c:pt>
                <c:pt idx="7">
                  <c:v>Minneapolis</c:v>
                </c:pt>
                <c:pt idx="8">
                  <c:v>Chicago</c:v>
                </c:pt>
                <c:pt idx="9">
                  <c:v>Denver</c:v>
                </c:pt>
              </c:strCache>
            </c:strRef>
          </c:cat>
          <c:val>
            <c:numRef>
              <c:f>FS_Leadtimes!$L$8:$L$17</c:f>
              <c:numCache>
                <c:formatCode>0%</c:formatCode>
                <c:ptCount val="10"/>
                <c:pt idx="0">
                  <c:v>0.41609543129745891</c:v>
                </c:pt>
                <c:pt idx="1">
                  <c:v>0.39396574397621081</c:v>
                </c:pt>
                <c:pt idx="2">
                  <c:v>0.41124387219395736</c:v>
                </c:pt>
                <c:pt idx="3">
                  <c:v>0.40243342835291662</c:v>
                </c:pt>
                <c:pt idx="4">
                  <c:v>0.40313650419673097</c:v>
                </c:pt>
                <c:pt idx="5">
                  <c:v>0.37388569374550684</c:v>
                </c:pt>
                <c:pt idx="6">
                  <c:v>0.46394834637822574</c:v>
                </c:pt>
                <c:pt idx="7">
                  <c:v>0.34103117201708749</c:v>
                </c:pt>
                <c:pt idx="8">
                  <c:v>0.3811192593073312</c:v>
                </c:pt>
                <c:pt idx="9">
                  <c:v>0.38994147850848676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E9-7D44-8FD8-B82615670266}"/>
            </c:ext>
          </c:extLst>
        </c:ser>
        <c:ser>
          <c:idx val="2"/>
          <c:order val="2"/>
          <c:tx>
            <c:strRef>
              <c:f>FS_Leadtimes!$M$7</c:f>
              <c:strCache>
                <c:ptCount val="1"/>
                <c:pt idx="0">
                  <c:v>Short leadtimes
0-29 days</c:v>
                </c:pt>
              </c:strCache>
            </c:strRef>
          </c:tx>
          <c:spPr>
            <a:solidFill>
              <a:srgbClr val="3A8BFF"/>
            </a:solidFill>
            <a:ln>
              <a:noFill/>
            </a:ln>
            <a:effectLst/>
          </c:spPr>
          <c:invertIfNegative val="0"/>
          <c:cat>
            <c:strRef>
              <c:f>FS_Leadtimes!$J$8:$J$17</c:f>
              <c:strCache>
                <c:ptCount val="10"/>
                <c:pt idx="0">
                  <c:v>New York</c:v>
                </c:pt>
                <c:pt idx="1">
                  <c:v>Los Angeles</c:v>
                </c:pt>
                <c:pt idx="2">
                  <c:v>Seattle</c:v>
                </c:pt>
                <c:pt idx="3">
                  <c:v>San Francisco</c:v>
                </c:pt>
                <c:pt idx="4">
                  <c:v>Washington</c:v>
                </c:pt>
                <c:pt idx="5">
                  <c:v>Miami</c:v>
                </c:pt>
                <c:pt idx="6">
                  <c:v>Houston</c:v>
                </c:pt>
                <c:pt idx="7">
                  <c:v>Minneapolis</c:v>
                </c:pt>
                <c:pt idx="8">
                  <c:v>Chicago</c:v>
                </c:pt>
                <c:pt idx="9">
                  <c:v>Denver</c:v>
                </c:pt>
              </c:strCache>
            </c:strRef>
          </c:cat>
          <c:val>
            <c:numRef>
              <c:f>FS_Leadtimes!$M$8:$M$17</c:f>
              <c:numCache>
                <c:formatCode>0%</c:formatCode>
                <c:ptCount val="10"/>
                <c:pt idx="0">
                  <c:v>0.3114771514283835</c:v>
                </c:pt>
                <c:pt idx="1">
                  <c:v>0.33902298943119541</c:v>
                </c:pt>
                <c:pt idx="2">
                  <c:v>0.234890539710501</c:v>
                </c:pt>
                <c:pt idx="3">
                  <c:v>0.24825140791211847</c:v>
                </c:pt>
                <c:pt idx="4">
                  <c:v>0.25498453835959356</c:v>
                </c:pt>
                <c:pt idx="5">
                  <c:v>0.30898634076204168</c:v>
                </c:pt>
                <c:pt idx="6">
                  <c:v>0.27307077459671558</c:v>
                </c:pt>
                <c:pt idx="7">
                  <c:v>0.22640950809964894</c:v>
                </c:pt>
                <c:pt idx="8">
                  <c:v>0.24823155298851321</c:v>
                </c:pt>
                <c:pt idx="9">
                  <c:v>0.22953429449090787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E9-7D44-8FD8-B826156702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4347023"/>
        <c:axId val="1174340303"/>
      </c:barChart>
      <c:catAx>
        <c:axId val="11743470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83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4340303"/>
        <c:crosses val="autoZero"/>
        <c:auto val="1"/>
        <c:lblAlgn val="ctr"/>
        <c:lblOffset val="100"/>
        <c:noMultiLvlLbl val="0"/>
      </c:catAx>
      <c:valAx>
        <c:axId val="1174340303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0835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>
                    <a:solidFill>
                      <a:srgbClr val="000835"/>
                    </a:solidFill>
                  </a:rPr>
                  <a:t>% share of Searches</a:t>
                </a:r>
              </a:p>
            </c:rich>
          </c:tx>
          <c:layout>
            <c:manualLayout>
              <c:xMode val="edge"/>
              <c:yMode val="edge"/>
              <c:x val="0.39029225938132589"/>
              <c:y val="9.7823416152879768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rgbClr val="000835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4347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217162235102259"/>
          <c:y val="0.88152274856583424"/>
          <c:w val="0.84055623410942049"/>
          <c:h val="9.8912568203589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CAP!$H$18:$H$21</cx:f>
        <cx:lvl ptCount="4">
          <cx:pt idx="0">Caribbean</cx:pt>
          <cx:pt idx="1">Central America</cx:pt>
          <cx:pt idx="2">North America</cx:pt>
          <cx:pt idx="3">South America</cx:pt>
        </cx:lvl>
      </cx:strDim>
      <cx:numDim type="size">
        <cx:f>CAP!$I$18:$I$21</cx:f>
        <cx:lvl ptCount="4" formatCode="General">
          <cx:pt idx="0">8977265</cx:pt>
          <cx:pt idx="1">5079882</cx:pt>
          <cx:pt idx="2">45319621</cx:pt>
          <cx:pt idx="3">11953688</cx:pt>
        </cx:lvl>
      </cx:numDim>
    </cx:data>
  </cx:chartData>
  <cx:chart>
    <cx:plotArea>
      <cx:plotAreaRegion>
        <cx:series layoutId="sunburst" uniqueId="{DDA12059-A133-4186-A924-D74A45F51336}">
          <cx:dataPt idx="0">
            <cx:spPr>
              <a:solidFill>
                <a:srgbClr val="B650FF"/>
              </a:solidFill>
            </cx:spPr>
          </cx:dataPt>
          <cx:dataPt idx="2">
            <cx:spPr>
              <a:solidFill>
                <a:srgbClr val="000835"/>
              </a:solidFill>
            </cx:spPr>
          </cx:dataPt>
          <cx:dataPt idx="3">
            <cx:spPr>
              <a:solidFill>
                <a:srgbClr val="FF514D"/>
              </a:solidFill>
            </cx:spPr>
          </cx:dataPt>
          <cx:dataId val="0"/>
        </cx:series>
      </cx:plotAreaRegion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'Unserved Routes'!$S$6:$S$35</cx:f>
        <cx:lvl ptCount="30">
          <cx:pt idx="0">Montreal</cx:pt>
          <cx:pt idx="1">Boston</cx:pt>
          <cx:pt idx="2">Paris</cx:pt>
          <cx:pt idx="3">London</cx:pt>
          <cx:pt idx="4">Vancouver</cx:pt>
          <cx:pt idx="5">San Jose</cx:pt>
          <cx:pt idx="6">Portland</cx:pt>
          <cx:pt idx="7">Frankfurt</cx:pt>
          <cx:pt idx="8">Mexico City</cx:pt>
          <cx:pt idx="9">Amsterdam</cx:pt>
          <cx:pt idx="10">San Salvador</cx:pt>
          <cx:pt idx="11">Detroit</cx:pt>
          <cx:pt idx="12">Phoenix</cx:pt>
          <cx:pt idx="13">Las Vegas</cx:pt>
          <cx:pt idx="14">Philadelphia</cx:pt>
          <cx:pt idx="15">Edmonton</cx:pt>
          <cx:pt idx="16">Tampa</cx:pt>
          <cx:pt idx="17">San Diego</cx:pt>
          <cx:pt idx="18">Munich</cx:pt>
          <cx:pt idx="19">Boise</cx:pt>
          <cx:pt idx="20">Orlando</cx:pt>
          <cx:pt idx="21">Salt Lake City</cx:pt>
        </cx:lvl>
      </cx:strDim>
      <cx:numDim type="size">
        <cx:f>'Unserved Routes'!$T$6:$T$35</cx:f>
        <cx:lvl ptCount="30" formatCode="0.0%">
          <cx:pt idx="0">0.026622197030807065</cx:pt>
          <cx:pt idx="1">0.016814892500915453</cx:pt>
          <cx:pt idx="2">0.015515347341721169</cx:pt>
          <cx:pt idx="3">0.014057035928313076</cx:pt>
          <cx:pt idx="4">0.013865083378681652</cx:pt>
          <cx:pt idx="5">0.013713105230348716</cx:pt>
          <cx:pt idx="6">0.013446106399034279</cx:pt>
          <cx:pt idx="7">0.012815566786099618</cx:pt>
          <cx:pt idx="8">0.0097793978723813464</cx:pt>
          <cx:pt idx="9">0.0067907456998292041</cx:pt>
          <cx:pt idx="10">0.0065806915345154446</cx:pt>
          <cx:pt idx="11">0.0063815737620097623</cx:pt>
          <cx:pt idx="12">0.0061982949032261224</cx:pt>
          <cx:pt idx="13">0.0061368248333048608</cx:pt>
          <cx:pt idx="14">0.0061119351117416504</cx:pt>
          <cx:pt idx="15">0.0060580073816880282</cx:pt>
          <cx:pt idx="16">0.0052709642164998488</cx:pt>
          <cx:pt idx="17">0.005247205845916785</cx:pt>
          <cx:pt idx="18">0.0051861128929889047</cx:pt>
          <cx:pt idx="19">0.0050443169034772826</cx:pt>
          <cx:pt idx="20">0.0049553172930391371</cx:pt>
          <cx:pt idx="21">0.0046079925421343391</cx:pt>
        </cx:lvl>
      </cx:numDim>
    </cx:data>
  </cx:chartData>
  <cx:chart>
    <cx:plotArea>
      <cx:plotAreaRegion>
        <cx:series layoutId="treemap" uniqueId="{AB57D46B-A265-4F0F-A3AB-824C3CC3C7F8}">
          <cx:dataPt idx="0">
            <cx:spPr>
              <a:solidFill>
                <a:srgbClr val="000835"/>
              </a:solidFill>
            </cx:spPr>
          </cx:dataPt>
          <cx:dataPt idx="1">
            <cx:spPr>
              <a:solidFill>
                <a:srgbClr val="3A8BFF"/>
              </a:solidFill>
            </cx:spPr>
          </cx:dataPt>
          <cx:dataPt idx="2">
            <cx:spPr>
              <a:solidFill>
                <a:srgbClr val="E4C7FF"/>
              </a:solidFill>
            </cx:spPr>
          </cx:dataPt>
          <cx:dataPt idx="3">
            <cx:spPr>
              <a:solidFill>
                <a:srgbClr val="C5D5F9"/>
              </a:solidFill>
            </cx:spPr>
          </cx:dataPt>
          <cx:dataPt idx="4">
            <cx:spPr>
              <a:solidFill>
                <a:srgbClr val="FF514D"/>
              </a:solidFill>
            </cx:spPr>
          </cx:dataPt>
          <cx:dataPt idx="5">
            <cx:spPr>
              <a:solidFill>
                <a:srgbClr val="B650FF"/>
              </a:solidFill>
            </cx:spPr>
          </cx:dataPt>
          <cx:dataPt idx="6">
            <cx:spPr>
              <a:solidFill>
                <a:srgbClr val="26005A"/>
              </a:solidFill>
            </cx:spPr>
          </cx:dataPt>
          <cx:dataPt idx="7">
            <cx:spPr>
              <a:solidFill>
                <a:srgbClr val="FFD7D7"/>
              </a:solidFill>
            </cx:spPr>
          </cx:dataPt>
          <cx:dataPt idx="8">
            <cx:spPr>
              <a:solidFill>
                <a:srgbClr val="4F0230"/>
              </a:solidFill>
            </cx:spPr>
          </cx:dataPt>
          <cx:dataPt idx="9">
            <cx:spPr>
              <a:solidFill>
                <a:srgbClr val="FF58AC"/>
              </a:solidFill>
            </cx:spPr>
          </cx:dataPt>
          <cx:dataPt idx="10">
            <cx:spPr>
              <a:solidFill>
                <a:srgbClr val="C5D5F9"/>
              </a:solidFill>
            </cx:spPr>
          </cx:dataPt>
          <cx:dataPt idx="11">
            <cx:spPr>
              <a:solidFill>
                <a:srgbClr val="564A00"/>
              </a:solidFill>
            </cx:spPr>
          </cx:dataPt>
          <cx:dataPt idx="12">
            <cx:spPr>
              <a:solidFill>
                <a:srgbClr val="4F0230"/>
              </a:solidFill>
            </cx:spPr>
          </cx:dataPt>
          <cx:dataPt idx="13">
            <cx:spPr>
              <a:solidFill>
                <a:srgbClr val="26005A"/>
              </a:solidFill>
            </cx:spPr>
          </cx:dataPt>
          <cx:dataPt idx="14">
            <cx:spPr>
              <a:solidFill>
                <a:srgbClr val="3A8BFF"/>
              </a:solidFill>
            </cx:spPr>
          </cx:dataPt>
          <cx:dataPt idx="15">
            <cx:spPr>
              <a:solidFill>
                <a:srgbClr val="FFC5F9"/>
              </a:solidFill>
            </cx:spPr>
          </cx:dataPt>
          <cx:dataPt idx="16">
            <cx:spPr>
              <a:solidFill>
                <a:srgbClr val="E4C7FF"/>
              </a:solidFill>
            </cx:spPr>
          </cx:dataPt>
          <cx:dataPt idx="17">
            <cx:spPr>
              <a:solidFill>
                <a:srgbClr val="000835"/>
              </a:solidFill>
            </cx:spPr>
          </cx:dataPt>
          <cx:dataPt idx="18">
            <cx:spPr>
              <a:solidFill>
                <a:srgbClr val="023A00"/>
              </a:solidFill>
            </cx:spPr>
          </cx:dataPt>
          <cx:dataPt idx="19">
            <cx:spPr>
              <a:solidFill>
                <a:srgbClr val="B650FF"/>
              </a:solidFill>
            </cx:spPr>
          </cx:dataPt>
          <cx:dataPt idx="20">
            <cx:spPr>
              <a:solidFill>
                <a:srgbClr val="000835"/>
              </a:solidFill>
            </cx:spPr>
          </cx:dataPt>
          <cx:dataPt idx="21">
            <cx:spPr>
              <a:solidFill>
                <a:srgbClr val="4F0230"/>
              </a:solidFill>
            </cx:spPr>
          </cx:dataPt>
          <cx:dataLabels pos="inEnd"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761A09-E536-19D2-96FD-696C48F7FD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1ACD59-5E7E-D3C4-F7A8-F958C8FD31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3A2AB-15A0-4B1D-BD2F-7391AA279A8F}" type="datetimeFigureOut">
              <a:rPr lang="en-US" smtClean="0"/>
              <a:t>5/7/26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C7705E-6076-3D2E-CE34-5CCA583CE6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35EF1-FF19-A15A-D86A-E4DC6ADEE9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40A9A-7E03-4ACB-8220-FAF1E78CB60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82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5D770-C7A5-4B63-A0DD-4A92AF719A1F}" type="datetimeFigureOut">
              <a:rPr lang="en-US" smtClean="0"/>
              <a:t>5/7/26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63029-5305-435C-A1E8-F21526FC4BC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941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63029-5305-435C-A1E8-F21526FC4BC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55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84A46-C55E-B2F9-C1BA-4BF1387AF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D12AB80-5153-4AF6-E816-7AEE5FBDB9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01FB1EE-6659-0A7C-C4FA-E2398014FE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882344-CA8C-4BF1-0204-0BB55CA09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63029-5305-435C-A1E8-F21526FC4BC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631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8E68E-A34B-56CF-ECC7-7B63EDAD1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4BE271E-3CE7-73F8-F4D4-AFCB951DC3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F179D1B-F03A-28A0-E1E9-1694752DFF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CD5E277-D089-AF94-9288-62AC1EB7A9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63029-5305-435C-A1E8-F21526FC4BC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71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82FA7-ED3C-495C-D3E2-A4BE1DDD4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2D0FB05-865F-C4C7-1E7B-2AEB5DB94A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437AEB2-F9C0-173B-1602-852724D608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546DC37-7D76-56E0-EA0E-858B198926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63029-5305-435C-A1E8-F21526FC4BC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32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61E62-3917-D335-3F44-1CCC42B2A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C83FD77-A555-2290-4627-3E21D680FF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0BCAC37-A943-B175-1505-AACD7A2B19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5CC40B4-473A-4D93-51EA-0C36D7387C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63029-5305-435C-A1E8-F21526FC4B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18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63029-5305-435C-A1E8-F21526FC4BC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369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77992-CE68-D3E3-4ED0-31A1A508B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14AAD45-821B-B4A1-06E3-3FA2EFDFE4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3D365AD-61FB-B709-901E-DFC27554DD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C56EDA-17AA-6422-A3F2-90DD4A945E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63029-5305-435C-A1E8-F21526FC4B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82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8BA52-56B9-AFE0-EEAD-3E2428DC3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590991F-71FA-E362-DDC8-1BF3F0CA20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BCC3C59-4814-058E-B257-F6EAE46DED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F21FBB-7F9E-D48D-81F0-2A7407C8D8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63029-5305-435C-A1E8-F21526FC4B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022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63029-5305-435C-A1E8-F21526FC4BC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057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CE30F-29A8-5BF6-1799-FE8F80B46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1AECEED-A2CE-40EC-C036-30EB6DD4D4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004BBA6-809C-0973-2BCE-AD8C471873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69D4907-E973-7B33-F113-E4093888FA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63029-5305-435C-A1E8-F21526FC4BC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08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1EAAA-0821-856B-195F-61A4E903A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2E98834-E041-C41D-61BB-E6F7972884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210713E-9240-11C2-3EBD-1E7FCBD46E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42CF74F-52DE-8783-7FFF-3F3F39526A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63029-5305-435C-A1E8-F21526FC4BC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577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E9CC2-A1F0-78E9-9269-B44DF77AB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30B3D60-510F-E0C7-6BAA-355A2A114B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BE4EFC9-EE1A-0025-4DB0-3375879153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9723D00-FC05-35AA-7892-5DF50D7601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63029-5305-435C-A1E8-F21526FC4BC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99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White with Vivid Sky wordm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730C043A-4D04-C81D-9147-1D69B4F6F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400" y="2502000"/>
            <a:ext cx="6840000" cy="1081216"/>
          </a:xfrm>
        </p:spPr>
        <p:txBody>
          <a:bodyPr anchor="b">
            <a:noAutofit/>
          </a:bodyPr>
          <a:lstStyle>
            <a:lvl1pPr>
              <a:defRPr sz="4400" b="0" i="0">
                <a:solidFill>
                  <a:srgbClr val="000835"/>
                </a:solidFill>
                <a:latin typeface="Amadeus Neue Medium" pitchFamily="2" charset="77"/>
                <a:ea typeface="Amadeus Neue Medium" pitchFamily="2" charset="77"/>
                <a:cs typeface="Amadeus Neue Medium" pitchFamily="2" charset="77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5EF41C7C-C423-3CE6-9D7E-1168C22CC2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400" y="3628800"/>
            <a:ext cx="6840000" cy="826530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rgbClr val="000835"/>
                </a:solidFill>
                <a:latin typeface="Amadeus Neue Light" pitchFamily="50" charset="0"/>
                <a:ea typeface="Amadeus Neue Light" pitchFamily="50" charset="0"/>
                <a:cs typeface="Amadeus Neue Light" pitchFamily="50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B2691358-F3DE-D20A-6C1F-B13C3BC7C3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476" y="3136739"/>
            <a:ext cx="2110163" cy="298407"/>
          </a:xfrm>
          <a:blipFill dpi="0" rotWithShape="1">
            <a:blip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A5807B-871D-2EF5-A154-085DB4DE65DA}"/>
              </a:ext>
            </a:extLst>
          </p:cNvPr>
          <p:cNvSpPr txBox="1"/>
          <p:nvPr userDrawn="1"/>
        </p:nvSpPr>
        <p:spPr>
          <a:xfrm rot="16200000">
            <a:off x="9212615" y="3324761"/>
            <a:ext cx="5750292" cy="20847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/>
            <a:r>
              <a:rPr lang="en-US" dirty="0">
                <a:solidFill>
                  <a:srgbClr val="000835"/>
                </a:solidFill>
              </a:rPr>
              <a:t>© Amadeus IT Group and its affiliates and subsidiaries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3F700F89-BD2F-6801-108B-B59D555799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89413" y="4501456"/>
            <a:ext cx="6840537" cy="119856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000835"/>
                </a:solidFill>
              </a:defRPr>
            </a:lvl1pPr>
          </a:lstStyle>
          <a:p>
            <a:pPr lvl="0"/>
            <a:r>
              <a:rPr lang="en-US" dirty="0"/>
              <a:t>Author’s or department’s name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6AA5A5FE-80DD-0DC5-E350-FF986C6168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3443" y="6356350"/>
            <a:ext cx="8477897" cy="282574"/>
          </a:xfrm>
        </p:spPr>
        <p:txBody>
          <a:bodyPr anchor="b">
            <a:normAutofit/>
          </a:bodyPr>
          <a:lstStyle>
            <a:lvl1pPr marL="0" indent="0" algn="r">
              <a:buNone/>
              <a:defRPr sz="1200">
                <a:solidFill>
                  <a:schemeClr val="dk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F1A441A-B746-C0F9-A276-30E71D1E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8" y="6602957"/>
            <a:ext cx="753762" cy="23353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chemeClr val="dk2"/>
                </a:solidFill>
              </a:defRPr>
            </a:lvl1pPr>
          </a:lstStyle>
          <a:p>
            <a:fld id="{A47EDADE-C6AA-456D-892E-64415757A9A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405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B6D55A-BB7F-BA9E-2E55-982BE60C123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63886" y="2373941"/>
            <a:ext cx="6934427" cy="2268702"/>
          </a:xfrm>
        </p:spPr>
        <p:txBody>
          <a:bodyPr/>
          <a:lstStyle>
            <a:lvl1pPr marL="452438" indent="-452438">
              <a:buFont typeface="+mj-lt"/>
              <a:buAutoNum type="arabicPeriod"/>
              <a:tabLst>
                <a:tab pos="806450" algn="l"/>
              </a:tabLst>
              <a:defRPr sz="2400"/>
            </a:lvl1pPr>
            <a:lvl2pPr marL="914400" indent="-457200">
              <a:buFont typeface="+mj-lt"/>
              <a:buAutoNum type="arabicPeriod"/>
              <a:defRPr sz="2400"/>
            </a:lvl2pPr>
            <a:lvl3pPr marL="1371600" indent="-457200">
              <a:buFont typeface="+mj-lt"/>
              <a:buAutoNum type="arabicPeriod"/>
              <a:defRPr sz="2400"/>
            </a:lvl3pPr>
            <a:lvl4pPr marL="1828800" indent="-457200">
              <a:buFont typeface="+mj-lt"/>
              <a:buAutoNum type="arabicPeriod"/>
              <a:defRPr sz="2400"/>
            </a:lvl4pPr>
            <a:lvl5pPr marL="2286000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EC8B7D0-7553-2296-0A90-78D3705B150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28470" y="6492741"/>
            <a:ext cx="786132" cy="1141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FCB9B9-1725-1E60-9D9C-D2363380A59B}"/>
              </a:ext>
            </a:extLst>
          </p:cNvPr>
          <p:cNvSpPr txBox="1"/>
          <p:nvPr userDrawn="1"/>
        </p:nvSpPr>
        <p:spPr>
          <a:xfrm rot="16200000">
            <a:off x="9212615" y="3324761"/>
            <a:ext cx="5750292" cy="20847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/>
            <a:r>
              <a:rPr lang="en-US" dirty="0">
                <a:solidFill>
                  <a:srgbClr val="000835"/>
                </a:solidFill>
              </a:rPr>
              <a:t>© Amadeus IT Group and its affiliates and subsidiaries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12AD91AD-0FC8-2A09-3FED-FF2CDD62D3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3443" y="6356350"/>
            <a:ext cx="8477897" cy="282574"/>
          </a:xfrm>
        </p:spPr>
        <p:txBody>
          <a:bodyPr anchor="b">
            <a:normAutofit/>
          </a:bodyPr>
          <a:lstStyle>
            <a:lvl1pPr marL="0" indent="0" algn="r">
              <a:buNone/>
              <a:defRPr sz="1200">
                <a:solidFill>
                  <a:srgbClr val="000835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0697C8-0218-6641-634A-E08B54738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8" y="6602957"/>
            <a:ext cx="753762" cy="23353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000835"/>
                </a:solidFill>
              </a:defRPr>
            </a:lvl1pPr>
          </a:lstStyle>
          <a:p>
            <a:fld id="{A47EDADE-C6AA-456D-892E-64415757A9A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544DC39-A99C-B691-BAE7-E979DE091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98" y="2094941"/>
            <a:ext cx="4306956" cy="558000"/>
          </a:xfrm>
        </p:spPr>
        <p:txBody>
          <a:bodyPr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330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">
    <p:bg>
      <p:bgPr>
        <a:solidFill>
          <a:srgbClr val="0008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3BCD7DB4-CD6F-E3B7-B200-49FC5D30C27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30660" y="6488841"/>
            <a:ext cx="786132" cy="1141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8F0D93-B19C-35F8-046E-689B08214DD1}"/>
              </a:ext>
            </a:extLst>
          </p:cNvPr>
          <p:cNvSpPr txBox="1"/>
          <p:nvPr userDrawn="1"/>
        </p:nvSpPr>
        <p:spPr>
          <a:xfrm rot="16200000">
            <a:off x="9212615" y="3324761"/>
            <a:ext cx="5750292" cy="20847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/>
            <a:r>
              <a:rPr lang="en-US" dirty="0">
                <a:solidFill>
                  <a:schemeClr val="bg1"/>
                </a:solidFill>
              </a:rPr>
              <a:t>© Amadeus IT Group and its affiliates and subsidiaries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69BF7E57-2BB7-B04D-DA7C-5F0CB09351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3443" y="6356350"/>
            <a:ext cx="8477897" cy="282574"/>
          </a:xfrm>
        </p:spPr>
        <p:txBody>
          <a:bodyPr anchor="b"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2128810-DFEF-24FF-C137-A7B301411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8" y="6602957"/>
            <a:ext cx="753762" cy="23353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47EDADE-C6AA-456D-892E-64415757A9A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18AE38B-273A-86F1-BE3F-4C7D4FDCA04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63886" y="2373941"/>
            <a:ext cx="6934427" cy="2268702"/>
          </a:xfrm>
        </p:spPr>
        <p:txBody>
          <a:bodyPr/>
          <a:lstStyle>
            <a:lvl1pPr marL="452438" indent="-452438">
              <a:buFont typeface="+mj-lt"/>
              <a:buAutoNum type="arabicPeriod"/>
              <a:tabLst>
                <a:tab pos="806450" algn="l"/>
              </a:tabLst>
              <a:defRPr sz="2400">
                <a:solidFill>
                  <a:srgbClr val="FFFFFF"/>
                </a:solidFill>
              </a:defRPr>
            </a:lvl1pPr>
            <a:lvl2pPr marL="914400" indent="-457200">
              <a:buFont typeface="+mj-lt"/>
              <a:buAutoNum type="arabicPeriod"/>
              <a:defRPr sz="2400">
                <a:solidFill>
                  <a:srgbClr val="FFFFFF"/>
                </a:solidFill>
              </a:defRPr>
            </a:lvl2pPr>
            <a:lvl3pPr marL="1371600" indent="-457200">
              <a:buFont typeface="+mj-lt"/>
              <a:buAutoNum type="arabicPeriod"/>
              <a:defRPr sz="2400">
                <a:solidFill>
                  <a:srgbClr val="FFFFFF"/>
                </a:solidFill>
              </a:defRPr>
            </a:lvl3pPr>
            <a:lvl4pPr marL="1828800" indent="-457200">
              <a:buFont typeface="+mj-lt"/>
              <a:buAutoNum type="arabicPeriod"/>
              <a:defRPr sz="2400">
                <a:solidFill>
                  <a:srgbClr val="FFFFFF"/>
                </a:solidFill>
              </a:defRPr>
            </a:lvl4pPr>
            <a:lvl5pPr marL="2286000" indent="-457200">
              <a:buFont typeface="+mj-lt"/>
              <a:buAutoNum type="arabicPeriod"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4BB352-B589-E750-0D6B-22B4FF2B8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98" y="2094941"/>
            <a:ext cx="4306956" cy="2040454"/>
          </a:xfrm>
        </p:spPr>
        <p:txBody>
          <a:bodyPr/>
          <a:lstStyle>
            <a:lvl1pPr>
              <a:defRPr sz="6000">
                <a:solidFill>
                  <a:srgbClr val="3A8B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77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Cloud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FDF6F-C135-802A-3F36-FBC3808B8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8" y="6356350"/>
            <a:ext cx="753762" cy="282575"/>
          </a:xfrm>
          <a:prstGeom prst="rect">
            <a:avLst/>
          </a:prstGeom>
        </p:spPr>
        <p:txBody>
          <a:bodyPr rIns="0" bIns="0" anchor="b" anchorCtr="0"/>
          <a:lstStyle>
            <a:lvl1pPr algn="r">
              <a:defRPr sz="1000">
                <a:solidFill>
                  <a:srgbClr val="000835"/>
                </a:solidFill>
              </a:defRPr>
            </a:lvl1pPr>
          </a:lstStyle>
          <a:p>
            <a:fld id="{A47EDADE-C6AA-456D-892E-64415757A9A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BF43A96-FEF7-E7B1-8CF2-FFE82AFC9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60" y="2323070"/>
            <a:ext cx="10747782" cy="1907746"/>
          </a:xfrm>
        </p:spPr>
        <p:txBody>
          <a:bodyPr anchor="ctr">
            <a:noAutofit/>
          </a:bodyPr>
          <a:lstStyle>
            <a:lvl1pPr>
              <a:defRPr sz="6000">
                <a:solidFill>
                  <a:srgbClr val="000835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4E46C79-FE98-1974-B008-1868EEA6EA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0660" y="6356351"/>
            <a:ext cx="10747782" cy="282574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rgbClr val="000835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EC9F71E5-6A9B-A137-529A-08934B20E198}"/>
              </a:ext>
            </a:extLst>
          </p:cNvPr>
          <p:cNvSpPr txBox="1">
            <a:spLocks/>
          </p:cNvSpPr>
          <p:nvPr userDrawn="1"/>
        </p:nvSpPr>
        <p:spPr>
          <a:xfrm>
            <a:off x="229170" y="199080"/>
            <a:ext cx="786132" cy="114116"/>
          </a:xfrm>
          <a:prstGeom prst="rect">
            <a:avLst/>
          </a:prstGeom>
          <a:blipFill dpi="0" rotWithShape="1">
            <a:blip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deus Neue" pitchFamily="50" charset="0"/>
              <a:buChar char="–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deus Neue" pitchFamily="50" charset="0"/>
              <a:buChar char="–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deus Neue" pitchFamily="50" charset="0"/>
              <a:buChar char="–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deus Neue" pitchFamily="50" charset="0"/>
              <a:buChar char="–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8A73DE-676C-35B1-4A9B-ADA551D72C0A}"/>
              </a:ext>
            </a:extLst>
          </p:cNvPr>
          <p:cNvSpPr txBox="1"/>
          <p:nvPr userDrawn="1"/>
        </p:nvSpPr>
        <p:spPr>
          <a:xfrm rot="16200000">
            <a:off x="9212615" y="3324761"/>
            <a:ext cx="5750292" cy="20847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/>
            <a:r>
              <a:rPr lang="en-US" dirty="0">
                <a:solidFill>
                  <a:srgbClr val="000835"/>
                </a:solidFill>
              </a:rPr>
              <a:t>© Amadeus IT Group and its affiliates and subsidiaries</a:t>
            </a:r>
          </a:p>
        </p:txBody>
      </p:sp>
    </p:spTree>
    <p:extLst>
      <p:ext uri="{BB962C8B-B14F-4D97-AF65-F5344CB8AC3E}">
        <p14:creationId xmlns:p14="http://schemas.microsoft.com/office/powerpoint/2010/main" val="101812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4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Vivid Sky">
    <p:bg>
      <p:bgPr>
        <a:solidFill>
          <a:srgbClr val="3A8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FDF6F-C135-802A-3F36-FBC3808B8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8" y="6356350"/>
            <a:ext cx="753762" cy="282575"/>
          </a:xfrm>
          <a:prstGeom prst="rect">
            <a:avLst/>
          </a:prstGeom>
        </p:spPr>
        <p:txBody>
          <a:bodyPr rIns="0" bIns="0" anchor="b" anchorCtr="0"/>
          <a:lstStyle>
            <a:lvl1pPr algn="r">
              <a:defRPr sz="1000">
                <a:solidFill>
                  <a:srgbClr val="000835"/>
                </a:solidFill>
              </a:defRPr>
            </a:lvl1pPr>
          </a:lstStyle>
          <a:p>
            <a:fld id="{A47EDADE-C6AA-456D-892E-64415757A9A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BF43A96-FEF7-E7B1-8CF2-FFE82AFC9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60" y="2323070"/>
            <a:ext cx="10747782" cy="1907746"/>
          </a:xfrm>
        </p:spPr>
        <p:txBody>
          <a:bodyPr anchor="ctr">
            <a:noAutofit/>
          </a:bodyPr>
          <a:lstStyle>
            <a:lvl1pPr>
              <a:defRPr sz="6000">
                <a:solidFill>
                  <a:srgbClr val="000835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4E46C79-FE98-1974-B008-1868EEA6EA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0660" y="6356351"/>
            <a:ext cx="10747782" cy="282574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rgbClr val="000835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EC9F71E5-6A9B-A137-529A-08934B20E198}"/>
              </a:ext>
            </a:extLst>
          </p:cNvPr>
          <p:cNvSpPr txBox="1">
            <a:spLocks/>
          </p:cNvSpPr>
          <p:nvPr userDrawn="1"/>
        </p:nvSpPr>
        <p:spPr>
          <a:xfrm>
            <a:off x="229170" y="199080"/>
            <a:ext cx="786132" cy="114116"/>
          </a:xfrm>
          <a:prstGeom prst="rect">
            <a:avLst/>
          </a:prstGeom>
          <a:blipFill dpi="0" rotWithShape="1">
            <a:blip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deus Neue" pitchFamily="50" charset="0"/>
              <a:buChar char="–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deus Neue" pitchFamily="50" charset="0"/>
              <a:buChar char="–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deus Neue" pitchFamily="50" charset="0"/>
              <a:buChar char="–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deus Neue" pitchFamily="50" charset="0"/>
              <a:buChar char="–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8A73DE-676C-35B1-4A9B-ADA551D72C0A}"/>
              </a:ext>
            </a:extLst>
          </p:cNvPr>
          <p:cNvSpPr txBox="1"/>
          <p:nvPr userDrawn="1"/>
        </p:nvSpPr>
        <p:spPr>
          <a:xfrm rot="16200000">
            <a:off x="9212615" y="3324761"/>
            <a:ext cx="5750292" cy="20847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/>
            <a:r>
              <a:rPr lang="en-US" dirty="0">
                <a:solidFill>
                  <a:srgbClr val="000835"/>
                </a:solidFill>
              </a:rPr>
              <a:t>© Amadeus IT Group and its affiliates and subsidiaries</a:t>
            </a:r>
          </a:p>
        </p:txBody>
      </p:sp>
    </p:spTree>
    <p:extLst>
      <p:ext uri="{BB962C8B-B14F-4D97-AF65-F5344CB8AC3E}">
        <p14:creationId xmlns:p14="http://schemas.microsoft.com/office/powerpoint/2010/main" val="3599474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ark Sk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FDF6F-C135-802A-3F36-FBC3808B8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8" y="6356350"/>
            <a:ext cx="753762" cy="282575"/>
          </a:xfrm>
          <a:prstGeom prst="rect">
            <a:avLst/>
          </a:prstGeom>
        </p:spPr>
        <p:txBody>
          <a:bodyPr rIns="0" bIns="0" anchor="b" anchorCtr="0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A47EDADE-C6AA-456D-892E-64415757A9A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BF43A96-FEF7-E7B1-8CF2-FFE82AFC9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60" y="2323070"/>
            <a:ext cx="10747782" cy="1907746"/>
          </a:xfrm>
        </p:spPr>
        <p:txBody>
          <a:bodyPr anchor="ctr">
            <a:noAutofit/>
          </a:bodyPr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4E46C79-FE98-1974-B008-1868EEA6EA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0660" y="6356351"/>
            <a:ext cx="10747782" cy="282574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rgbClr val="3A8BFF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EC9F71E5-6A9B-A137-529A-08934B20E198}"/>
              </a:ext>
            </a:extLst>
          </p:cNvPr>
          <p:cNvSpPr txBox="1">
            <a:spLocks/>
          </p:cNvSpPr>
          <p:nvPr userDrawn="1"/>
        </p:nvSpPr>
        <p:spPr>
          <a:xfrm>
            <a:off x="229170" y="199080"/>
            <a:ext cx="786132" cy="114116"/>
          </a:xfrm>
          <a:prstGeom prst="rect">
            <a:avLst/>
          </a:prstGeom>
          <a:blipFill dpi="0" rotWithShape="1">
            <a:blip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deus Neue" pitchFamily="50" charset="0"/>
              <a:buChar char="–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deus Neue" pitchFamily="50" charset="0"/>
              <a:buChar char="–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deus Neue" pitchFamily="50" charset="0"/>
              <a:buChar char="–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deus Neue" pitchFamily="50" charset="0"/>
              <a:buChar char="–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8A73DE-676C-35B1-4A9B-ADA551D72C0A}"/>
              </a:ext>
            </a:extLst>
          </p:cNvPr>
          <p:cNvSpPr txBox="1"/>
          <p:nvPr userDrawn="1"/>
        </p:nvSpPr>
        <p:spPr>
          <a:xfrm rot="16200000">
            <a:off x="9212615" y="3324761"/>
            <a:ext cx="5750292" cy="20847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/>
            <a:r>
              <a:rPr lang="en-US" dirty="0">
                <a:solidFill>
                  <a:srgbClr val="FFFFFF"/>
                </a:solidFill>
              </a:rPr>
              <a:t>© Amadeus IT Group and its affiliates and subsidiaries</a:t>
            </a:r>
          </a:p>
        </p:txBody>
      </p:sp>
    </p:spTree>
    <p:extLst>
      <p:ext uri="{BB962C8B-B14F-4D97-AF65-F5344CB8AC3E}">
        <p14:creationId xmlns:p14="http://schemas.microsoft.com/office/powerpoint/2010/main" val="3371364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Violet">
    <p:bg>
      <p:bgPr>
        <a:solidFill>
          <a:srgbClr val="260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BF43A96-FEF7-E7B1-8CF2-FFE82AFC9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60" y="2323070"/>
            <a:ext cx="10747782" cy="1907746"/>
          </a:xfrm>
        </p:spPr>
        <p:txBody>
          <a:bodyPr anchor="ctr">
            <a:noAutofit/>
          </a:bodyPr>
          <a:lstStyle>
            <a:lvl1pPr>
              <a:defRPr sz="6000">
                <a:solidFill>
                  <a:srgbClr val="B751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4E46C79-FE98-1974-B008-1868EEA6EA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0660" y="6356351"/>
            <a:ext cx="10747782" cy="282574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rgbClr val="B751FF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2412E23A-73A3-26E4-59DF-87DCDC05ABA5}"/>
              </a:ext>
            </a:extLst>
          </p:cNvPr>
          <p:cNvSpPr txBox="1">
            <a:spLocks/>
          </p:cNvSpPr>
          <p:nvPr userDrawn="1"/>
        </p:nvSpPr>
        <p:spPr>
          <a:xfrm>
            <a:off x="229170" y="199080"/>
            <a:ext cx="786132" cy="114116"/>
          </a:xfrm>
          <a:prstGeom prst="rect">
            <a:avLst/>
          </a:prstGeom>
          <a:blipFill dpi="0" rotWithShape="1">
            <a:blip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deus Neue" pitchFamily="50" charset="0"/>
              <a:buChar char="–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deus Neue" pitchFamily="50" charset="0"/>
              <a:buChar char="–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deus Neue" pitchFamily="50" charset="0"/>
              <a:buChar char="–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deus Neue" pitchFamily="50" charset="0"/>
              <a:buChar char="–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 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EC9FE53-8AE3-4022-E5EF-461826D7D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8" y="6356350"/>
            <a:ext cx="753762" cy="282575"/>
          </a:xfrm>
          <a:prstGeom prst="rect">
            <a:avLst/>
          </a:prstGeom>
        </p:spPr>
        <p:txBody>
          <a:bodyPr rIns="0" bIns="0" anchor="b" anchorCtr="0"/>
          <a:lstStyle>
            <a:lvl1pPr algn="r">
              <a:defRPr sz="1000">
                <a:solidFill>
                  <a:srgbClr val="B650FF"/>
                </a:solidFill>
              </a:defRPr>
            </a:lvl1pPr>
          </a:lstStyle>
          <a:p>
            <a:fld id="{A47EDADE-C6AA-456D-892E-64415757A9A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B91A7A-DC66-BECD-C097-05299DECA05E}"/>
              </a:ext>
            </a:extLst>
          </p:cNvPr>
          <p:cNvSpPr txBox="1"/>
          <p:nvPr userDrawn="1"/>
        </p:nvSpPr>
        <p:spPr>
          <a:xfrm rot="16200000">
            <a:off x="9212615" y="3324761"/>
            <a:ext cx="5750292" cy="20847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/>
            <a:r>
              <a:rPr lang="en-US" dirty="0">
                <a:solidFill>
                  <a:srgbClr val="B650FF"/>
                </a:solidFill>
              </a:rPr>
              <a:t>© Amadeus IT Group and its affiliates and subsidiaries</a:t>
            </a:r>
          </a:p>
        </p:txBody>
      </p:sp>
    </p:spTree>
    <p:extLst>
      <p:ext uri="{BB962C8B-B14F-4D97-AF65-F5344CB8AC3E}">
        <p14:creationId xmlns:p14="http://schemas.microsoft.com/office/powerpoint/2010/main" val="427071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Fuchsia">
    <p:bg>
      <p:bgPr>
        <a:solidFill>
          <a:srgbClr val="4F02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BF43A96-FEF7-E7B1-8CF2-FFE82AFC9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60" y="2323070"/>
            <a:ext cx="10747782" cy="1907746"/>
          </a:xfrm>
        </p:spPr>
        <p:txBody>
          <a:bodyPr anchor="ctr">
            <a:noAutofit/>
          </a:bodyPr>
          <a:lstStyle>
            <a:lvl1pPr>
              <a:defRPr sz="6000">
                <a:solidFill>
                  <a:srgbClr val="FF58AC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4E46C79-FE98-1974-B008-1868EEA6EA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0660" y="6356351"/>
            <a:ext cx="10747782" cy="282574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rgbClr val="FF58AC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2A7E768B-AB45-1045-73F2-DF7414A3F4F6}"/>
              </a:ext>
            </a:extLst>
          </p:cNvPr>
          <p:cNvSpPr txBox="1">
            <a:spLocks/>
          </p:cNvSpPr>
          <p:nvPr userDrawn="1"/>
        </p:nvSpPr>
        <p:spPr>
          <a:xfrm>
            <a:off x="229170" y="199080"/>
            <a:ext cx="786132" cy="114116"/>
          </a:xfrm>
          <a:prstGeom prst="rect">
            <a:avLst/>
          </a:prstGeom>
          <a:blipFill dpi="0" rotWithShape="1">
            <a:blip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deus Neue" pitchFamily="50" charset="0"/>
              <a:buChar char="–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deus Neue" pitchFamily="50" charset="0"/>
              <a:buChar char="–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deus Neue" pitchFamily="50" charset="0"/>
              <a:buChar char="–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deus Neue" pitchFamily="50" charset="0"/>
              <a:buChar char="–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 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4A451A4-0973-BDED-078B-C706447F1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8" y="6356350"/>
            <a:ext cx="753762" cy="282575"/>
          </a:xfrm>
          <a:prstGeom prst="rect">
            <a:avLst/>
          </a:prstGeom>
        </p:spPr>
        <p:txBody>
          <a:bodyPr rIns="0" bIns="0" anchor="b" anchorCtr="0"/>
          <a:lstStyle>
            <a:lvl1pPr algn="r">
              <a:defRPr sz="1000">
                <a:solidFill>
                  <a:srgbClr val="FF58AC"/>
                </a:solidFill>
              </a:defRPr>
            </a:lvl1pPr>
          </a:lstStyle>
          <a:p>
            <a:fld id="{A47EDADE-C6AA-456D-892E-64415757A9A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ADF30A-165C-7A49-9BAD-CA621C5D1B03}"/>
              </a:ext>
            </a:extLst>
          </p:cNvPr>
          <p:cNvSpPr txBox="1"/>
          <p:nvPr userDrawn="1"/>
        </p:nvSpPr>
        <p:spPr>
          <a:xfrm rot="16200000">
            <a:off x="9212615" y="3324761"/>
            <a:ext cx="5750292" cy="20847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/>
            <a:r>
              <a:rPr lang="en-US" dirty="0">
                <a:solidFill>
                  <a:srgbClr val="FF58AC"/>
                </a:solidFill>
              </a:rPr>
              <a:t>© Amadeus IT Group and its affiliates and subsidiaries</a:t>
            </a:r>
          </a:p>
        </p:txBody>
      </p:sp>
    </p:spTree>
    <p:extLst>
      <p:ext uri="{BB962C8B-B14F-4D97-AF65-F5344CB8AC3E}">
        <p14:creationId xmlns:p14="http://schemas.microsoft.com/office/powerpoint/2010/main" val="3093596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Crimson">
    <p:bg>
      <p:bgPr>
        <a:solidFill>
          <a:srgbClr val="56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BF43A96-FEF7-E7B1-8CF2-FFE82AFC9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60" y="2323070"/>
            <a:ext cx="10747782" cy="1907746"/>
          </a:xfrm>
        </p:spPr>
        <p:txBody>
          <a:bodyPr anchor="ctr">
            <a:noAutofit/>
          </a:bodyPr>
          <a:lstStyle>
            <a:lvl1pPr>
              <a:defRPr sz="6000">
                <a:solidFill>
                  <a:srgbClr val="FF514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4E46C79-FE98-1974-B008-1868EEA6EA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0660" y="6356351"/>
            <a:ext cx="10747782" cy="282574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rgbClr val="FF514D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73E9D3E0-D8CE-0A20-F1C8-8C773300A762}"/>
              </a:ext>
            </a:extLst>
          </p:cNvPr>
          <p:cNvSpPr txBox="1">
            <a:spLocks/>
          </p:cNvSpPr>
          <p:nvPr userDrawn="1"/>
        </p:nvSpPr>
        <p:spPr>
          <a:xfrm>
            <a:off x="229170" y="199080"/>
            <a:ext cx="786132" cy="114116"/>
          </a:xfrm>
          <a:prstGeom prst="rect">
            <a:avLst/>
          </a:prstGeom>
          <a:blipFill dpi="0" rotWithShape="1">
            <a:blip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deus Neue" pitchFamily="50" charset="0"/>
              <a:buChar char="–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deus Neue" pitchFamily="50" charset="0"/>
              <a:buChar char="–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deus Neue" pitchFamily="50" charset="0"/>
              <a:buChar char="–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deus Neue" pitchFamily="50" charset="0"/>
              <a:buChar char="–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 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4F27DBB-DF4A-52B9-0337-39E403147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8" y="6356350"/>
            <a:ext cx="753762" cy="282575"/>
          </a:xfrm>
          <a:prstGeom prst="rect">
            <a:avLst/>
          </a:prstGeom>
        </p:spPr>
        <p:txBody>
          <a:bodyPr rIns="0" bIns="0" anchor="b" anchorCtr="0"/>
          <a:lstStyle>
            <a:lvl1pPr algn="r">
              <a:defRPr sz="1000">
                <a:solidFill>
                  <a:srgbClr val="FF514D"/>
                </a:solidFill>
              </a:defRPr>
            </a:lvl1pPr>
          </a:lstStyle>
          <a:p>
            <a:fld id="{A47EDADE-C6AA-456D-892E-64415757A9A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A181-0318-F351-FBC0-127D2A7F4EA5}"/>
              </a:ext>
            </a:extLst>
          </p:cNvPr>
          <p:cNvSpPr txBox="1"/>
          <p:nvPr userDrawn="1"/>
        </p:nvSpPr>
        <p:spPr>
          <a:xfrm rot="16200000">
            <a:off x="9212615" y="3324761"/>
            <a:ext cx="5750292" cy="20847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/>
            <a:r>
              <a:rPr lang="en-US" dirty="0">
                <a:solidFill>
                  <a:srgbClr val="FF514D"/>
                </a:solidFill>
              </a:rPr>
              <a:t>© Amadeus IT Group and its affiliates and subsidiaries</a:t>
            </a:r>
          </a:p>
        </p:txBody>
      </p:sp>
    </p:spTree>
    <p:extLst>
      <p:ext uri="{BB962C8B-B14F-4D97-AF65-F5344CB8AC3E}">
        <p14:creationId xmlns:p14="http://schemas.microsoft.com/office/powerpoint/2010/main" val="3047864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Canary">
    <p:bg>
      <p:bgPr>
        <a:solidFill>
          <a:srgbClr val="564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CD21C03F-7EF9-AC30-CD12-4AE6970A16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0660" y="6356351"/>
            <a:ext cx="10747782" cy="282574"/>
          </a:xfrm>
        </p:spPr>
        <p:txBody>
          <a:bodyPr anchor="b">
            <a:normAutofit/>
          </a:bodyPr>
          <a:lstStyle>
            <a:lvl1pPr marL="0" indent="0">
              <a:buNone/>
              <a:defRPr sz="1200">
                <a:solidFill>
                  <a:srgbClr val="FDE74A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C812CAB5-6F67-F1C9-7C91-45CD06D6B2B7}"/>
              </a:ext>
            </a:extLst>
          </p:cNvPr>
          <p:cNvSpPr txBox="1">
            <a:spLocks/>
          </p:cNvSpPr>
          <p:nvPr userDrawn="1"/>
        </p:nvSpPr>
        <p:spPr>
          <a:xfrm>
            <a:off x="229170" y="199080"/>
            <a:ext cx="786132" cy="114116"/>
          </a:xfrm>
          <a:prstGeom prst="rect">
            <a:avLst/>
          </a:prstGeom>
          <a:blipFill dpi="0" rotWithShape="1">
            <a:blip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deus Neue" pitchFamily="50" charset="0"/>
              <a:buChar char="–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deus Neue" pitchFamily="50" charset="0"/>
              <a:buChar char="–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deus Neue" pitchFamily="50" charset="0"/>
              <a:buChar char="–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deus Neue" pitchFamily="50" charset="0"/>
              <a:buChar char="–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 </a:t>
            </a:r>
          </a:p>
        </p:txBody>
      </p:sp>
      <p:sp>
        <p:nvSpPr>
          <p:cNvPr id="16" name="Title 14">
            <a:extLst>
              <a:ext uri="{FF2B5EF4-FFF2-40B4-BE49-F238E27FC236}">
                <a16:creationId xmlns:a16="http://schemas.microsoft.com/office/drawing/2014/main" id="{608F3893-7CEB-6BC1-B93D-4E068EB63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74" y="2313559"/>
            <a:ext cx="10758446" cy="1926768"/>
          </a:xfrm>
        </p:spPr>
        <p:txBody>
          <a:bodyPr vert="horz" lIns="36000" tIns="36000" rIns="0" bIns="0" rtlCol="0" anchor="ctr">
            <a:normAutofit/>
          </a:bodyPr>
          <a:lstStyle>
            <a:lvl1pPr>
              <a:defRPr lang="en-TH" sz="6000">
                <a:solidFill>
                  <a:srgbClr val="FDE74A"/>
                </a:solidFill>
              </a:defRPr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TH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4941C6A-7225-4A92-DD67-7B0BBDD9D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8" y="6356350"/>
            <a:ext cx="753762" cy="282575"/>
          </a:xfrm>
          <a:prstGeom prst="rect">
            <a:avLst/>
          </a:prstGeom>
        </p:spPr>
        <p:txBody>
          <a:bodyPr rIns="0" bIns="0" anchor="b" anchorCtr="0"/>
          <a:lstStyle>
            <a:lvl1pPr algn="r">
              <a:defRPr sz="1000">
                <a:solidFill>
                  <a:srgbClr val="FCE649"/>
                </a:solidFill>
              </a:defRPr>
            </a:lvl1pPr>
          </a:lstStyle>
          <a:p>
            <a:fld id="{A47EDADE-C6AA-456D-892E-64415757A9A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A1064-863C-726F-1075-8A9711BCBFFE}"/>
              </a:ext>
            </a:extLst>
          </p:cNvPr>
          <p:cNvSpPr txBox="1"/>
          <p:nvPr userDrawn="1"/>
        </p:nvSpPr>
        <p:spPr>
          <a:xfrm rot="16200000">
            <a:off x="9212615" y="3324761"/>
            <a:ext cx="5750292" cy="20847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/>
            <a:r>
              <a:rPr lang="en-US" dirty="0">
                <a:solidFill>
                  <a:srgbClr val="FCE649"/>
                </a:solidFill>
              </a:rPr>
              <a:t>© Amadeus IT Group and its affiliates and subsidiaries</a:t>
            </a:r>
          </a:p>
        </p:txBody>
      </p:sp>
    </p:spTree>
    <p:extLst>
      <p:ext uri="{BB962C8B-B14F-4D97-AF65-F5344CB8AC3E}">
        <p14:creationId xmlns:p14="http://schemas.microsoft.com/office/powerpoint/2010/main" val="2103956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Forest">
    <p:bg>
      <p:bgPr>
        <a:solidFill>
          <a:srgbClr val="013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BF43A96-FEF7-E7B1-8CF2-FFE82AFC9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60" y="2323070"/>
            <a:ext cx="10747782" cy="1907746"/>
          </a:xfrm>
        </p:spPr>
        <p:txBody>
          <a:bodyPr anchor="ctr">
            <a:noAutofit/>
          </a:bodyPr>
          <a:lstStyle>
            <a:lvl1pPr>
              <a:defRPr sz="6000">
                <a:solidFill>
                  <a:srgbClr val="93FF74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4E46C79-FE98-1974-B008-1868EEA6EA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0660" y="6356351"/>
            <a:ext cx="10747782" cy="282574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rgbClr val="93FF74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289CD370-937D-9938-F90C-76386E1AD0A7}"/>
              </a:ext>
            </a:extLst>
          </p:cNvPr>
          <p:cNvSpPr txBox="1">
            <a:spLocks/>
          </p:cNvSpPr>
          <p:nvPr userDrawn="1"/>
        </p:nvSpPr>
        <p:spPr>
          <a:xfrm>
            <a:off x="229170" y="199080"/>
            <a:ext cx="786132" cy="114116"/>
          </a:xfrm>
          <a:prstGeom prst="rect">
            <a:avLst/>
          </a:prstGeom>
          <a:blipFill dpi="0" rotWithShape="1">
            <a:blip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deus Neue" pitchFamily="50" charset="0"/>
              <a:buChar char="–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deus Neue" pitchFamily="50" charset="0"/>
              <a:buChar char="–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deus Neue" pitchFamily="50" charset="0"/>
              <a:buChar char="–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deus Neue" pitchFamily="50" charset="0"/>
              <a:buChar char="–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 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5086558-EF5D-E206-B24A-379B4D81C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8" y="6356350"/>
            <a:ext cx="753762" cy="282575"/>
          </a:xfrm>
          <a:prstGeom prst="rect">
            <a:avLst/>
          </a:prstGeom>
        </p:spPr>
        <p:txBody>
          <a:bodyPr rIns="0" bIns="0" anchor="b" anchorCtr="0"/>
          <a:lstStyle>
            <a:lvl1pPr algn="r">
              <a:defRPr sz="1000">
                <a:solidFill>
                  <a:srgbClr val="92FF73"/>
                </a:solidFill>
              </a:defRPr>
            </a:lvl1pPr>
          </a:lstStyle>
          <a:p>
            <a:fld id="{A47EDADE-C6AA-456D-892E-64415757A9A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EDA6B1-71E4-94E0-0611-2B74CAC834F3}"/>
              </a:ext>
            </a:extLst>
          </p:cNvPr>
          <p:cNvSpPr txBox="1"/>
          <p:nvPr userDrawn="1"/>
        </p:nvSpPr>
        <p:spPr>
          <a:xfrm rot="16200000">
            <a:off x="9212615" y="3324761"/>
            <a:ext cx="5750292" cy="20847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/>
            <a:r>
              <a:rPr lang="en-US" dirty="0">
                <a:solidFill>
                  <a:srgbClr val="92FF73"/>
                </a:solidFill>
              </a:rPr>
              <a:t>© Amadeus IT Group and its affiliates and subsidiaries</a:t>
            </a:r>
          </a:p>
        </p:txBody>
      </p:sp>
    </p:spTree>
    <p:extLst>
      <p:ext uri="{BB962C8B-B14F-4D97-AF65-F5344CB8AC3E}">
        <p14:creationId xmlns:p14="http://schemas.microsoft.com/office/powerpoint/2010/main" val="1211311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White with Dark Sky Wordm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730C043A-4D04-C81D-9147-1D69B4F6F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400" y="2502000"/>
            <a:ext cx="6840000" cy="1081216"/>
          </a:xfrm>
        </p:spPr>
        <p:txBody>
          <a:bodyPr anchor="b">
            <a:noAutofit/>
          </a:bodyPr>
          <a:lstStyle>
            <a:lvl1pPr>
              <a:defRPr sz="4400" b="0" i="0">
                <a:solidFill>
                  <a:srgbClr val="000835"/>
                </a:solidFill>
                <a:latin typeface="Amadeus Neue Medium" pitchFamily="2" charset="77"/>
                <a:ea typeface="Amadeus Neue Medium" pitchFamily="2" charset="77"/>
                <a:cs typeface="Amadeus Neue Medium" pitchFamily="2" charset="77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5EF41C7C-C423-3CE6-9D7E-1168C22CC2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400" y="3628800"/>
            <a:ext cx="6840000" cy="826530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rgbClr val="000835"/>
                </a:solidFill>
                <a:latin typeface="Amadeus Neue Light" pitchFamily="50" charset="0"/>
                <a:ea typeface="Amadeus Neue Light" pitchFamily="50" charset="0"/>
                <a:cs typeface="Amadeus Neue Light" pitchFamily="50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B2691358-F3DE-D20A-6C1F-B13C3BC7C3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476" y="3136739"/>
            <a:ext cx="2110163" cy="298407"/>
          </a:xfrm>
          <a:blipFill dpi="0" rotWithShape="1">
            <a:blip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A5807B-871D-2EF5-A154-085DB4DE65DA}"/>
              </a:ext>
            </a:extLst>
          </p:cNvPr>
          <p:cNvSpPr txBox="1"/>
          <p:nvPr userDrawn="1"/>
        </p:nvSpPr>
        <p:spPr>
          <a:xfrm rot="16200000">
            <a:off x="9212615" y="3324761"/>
            <a:ext cx="5750292" cy="20847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/>
            <a:r>
              <a:rPr lang="en-US" dirty="0">
                <a:solidFill>
                  <a:srgbClr val="000835"/>
                </a:solidFill>
              </a:rPr>
              <a:t>© Amadeus IT Group and its affiliates and subsidiaries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3F700F89-BD2F-6801-108B-B59D555799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89413" y="4501456"/>
            <a:ext cx="6840537" cy="119856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000835"/>
                </a:solidFill>
              </a:defRPr>
            </a:lvl1pPr>
          </a:lstStyle>
          <a:p>
            <a:pPr lvl="0"/>
            <a:r>
              <a:rPr lang="en-US" dirty="0"/>
              <a:t>Author’s or department’s name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39EC4DDB-11B5-DFE4-E5AF-6399E03BD1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3443" y="6356350"/>
            <a:ext cx="8477897" cy="282574"/>
          </a:xfrm>
        </p:spPr>
        <p:txBody>
          <a:bodyPr anchor="b">
            <a:normAutofit/>
          </a:bodyPr>
          <a:lstStyle>
            <a:lvl1pPr marL="0" indent="0" algn="r">
              <a:buNone/>
              <a:defRPr sz="1200">
                <a:solidFill>
                  <a:schemeClr val="dk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0F38B1D-C170-45AD-9771-6F9F53B78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8" y="6602957"/>
            <a:ext cx="753762" cy="23353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chemeClr val="dk2"/>
                </a:solidFill>
              </a:defRPr>
            </a:lvl1pPr>
          </a:lstStyle>
          <a:p>
            <a:fld id="{A47EDADE-C6AA-456D-892E-64415757A9A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832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2">
            <a:extLst>
              <a:ext uri="{FF2B5EF4-FFF2-40B4-BE49-F238E27FC236}">
                <a16:creationId xmlns:a16="http://schemas.microsoft.com/office/drawing/2014/main" id="{2A5CDF96-7109-2F48-F2A1-F52D712CB1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788BB4-C8A0-CF39-6DE4-C25D7AB4F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94" y="2323070"/>
            <a:ext cx="10746948" cy="1907746"/>
          </a:xfrm>
        </p:spPr>
        <p:txBody>
          <a:bodyPr anchor="ctr">
            <a:noAutofit/>
          </a:bodyPr>
          <a:lstStyle>
            <a:lvl1pPr>
              <a:defRPr sz="6000">
                <a:solidFill>
                  <a:schemeClr val="l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MSIPCMContentMarking" descr="{&quot;HashCode&quot;:-980460767,&quot;Placement&quot;:&quot;Header&quot;,&quot;Top&quot;:0.0,&quot;Left&quot;:787.6028,&quot;SlideWidth&quot;:960,&quot;SlideHeight&quot;:540}">
            <a:extLst>
              <a:ext uri="{FF2B5EF4-FFF2-40B4-BE49-F238E27FC236}">
                <a16:creationId xmlns:a16="http://schemas.microsoft.com/office/drawing/2014/main" id="{C7D2F576-80AB-7914-69ED-3EDD67D89D17}"/>
              </a:ext>
            </a:extLst>
          </p:cNvPr>
          <p:cNvSpPr txBox="1"/>
          <p:nvPr userDrawn="1"/>
        </p:nvSpPr>
        <p:spPr>
          <a:xfrm>
            <a:off x="10002555" y="0"/>
            <a:ext cx="2189445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8C00"/>
                </a:solidFill>
                <a:latin typeface="Calibri" panose="020F0502020204030204" pitchFamily="34" charset="0"/>
              </a:rPr>
              <a:t>CONFIDENTIAL &amp; RESTRICTED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30839A2-1AD5-55C6-DE4B-C97EF0B75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8" y="6356350"/>
            <a:ext cx="753762" cy="282575"/>
          </a:xfrm>
          <a:prstGeom prst="rect">
            <a:avLst/>
          </a:prstGeom>
        </p:spPr>
        <p:txBody>
          <a:bodyPr rIns="0" bIns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47EDADE-C6AA-456D-892E-64415757A9A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AB012228-A061-26F7-F1FC-A95F6024C1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0660" y="6356351"/>
            <a:ext cx="10747782" cy="282574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FF5717-1606-6234-2694-176E1EB2DF6E}"/>
              </a:ext>
            </a:extLst>
          </p:cNvPr>
          <p:cNvSpPr txBox="1"/>
          <p:nvPr userDrawn="1"/>
        </p:nvSpPr>
        <p:spPr>
          <a:xfrm rot="16200000">
            <a:off x="9212615" y="3324761"/>
            <a:ext cx="5750292" cy="20847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/>
            <a:r>
              <a:rPr lang="en-US" dirty="0">
                <a:solidFill>
                  <a:schemeClr val="bg1"/>
                </a:solidFill>
              </a:rPr>
              <a:t>© Amadeus IT Group and its affiliates and subsidiaries</a:t>
            </a: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E61ED0EA-11EB-D4B7-A154-1741B0C85E53}"/>
              </a:ext>
            </a:extLst>
          </p:cNvPr>
          <p:cNvSpPr txBox="1">
            <a:spLocks/>
          </p:cNvSpPr>
          <p:nvPr userDrawn="1"/>
        </p:nvSpPr>
        <p:spPr>
          <a:xfrm>
            <a:off x="229170" y="199080"/>
            <a:ext cx="786132" cy="114116"/>
          </a:xfrm>
          <a:prstGeom prst="rect">
            <a:avLst/>
          </a:prstGeom>
          <a:blipFill dpi="0" rotWithShape="1">
            <a:blip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deus Neue" pitchFamily="50" charset="0"/>
              <a:buChar char="–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deus Neue" pitchFamily="50" charset="0"/>
              <a:buChar char="–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deus Neue" pitchFamily="50" charset="0"/>
              <a:buChar char="–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deus Neue" pitchFamily="50" charset="0"/>
              <a:buChar char="–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12656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5B0ECA25-7F89-ED85-1F40-8AD6560D3E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3443" y="6356350"/>
            <a:ext cx="8477897" cy="282574"/>
          </a:xfrm>
        </p:spPr>
        <p:txBody>
          <a:bodyPr anchor="b">
            <a:normAutofit/>
          </a:bodyPr>
          <a:lstStyle>
            <a:lvl1pPr marL="0" indent="0" algn="r">
              <a:buNone/>
              <a:defRPr sz="1200">
                <a:solidFill>
                  <a:schemeClr val="dk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FDF6F-C135-802A-3F36-FBC3808B8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8" y="6602957"/>
            <a:ext cx="753762" cy="23353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chemeClr val="dk2"/>
                </a:solidFill>
              </a:defRPr>
            </a:lvl1pPr>
          </a:lstStyle>
          <a:p>
            <a:fld id="{A47EDADE-C6AA-456D-892E-64415757A9A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D3A46F3-1721-FEF7-5EC9-12443B7F75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7960" y="784657"/>
            <a:ext cx="9770866" cy="428368"/>
          </a:xfrm>
        </p:spPr>
        <p:txBody>
          <a:bodyPr lIns="36000" tIns="14400" rIns="90000" anchor="t" anchorCtr="0">
            <a:noAutofit/>
          </a:bodyPr>
          <a:lstStyle>
            <a:lvl1pPr marL="0" indent="0">
              <a:buNone/>
              <a:defRPr sz="2600">
                <a:latin typeface="Amadeus Neue Light" pitchFamily="50" charset="0"/>
                <a:ea typeface="Amadeus Neue Light" pitchFamily="50" charset="0"/>
                <a:cs typeface="Amadeus Neue Light" pitchFamily="50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A39B1A-11E9-DD25-46C7-E474C8B0571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8470" y="1412110"/>
            <a:ext cx="11743380" cy="4937889"/>
          </a:xfrm>
        </p:spPr>
        <p:txBody>
          <a:bodyPr lIns="36000" tIns="14400">
            <a:noAutofit/>
          </a:bodyPr>
          <a:lstStyle>
            <a:lvl1pPr>
              <a:defRPr sz="2400"/>
            </a:lvl1pPr>
            <a:lvl2pPr marL="685800" indent="-228600">
              <a:buFont typeface="Amadeus Neue" pitchFamily="50" charset="0"/>
              <a:buChar char="–"/>
              <a:defRPr sz="2000"/>
            </a:lvl2pPr>
            <a:lvl3pPr marL="1143000" indent="-228600">
              <a:buFont typeface="Amadeus Neue" pitchFamily="50" charset="0"/>
              <a:buChar char="–"/>
              <a:defRPr sz="2000"/>
            </a:lvl3pPr>
            <a:lvl4pPr marL="1600200" indent="-228600">
              <a:buFont typeface="Amadeus Neue" pitchFamily="50" charset="0"/>
              <a:buChar char="–"/>
              <a:defRPr sz="2000"/>
            </a:lvl4pPr>
            <a:lvl5pPr marL="2057400" indent="-228600">
              <a:buFont typeface="Amadeus Neue" pitchFamily="50" charset="0"/>
              <a:buChar char="–"/>
              <a:defRPr sz="20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22E26B-6B8B-BCCB-9C50-6FCD170C8DCA}"/>
              </a:ext>
            </a:extLst>
          </p:cNvPr>
          <p:cNvSpPr txBox="1"/>
          <p:nvPr userDrawn="1"/>
        </p:nvSpPr>
        <p:spPr>
          <a:xfrm rot="16200000">
            <a:off x="9212615" y="3324761"/>
            <a:ext cx="5750292" cy="20847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/>
            <a:r>
              <a:rPr lang="en-US" dirty="0">
                <a:solidFill>
                  <a:srgbClr val="000835"/>
                </a:solidFill>
              </a:rPr>
              <a:t>© Amadeus IT Group and its affiliates and subsidiaries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05630DF-6101-1C53-1218-7D5F04CE49F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28470" y="6492741"/>
            <a:ext cx="786132" cy="11411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20C6DB-BAC3-A429-ED60-E4041A38F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74" y="214452"/>
            <a:ext cx="9766852" cy="558000"/>
          </a:xfrm>
          <a:prstGeom prst="rect">
            <a:avLst/>
          </a:prstGeom>
        </p:spPr>
        <p:txBody>
          <a:bodyPr vert="horz" lIns="36576" tIns="36576" rIns="0" bIns="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087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5B0ECA25-7F89-ED85-1F40-8AD6560D3E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3443" y="6356350"/>
            <a:ext cx="8477897" cy="282574"/>
          </a:xfrm>
        </p:spPr>
        <p:txBody>
          <a:bodyPr anchor="b">
            <a:normAutofit/>
          </a:bodyPr>
          <a:lstStyle>
            <a:lvl1pPr marL="0" indent="0" algn="r">
              <a:buNone/>
              <a:defRPr sz="1200">
                <a:solidFill>
                  <a:schemeClr val="dk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22E26B-6B8B-BCCB-9C50-6FCD170C8DCA}"/>
              </a:ext>
            </a:extLst>
          </p:cNvPr>
          <p:cNvSpPr txBox="1"/>
          <p:nvPr userDrawn="1"/>
        </p:nvSpPr>
        <p:spPr>
          <a:xfrm rot="16200000">
            <a:off x="9212615" y="3324761"/>
            <a:ext cx="5750292" cy="20847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/>
            <a:r>
              <a:rPr lang="en-US" dirty="0">
                <a:solidFill>
                  <a:srgbClr val="000835"/>
                </a:solidFill>
              </a:rPr>
              <a:t>© Amadeus IT Group and its affiliates and subsidiaries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05630DF-6101-1C53-1218-7D5F04CE49F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28470" y="6492741"/>
            <a:ext cx="786132" cy="11411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724968-857F-1E1C-351D-4A74A09BE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74" y="214452"/>
            <a:ext cx="9766852" cy="558000"/>
          </a:xfrm>
          <a:prstGeom prst="rect">
            <a:avLst/>
          </a:prstGeom>
        </p:spPr>
        <p:txBody>
          <a:bodyPr vert="horz" lIns="36576" tIns="36576" rIns="0" bIns="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D1688BF-C15F-58B7-1871-E975FECC7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8" y="6602957"/>
            <a:ext cx="753762" cy="23353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chemeClr val="dk2"/>
                </a:solidFill>
              </a:defRPr>
            </a:lvl1pPr>
          </a:lstStyle>
          <a:p>
            <a:fld id="{A47EDADE-C6AA-456D-892E-64415757A9A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957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ighilight and Suppo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85DF62A1-92D1-9544-4935-B16C75CD60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9312" y="2764142"/>
            <a:ext cx="2779240" cy="428368"/>
          </a:xfrm>
        </p:spPr>
        <p:txBody>
          <a:bodyPr lIns="36000" anchor="b">
            <a:noAutofit/>
          </a:bodyPr>
          <a:lstStyle>
            <a:lvl1pPr marL="0" indent="0">
              <a:buNone/>
              <a:defRPr sz="2400">
                <a:latin typeface="Amadeus Neue Light" pitchFamily="50" charset="0"/>
                <a:ea typeface="Amadeus Neue Light" pitchFamily="50" charset="0"/>
                <a:cs typeface="Amadeus Neue Light" pitchFamily="50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22C61DF0-DD04-9678-60F7-34AFA67D46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09312" y="3398789"/>
            <a:ext cx="2779240" cy="1897111"/>
          </a:xfrm>
        </p:spPr>
        <p:txBody>
          <a:bodyPr lIns="36000">
            <a:noAutofit/>
          </a:bodyPr>
          <a:lstStyle>
            <a:lvl1pPr>
              <a:defRPr sz="2000"/>
            </a:lvl1pPr>
            <a:lvl2pPr marL="685800" indent="-228600">
              <a:buFont typeface="Amadeus Neue" pitchFamily="50" charset="0"/>
              <a:buChar char="–"/>
              <a:defRPr sz="1600"/>
            </a:lvl2pPr>
            <a:lvl3pPr marL="1143000" indent="-228600">
              <a:buFont typeface="Amadeus Neue" pitchFamily="50" charset="0"/>
              <a:buChar char="–"/>
              <a:defRPr sz="1600"/>
            </a:lvl3pPr>
            <a:lvl4pPr marL="1600200" indent="-228600">
              <a:buFont typeface="Amadeus Neue" pitchFamily="50" charset="0"/>
              <a:buChar char="–"/>
              <a:defRPr sz="1600"/>
            </a:lvl4pPr>
            <a:lvl5pPr marL="2057400" indent="-228600">
              <a:buFont typeface="Amadeus Neue" pitchFamily="50" charset="0"/>
              <a:buChar char="–"/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B93CE787-3C7A-37A6-CA81-4B45579F7B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04988" y="2764142"/>
            <a:ext cx="2779240" cy="428368"/>
          </a:xfrm>
        </p:spPr>
        <p:txBody>
          <a:bodyPr lIns="36000" anchor="b">
            <a:noAutofit/>
          </a:bodyPr>
          <a:lstStyle>
            <a:lvl1pPr marL="0" indent="0">
              <a:buNone/>
              <a:defRPr sz="2400">
                <a:latin typeface="Amadeus Neue Light" pitchFamily="50" charset="0"/>
                <a:ea typeface="Amadeus Neue Light" pitchFamily="50" charset="0"/>
                <a:cs typeface="Amadeus Neue Light" pitchFamily="50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2C344B03-6EBB-BC42-FB81-5C11B849A84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04988" y="3398789"/>
            <a:ext cx="2779240" cy="1897111"/>
          </a:xfrm>
        </p:spPr>
        <p:txBody>
          <a:bodyPr lIns="36000">
            <a:noAutofit/>
          </a:bodyPr>
          <a:lstStyle>
            <a:lvl1pPr>
              <a:defRPr sz="2000"/>
            </a:lvl1pPr>
            <a:lvl2pPr marL="685800" indent="-228600">
              <a:buFont typeface="Amadeus Neue" pitchFamily="50" charset="0"/>
              <a:buChar char="–"/>
              <a:defRPr sz="1600"/>
            </a:lvl2pPr>
            <a:lvl3pPr marL="1143000" indent="-228600">
              <a:buFont typeface="Amadeus Neue" pitchFamily="50" charset="0"/>
              <a:buChar char="–"/>
              <a:defRPr sz="1600"/>
            </a:lvl3pPr>
            <a:lvl4pPr marL="1600200" indent="-228600">
              <a:buFont typeface="Amadeus Neue" pitchFamily="50" charset="0"/>
              <a:buChar char="–"/>
              <a:defRPr sz="1600"/>
            </a:lvl4pPr>
            <a:lvl5pPr marL="2057400" indent="-228600">
              <a:buFont typeface="Amadeus Neue" pitchFamily="50" charset="0"/>
              <a:buChar char="–"/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549CE59A-B6F7-C238-2C56-FEBCA8754ED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17960" y="1284239"/>
            <a:ext cx="4760440" cy="4011661"/>
          </a:xfrm>
        </p:spPr>
        <p:txBody>
          <a:bodyPr lIns="36000" tIns="14400" anchor="ctr">
            <a:noAutofit/>
          </a:bodyPr>
          <a:lstStyle>
            <a:lvl1pPr marL="0" indent="0" algn="l">
              <a:buNone/>
              <a:defRPr sz="6000">
                <a:solidFill>
                  <a:schemeClr val="accent2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9DAA8EF-992C-8C17-DB24-C863D5414E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28470" y="6492741"/>
            <a:ext cx="786132" cy="114116"/>
          </a:xfrm>
          <a:prstGeom prst="rect">
            <a:avLst/>
          </a:prstGeom>
        </p:spPr>
      </p:pic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9E0B9FFE-65D3-8164-BA62-B20BFD2465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3443" y="6356350"/>
            <a:ext cx="8477897" cy="282574"/>
          </a:xfrm>
        </p:spPr>
        <p:txBody>
          <a:bodyPr anchor="b">
            <a:normAutofit/>
          </a:bodyPr>
          <a:lstStyle>
            <a:lvl1pPr marL="0" indent="0" algn="r">
              <a:buNone/>
              <a:defRPr sz="1200">
                <a:solidFill>
                  <a:schemeClr val="dk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C14A6-AB1E-3395-2E0E-8C92AC0FAB64}"/>
              </a:ext>
            </a:extLst>
          </p:cNvPr>
          <p:cNvSpPr txBox="1"/>
          <p:nvPr userDrawn="1"/>
        </p:nvSpPr>
        <p:spPr>
          <a:xfrm rot="16200000">
            <a:off x="9212615" y="3324761"/>
            <a:ext cx="5750292" cy="20847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/>
            <a:r>
              <a:rPr lang="en-US" dirty="0">
                <a:solidFill>
                  <a:srgbClr val="000835"/>
                </a:solidFill>
              </a:rPr>
              <a:t>© Amadeus IT Group and its affiliates and subsidiaries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82A8561-CC01-F0CA-4854-F48F25E96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74" y="214452"/>
            <a:ext cx="9766852" cy="558000"/>
          </a:xfrm>
          <a:prstGeom prst="rect">
            <a:avLst/>
          </a:prstGeom>
        </p:spPr>
        <p:txBody>
          <a:bodyPr vert="horz" lIns="36576" tIns="36576" rIns="0" bIns="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744CC-289D-9216-FA30-1AA648FB5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8" y="6602957"/>
            <a:ext cx="753762" cy="23353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chemeClr val="dk2"/>
                </a:solidFill>
              </a:defRPr>
            </a:lvl1pPr>
          </a:lstStyle>
          <a:p>
            <a:fld id="{A47EDADE-C6AA-456D-892E-64415757A9A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256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4E7D383-8E91-6D1B-27B9-D2275041D22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976771" y="152"/>
            <a:ext cx="5215229" cy="6857848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85DF62A1-92D1-9544-4935-B16C75CD60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0660" y="1701461"/>
            <a:ext cx="5775067" cy="428368"/>
          </a:xfrm>
        </p:spPr>
        <p:txBody>
          <a:bodyPr lIns="36000" tIns="14400" anchor="b">
            <a:noAutofit/>
          </a:bodyPr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latin typeface="Amadeus Neue Light" pitchFamily="50" charset="0"/>
                <a:ea typeface="Amadeus Neue Light" pitchFamily="50" charset="0"/>
                <a:cs typeface="Amadeus Neue Light" pitchFamily="50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B8D01AA-EEEF-A96C-3F62-3538BF63E2F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30660" y="2347785"/>
            <a:ext cx="5775067" cy="4008566"/>
          </a:xfrm>
        </p:spPr>
        <p:txBody>
          <a:bodyPr lIns="36000" tIns="14400">
            <a:noAutofit/>
          </a:bodyPr>
          <a:lstStyle>
            <a:lvl1pPr>
              <a:lnSpc>
                <a:spcPct val="90000"/>
              </a:lnSpc>
              <a:spcAft>
                <a:spcPts val="600"/>
              </a:spcAft>
              <a:defRPr sz="2000"/>
            </a:lvl1pPr>
            <a:lvl2pPr marL="685800" indent="-228600">
              <a:lnSpc>
                <a:spcPct val="90000"/>
              </a:lnSpc>
              <a:spcAft>
                <a:spcPts val="600"/>
              </a:spcAft>
              <a:buFont typeface="Amadeus Neue" pitchFamily="50" charset="0"/>
              <a:buChar char="–"/>
              <a:defRPr sz="1600"/>
            </a:lvl2pPr>
            <a:lvl3pPr marL="1143000" indent="-228600">
              <a:lnSpc>
                <a:spcPct val="90000"/>
              </a:lnSpc>
              <a:spcAft>
                <a:spcPts val="600"/>
              </a:spcAft>
              <a:buFont typeface="Amadeus Neue" pitchFamily="50" charset="0"/>
              <a:buChar char="–"/>
              <a:defRPr sz="1600"/>
            </a:lvl3pPr>
            <a:lvl4pPr marL="1600200" indent="-228600">
              <a:lnSpc>
                <a:spcPct val="90000"/>
              </a:lnSpc>
              <a:spcAft>
                <a:spcPts val="600"/>
              </a:spcAft>
              <a:buFont typeface="Amadeus Neue" pitchFamily="50" charset="0"/>
              <a:buChar char="–"/>
              <a:defRPr sz="1600"/>
            </a:lvl4pPr>
            <a:lvl5pPr marL="2057400" indent="-228600">
              <a:lnSpc>
                <a:spcPct val="90000"/>
              </a:lnSpc>
              <a:spcAft>
                <a:spcPts val="600"/>
              </a:spcAft>
              <a:buFont typeface="Amadeus Neue" pitchFamily="50" charset="0"/>
              <a:buChar char="–"/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A14E7D0-180B-A744-3008-3EC9FA97C17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28470" y="6492741"/>
            <a:ext cx="786132" cy="114116"/>
          </a:xfrm>
          <a:prstGeom prst="rect">
            <a:avLst/>
          </a:prstGeom>
        </p:spPr>
      </p:pic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C0C5B02F-5864-66FF-76E9-8A6F6847BD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3443" y="6356350"/>
            <a:ext cx="8477897" cy="282574"/>
          </a:xfrm>
        </p:spPr>
        <p:txBody>
          <a:bodyPr anchor="b">
            <a:normAutofit/>
          </a:bodyPr>
          <a:lstStyle>
            <a:lvl1pPr marL="0" indent="0" algn="r">
              <a:lnSpc>
                <a:spcPct val="90000"/>
              </a:lnSpc>
              <a:spcAft>
                <a:spcPts val="600"/>
              </a:spcAft>
              <a:buNone/>
              <a:defRPr sz="1200">
                <a:solidFill>
                  <a:schemeClr val="dk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0ABD7C-956F-C900-5C23-04896E2278DB}"/>
              </a:ext>
            </a:extLst>
          </p:cNvPr>
          <p:cNvSpPr txBox="1"/>
          <p:nvPr userDrawn="1"/>
        </p:nvSpPr>
        <p:spPr>
          <a:xfrm rot="16200000">
            <a:off x="9212615" y="3324761"/>
            <a:ext cx="5750292" cy="20847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0835"/>
                </a:solidFill>
              </a:rPr>
              <a:t>© Amadeus IT Group and its affiliates and subsidiaries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16349DD-5881-1D6F-DDD4-D9646CB85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74" y="214452"/>
            <a:ext cx="5783753" cy="558000"/>
          </a:xfrm>
          <a:prstGeom prst="rect">
            <a:avLst/>
          </a:prstGeom>
        </p:spPr>
        <p:txBody>
          <a:bodyPr vert="horz" lIns="36576" tIns="36576" rIns="0" bIns="0" rtlCol="0" anchor="t">
            <a:noAutofit/>
          </a:bodyPr>
          <a:lstStyle>
            <a:lvl1pPr>
              <a:lnSpc>
                <a:spcPct val="90000"/>
              </a:lnSpc>
              <a:spcAft>
                <a:spcPts val="600"/>
              </a:spcAft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8C1BFBD-3224-0EB6-0B59-BD18DBD6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8" y="6602957"/>
            <a:ext cx="753762" cy="23353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chemeClr val="dk2"/>
                </a:solidFill>
              </a:defRPr>
            </a:lvl1pPr>
          </a:lstStyle>
          <a:p>
            <a:fld id="{A47EDADE-C6AA-456D-892E-64415757A9A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17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Sky Title, Subtitle and Content">
    <p:bg>
      <p:bgPr>
        <a:solidFill>
          <a:srgbClr val="C5D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D3A46F3-1721-FEF7-5EC9-12443B7F75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7960" y="784657"/>
            <a:ext cx="9770866" cy="428368"/>
          </a:xfrm>
        </p:spPr>
        <p:txBody>
          <a:bodyPr lIns="36000" tIns="14400" anchor="t" anchorCtr="0">
            <a:noAutofit/>
          </a:bodyPr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600">
                <a:latin typeface="Amadeus Neue Light" pitchFamily="50" charset="0"/>
                <a:ea typeface="Amadeus Neue Light" pitchFamily="50" charset="0"/>
                <a:cs typeface="Amadeus Neue Light" pitchFamily="50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A39B1A-11E9-DD25-46C7-E474C8B0571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8470" y="1412110"/>
            <a:ext cx="11743380" cy="4937889"/>
          </a:xfrm>
        </p:spPr>
        <p:txBody>
          <a:bodyPr lIns="36000" tIns="14400">
            <a:noAutofit/>
          </a:bodyPr>
          <a:lstStyle>
            <a:lvl1pPr>
              <a:lnSpc>
                <a:spcPct val="90000"/>
              </a:lnSpc>
              <a:spcAft>
                <a:spcPts val="600"/>
              </a:spcAft>
              <a:defRPr sz="2400"/>
            </a:lvl1pPr>
            <a:lvl2pPr marL="685800" indent="-228600">
              <a:lnSpc>
                <a:spcPct val="90000"/>
              </a:lnSpc>
              <a:spcAft>
                <a:spcPts val="600"/>
              </a:spcAft>
              <a:buFont typeface="Amadeus Neue" pitchFamily="50" charset="0"/>
              <a:buChar char="–"/>
              <a:defRPr sz="2000"/>
            </a:lvl2pPr>
            <a:lvl3pPr marL="1143000" indent="-228600">
              <a:lnSpc>
                <a:spcPct val="90000"/>
              </a:lnSpc>
              <a:spcAft>
                <a:spcPts val="600"/>
              </a:spcAft>
              <a:buFont typeface="Amadeus Neue" pitchFamily="50" charset="0"/>
              <a:buChar char="–"/>
              <a:defRPr sz="2000"/>
            </a:lvl3pPr>
            <a:lvl4pPr marL="1600200" indent="-228600">
              <a:lnSpc>
                <a:spcPct val="90000"/>
              </a:lnSpc>
              <a:spcAft>
                <a:spcPts val="600"/>
              </a:spcAft>
              <a:buFont typeface="Amadeus Neue" pitchFamily="50" charset="0"/>
              <a:buChar char="–"/>
              <a:defRPr sz="2000"/>
            </a:lvl4pPr>
            <a:lvl5pPr marL="2057400" indent="-228600">
              <a:lnSpc>
                <a:spcPct val="90000"/>
              </a:lnSpc>
              <a:spcAft>
                <a:spcPts val="600"/>
              </a:spcAft>
              <a:buFont typeface="Amadeus Neue" pitchFamily="50" charset="0"/>
              <a:buChar char="–"/>
              <a:defRPr sz="20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A482441-1849-6DB7-0BBF-E70F592FED3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28470" y="6492741"/>
            <a:ext cx="786132" cy="114116"/>
          </a:xfrm>
          <a:prstGeom prst="rect">
            <a:avLst/>
          </a:prstGeom>
        </p:spPr>
      </p:pic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FDA272D9-03D9-57C1-AE12-2851C0DEEC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3443" y="6356350"/>
            <a:ext cx="8477897" cy="282574"/>
          </a:xfrm>
        </p:spPr>
        <p:txBody>
          <a:bodyPr anchor="b">
            <a:normAutofit/>
          </a:bodyPr>
          <a:lstStyle>
            <a:lvl1pPr marL="0" indent="0" algn="r">
              <a:lnSpc>
                <a:spcPct val="90000"/>
              </a:lnSpc>
              <a:spcAft>
                <a:spcPts val="600"/>
              </a:spcAft>
              <a:buNone/>
              <a:defRPr sz="1200">
                <a:solidFill>
                  <a:schemeClr val="dk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5A3036-6E05-70D6-D17A-AAE6D89DDB54}"/>
              </a:ext>
            </a:extLst>
          </p:cNvPr>
          <p:cNvSpPr txBox="1"/>
          <p:nvPr userDrawn="1"/>
        </p:nvSpPr>
        <p:spPr>
          <a:xfrm rot="16200000">
            <a:off x="9212615" y="3324761"/>
            <a:ext cx="5750292" cy="20847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0835"/>
                </a:solidFill>
              </a:rPr>
              <a:t>© Amadeus IT Group and its affiliates and subsidiaries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021EFCA-2F01-9ABF-6FC5-CAA5E8917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74" y="214452"/>
            <a:ext cx="9766852" cy="558000"/>
          </a:xfrm>
          <a:prstGeom prst="rect">
            <a:avLst/>
          </a:prstGeom>
        </p:spPr>
        <p:txBody>
          <a:bodyPr vert="horz" lIns="36576" tIns="36576" rIns="0" bIns="0" rtlCol="0" anchor="t">
            <a:noAutofit/>
          </a:bodyPr>
          <a:lstStyle>
            <a:lvl1pPr>
              <a:lnSpc>
                <a:spcPct val="90000"/>
              </a:lnSpc>
              <a:spcAft>
                <a:spcPts val="600"/>
              </a:spcAft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33FF5-2BC9-196C-F238-B5C503DEC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8" y="6602957"/>
            <a:ext cx="753762" cy="23353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chemeClr val="dk2"/>
                </a:solidFill>
              </a:defRPr>
            </a:lvl1pPr>
          </a:lstStyle>
          <a:p>
            <a:fld id="{A47EDADE-C6AA-456D-892E-64415757A9A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642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Sky Title, Highilight and Support">
    <p:bg>
      <p:bgPr>
        <a:solidFill>
          <a:srgbClr val="C5D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85DF62A1-92D1-9544-4935-B16C75CD60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9312" y="2764142"/>
            <a:ext cx="2779240" cy="428368"/>
          </a:xfrm>
        </p:spPr>
        <p:txBody>
          <a:bodyPr lIns="36000" tIns="14400" anchor="b">
            <a:noAutofit/>
          </a:bodyPr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latin typeface="Amadeus Neue Light" pitchFamily="50" charset="0"/>
                <a:ea typeface="Amadeus Neue Light" pitchFamily="50" charset="0"/>
                <a:cs typeface="Amadeus Neue Light" pitchFamily="50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22C61DF0-DD04-9678-60F7-34AFA67D46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09312" y="3398789"/>
            <a:ext cx="2779240" cy="1897111"/>
          </a:xfrm>
        </p:spPr>
        <p:txBody>
          <a:bodyPr lIns="36000" tIns="14400">
            <a:noAutofit/>
          </a:bodyPr>
          <a:lstStyle>
            <a:lvl1pPr>
              <a:lnSpc>
                <a:spcPct val="90000"/>
              </a:lnSpc>
              <a:spcAft>
                <a:spcPts val="600"/>
              </a:spcAft>
              <a:defRPr sz="2000"/>
            </a:lvl1pPr>
            <a:lvl2pPr marL="685800" indent="-228600">
              <a:lnSpc>
                <a:spcPct val="90000"/>
              </a:lnSpc>
              <a:spcAft>
                <a:spcPts val="600"/>
              </a:spcAft>
              <a:buFont typeface="Amadeus Neue" pitchFamily="50" charset="0"/>
              <a:buChar char="–"/>
              <a:defRPr sz="1600"/>
            </a:lvl2pPr>
            <a:lvl3pPr marL="1143000" indent="-228600">
              <a:lnSpc>
                <a:spcPct val="90000"/>
              </a:lnSpc>
              <a:spcAft>
                <a:spcPts val="600"/>
              </a:spcAft>
              <a:buFont typeface="Amadeus Neue" pitchFamily="50" charset="0"/>
              <a:buChar char="–"/>
              <a:defRPr sz="1600"/>
            </a:lvl3pPr>
            <a:lvl4pPr marL="1600200" indent="-228600">
              <a:lnSpc>
                <a:spcPct val="90000"/>
              </a:lnSpc>
              <a:spcAft>
                <a:spcPts val="600"/>
              </a:spcAft>
              <a:buFont typeface="Amadeus Neue" pitchFamily="50" charset="0"/>
              <a:buChar char="–"/>
              <a:defRPr sz="1600"/>
            </a:lvl4pPr>
            <a:lvl5pPr marL="2057400" indent="-228600">
              <a:lnSpc>
                <a:spcPct val="90000"/>
              </a:lnSpc>
              <a:spcAft>
                <a:spcPts val="600"/>
              </a:spcAft>
              <a:buFont typeface="Amadeus Neue" pitchFamily="50" charset="0"/>
              <a:buChar char="–"/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B93CE787-3C7A-37A6-CA81-4B45579F7B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04988" y="2764142"/>
            <a:ext cx="2779240" cy="428368"/>
          </a:xfrm>
        </p:spPr>
        <p:txBody>
          <a:bodyPr lIns="36000" tIns="14400" anchor="b">
            <a:noAutofit/>
          </a:bodyPr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latin typeface="Amadeus Neue Light" pitchFamily="50" charset="0"/>
                <a:ea typeface="Amadeus Neue Light" pitchFamily="50" charset="0"/>
                <a:cs typeface="Amadeus Neue Light" pitchFamily="50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2C344B03-6EBB-BC42-FB81-5C11B849A84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04988" y="3398789"/>
            <a:ext cx="2779240" cy="1897111"/>
          </a:xfrm>
        </p:spPr>
        <p:txBody>
          <a:bodyPr lIns="36000" tIns="14400">
            <a:noAutofit/>
          </a:bodyPr>
          <a:lstStyle>
            <a:lvl1pPr>
              <a:lnSpc>
                <a:spcPct val="90000"/>
              </a:lnSpc>
              <a:spcAft>
                <a:spcPts val="600"/>
              </a:spcAft>
              <a:defRPr sz="2000"/>
            </a:lvl1pPr>
            <a:lvl2pPr marL="685800" indent="-228600">
              <a:lnSpc>
                <a:spcPct val="90000"/>
              </a:lnSpc>
              <a:spcAft>
                <a:spcPts val="600"/>
              </a:spcAft>
              <a:buFont typeface="Amadeus Neue" pitchFamily="50" charset="0"/>
              <a:buChar char="–"/>
              <a:defRPr sz="1600"/>
            </a:lvl2pPr>
            <a:lvl3pPr marL="1143000" indent="-228600">
              <a:lnSpc>
                <a:spcPct val="90000"/>
              </a:lnSpc>
              <a:spcAft>
                <a:spcPts val="600"/>
              </a:spcAft>
              <a:buFont typeface="Amadeus Neue" pitchFamily="50" charset="0"/>
              <a:buChar char="–"/>
              <a:defRPr sz="1600"/>
            </a:lvl3pPr>
            <a:lvl4pPr marL="1600200" indent="-228600">
              <a:lnSpc>
                <a:spcPct val="90000"/>
              </a:lnSpc>
              <a:spcAft>
                <a:spcPts val="600"/>
              </a:spcAft>
              <a:buFont typeface="Amadeus Neue" pitchFamily="50" charset="0"/>
              <a:buChar char="–"/>
              <a:defRPr sz="1600"/>
            </a:lvl4pPr>
            <a:lvl5pPr marL="2057400" indent="-228600">
              <a:lnSpc>
                <a:spcPct val="90000"/>
              </a:lnSpc>
              <a:spcAft>
                <a:spcPts val="600"/>
              </a:spcAft>
              <a:buFont typeface="Amadeus Neue" pitchFamily="50" charset="0"/>
              <a:buChar char="–"/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549CE59A-B6F7-C238-2C56-FEBCA8754ED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17960" y="1284239"/>
            <a:ext cx="4760440" cy="4011661"/>
          </a:xfrm>
        </p:spPr>
        <p:txBody>
          <a:bodyPr lIns="36000" tIns="14400" anchor="ctr">
            <a:noAutofit/>
          </a:bodyPr>
          <a:lstStyle>
            <a:lvl1pPr marL="0" indent="0" algn="l">
              <a:lnSpc>
                <a:spcPct val="90000"/>
              </a:lnSpc>
              <a:spcAft>
                <a:spcPts val="600"/>
              </a:spcAft>
              <a:buNone/>
              <a:defRPr sz="6000">
                <a:solidFill>
                  <a:schemeClr val="accent2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A783CD6-BEF4-CB8A-0F29-EBEC5ECF8F6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28470" y="6492741"/>
            <a:ext cx="786132" cy="114116"/>
          </a:xfrm>
          <a:prstGeom prst="rect">
            <a:avLst/>
          </a:prstGeom>
        </p:spPr>
      </p:pic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FDC665FE-3188-69A9-1168-93476B4951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3443" y="6356350"/>
            <a:ext cx="8477897" cy="282574"/>
          </a:xfrm>
        </p:spPr>
        <p:txBody>
          <a:bodyPr anchor="b">
            <a:normAutofit/>
          </a:bodyPr>
          <a:lstStyle>
            <a:lvl1pPr marL="0" indent="0" algn="r">
              <a:lnSpc>
                <a:spcPct val="90000"/>
              </a:lnSpc>
              <a:spcAft>
                <a:spcPts val="600"/>
              </a:spcAft>
              <a:buNone/>
              <a:defRPr sz="1200">
                <a:solidFill>
                  <a:schemeClr val="dk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586098-F543-6EB9-DB8E-92052D04BE39}"/>
              </a:ext>
            </a:extLst>
          </p:cNvPr>
          <p:cNvSpPr txBox="1"/>
          <p:nvPr userDrawn="1"/>
        </p:nvSpPr>
        <p:spPr>
          <a:xfrm rot="16200000">
            <a:off x="9212615" y="3324761"/>
            <a:ext cx="5750292" cy="20847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0835"/>
                </a:solidFill>
              </a:rPr>
              <a:t>© Amadeus IT Group and its affiliates and subsidiaries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0245ACE-D868-4F7C-505B-770CB97AA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74" y="214452"/>
            <a:ext cx="9766852" cy="558000"/>
          </a:xfrm>
          <a:prstGeom prst="rect">
            <a:avLst/>
          </a:prstGeom>
        </p:spPr>
        <p:txBody>
          <a:bodyPr vert="horz" lIns="36576" tIns="36576" rIns="0" bIns="0" rtlCol="0" anchor="t">
            <a:noAutofit/>
          </a:bodyPr>
          <a:lstStyle>
            <a:lvl1pPr>
              <a:lnSpc>
                <a:spcPct val="90000"/>
              </a:lnSpc>
              <a:spcAft>
                <a:spcPts val="600"/>
              </a:spcAft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24486-0680-CAA4-6B74-B7ED30755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8" y="6602957"/>
            <a:ext cx="753762" cy="23353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chemeClr val="dk2"/>
                </a:solidFill>
              </a:defRPr>
            </a:lvl1pPr>
          </a:lstStyle>
          <a:p>
            <a:fld id="{A47EDADE-C6AA-456D-892E-64415757A9A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961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Sky Title, Content and Image">
    <p:bg>
      <p:bgPr>
        <a:solidFill>
          <a:srgbClr val="C5D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4E7D383-8E91-6D1B-27B9-D2275041D22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976771" y="152"/>
            <a:ext cx="5215229" cy="6857848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85DF62A1-92D1-9544-4935-B16C75CD60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0660" y="1701461"/>
            <a:ext cx="5775067" cy="428368"/>
          </a:xfrm>
        </p:spPr>
        <p:txBody>
          <a:bodyPr lIns="36000" tIns="14400" anchor="b">
            <a:noAutofit/>
          </a:bodyPr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latin typeface="Amadeus Neue Light" pitchFamily="50" charset="0"/>
                <a:ea typeface="Amadeus Neue Light" pitchFamily="50" charset="0"/>
                <a:cs typeface="Amadeus Neue Light" pitchFamily="50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B8D01AA-EEEF-A96C-3F62-3538BF63E2F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30660" y="2347785"/>
            <a:ext cx="5775067" cy="4008566"/>
          </a:xfrm>
        </p:spPr>
        <p:txBody>
          <a:bodyPr lIns="36000" tIns="14400">
            <a:noAutofit/>
          </a:bodyPr>
          <a:lstStyle>
            <a:lvl1pPr>
              <a:lnSpc>
                <a:spcPct val="90000"/>
              </a:lnSpc>
              <a:spcAft>
                <a:spcPts val="600"/>
              </a:spcAft>
              <a:defRPr sz="2000"/>
            </a:lvl1pPr>
            <a:lvl2pPr marL="685800" indent="-228600">
              <a:lnSpc>
                <a:spcPct val="90000"/>
              </a:lnSpc>
              <a:spcAft>
                <a:spcPts val="600"/>
              </a:spcAft>
              <a:buFont typeface="Amadeus Neue" pitchFamily="50" charset="0"/>
              <a:buChar char="–"/>
              <a:defRPr sz="1600"/>
            </a:lvl2pPr>
            <a:lvl3pPr marL="1143000" indent="-228600">
              <a:lnSpc>
                <a:spcPct val="90000"/>
              </a:lnSpc>
              <a:spcAft>
                <a:spcPts val="600"/>
              </a:spcAft>
              <a:buFont typeface="Amadeus Neue" pitchFamily="50" charset="0"/>
              <a:buChar char="–"/>
              <a:defRPr sz="1600"/>
            </a:lvl3pPr>
            <a:lvl4pPr marL="1600200" indent="-228600">
              <a:lnSpc>
                <a:spcPct val="90000"/>
              </a:lnSpc>
              <a:spcAft>
                <a:spcPts val="600"/>
              </a:spcAft>
              <a:buFont typeface="Amadeus Neue" pitchFamily="50" charset="0"/>
              <a:buChar char="–"/>
              <a:defRPr sz="1600"/>
            </a:lvl4pPr>
            <a:lvl5pPr marL="2057400" indent="-228600">
              <a:lnSpc>
                <a:spcPct val="90000"/>
              </a:lnSpc>
              <a:spcAft>
                <a:spcPts val="600"/>
              </a:spcAft>
              <a:buFont typeface="Amadeus Neue" pitchFamily="50" charset="0"/>
              <a:buChar char="–"/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F4F6C4A-1889-3C31-E1EB-2261324C7C0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28470" y="6492741"/>
            <a:ext cx="786132" cy="114116"/>
          </a:xfrm>
          <a:prstGeom prst="rect">
            <a:avLst/>
          </a:prstGeom>
        </p:spPr>
      </p:pic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80215B1A-EFFC-C5C9-504D-7EB5B2A48C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3443" y="6356350"/>
            <a:ext cx="8477897" cy="282574"/>
          </a:xfrm>
        </p:spPr>
        <p:txBody>
          <a:bodyPr anchor="b">
            <a:normAutofit/>
          </a:bodyPr>
          <a:lstStyle>
            <a:lvl1pPr marL="0" indent="0" algn="r">
              <a:lnSpc>
                <a:spcPct val="90000"/>
              </a:lnSpc>
              <a:spcAft>
                <a:spcPts val="600"/>
              </a:spcAft>
              <a:buNone/>
              <a:defRPr sz="1200">
                <a:solidFill>
                  <a:schemeClr val="dk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7B9856-1903-79E7-602A-E10FD8C69280}"/>
              </a:ext>
            </a:extLst>
          </p:cNvPr>
          <p:cNvSpPr txBox="1"/>
          <p:nvPr userDrawn="1"/>
        </p:nvSpPr>
        <p:spPr>
          <a:xfrm rot="16200000">
            <a:off x="9212615" y="3324761"/>
            <a:ext cx="5750292" cy="20847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0835"/>
                </a:solidFill>
              </a:rPr>
              <a:t>© Amadeus IT Group and its affiliates and subsidiaries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08727B0-0686-96E8-DE9B-1891ED31A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74" y="214452"/>
            <a:ext cx="5775067" cy="558000"/>
          </a:xfrm>
          <a:prstGeom prst="rect">
            <a:avLst/>
          </a:prstGeom>
        </p:spPr>
        <p:txBody>
          <a:bodyPr vert="horz" lIns="36576" tIns="36576" rIns="0" bIns="0" rtlCol="0" anchor="t">
            <a:noAutofit/>
          </a:bodyPr>
          <a:lstStyle>
            <a:lvl1pPr>
              <a:lnSpc>
                <a:spcPct val="90000"/>
              </a:lnSpc>
              <a:spcAft>
                <a:spcPts val="600"/>
              </a:spcAft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FE3563B-65F3-882E-FC5C-61382380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8" y="6602957"/>
            <a:ext cx="753762" cy="23353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chemeClr val="dk2"/>
                </a:solidFill>
              </a:defRPr>
            </a:lvl1pPr>
          </a:lstStyle>
          <a:p>
            <a:fld id="{A47EDADE-C6AA-456D-892E-64415757A9A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004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Sky Title, Subtitle and Content">
    <p:bg>
      <p:bgPr>
        <a:solidFill>
          <a:srgbClr val="0008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7C01343-C238-8A1B-FC1C-7CEE38E0B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73" y="1260389"/>
            <a:ext cx="11739367" cy="5066270"/>
          </a:xfrm>
          <a:prstGeom prst="rect">
            <a:avLst/>
          </a:prstGeom>
        </p:spPr>
        <p:txBody>
          <a:bodyPr vert="horz" lIns="36000" tIns="14400" rIns="0" bIns="0" rtlCol="0">
            <a:noAutofit/>
          </a:bodyPr>
          <a:lstStyle>
            <a:lvl1pPr>
              <a:lnSpc>
                <a:spcPct val="9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D2195B8-0F32-C64E-7184-4DF6E29E340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30660" y="6488841"/>
            <a:ext cx="786132" cy="114116"/>
          </a:xfrm>
          <a:prstGeom prst="rect">
            <a:avLst/>
          </a:prstGeom>
        </p:spPr>
      </p:pic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2E8CC023-895A-6409-CB7B-A032A00E2D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3443" y="6356350"/>
            <a:ext cx="8477897" cy="282574"/>
          </a:xfrm>
        </p:spPr>
        <p:txBody>
          <a:bodyPr anchor="b">
            <a:normAutofit/>
          </a:bodyPr>
          <a:lstStyle>
            <a:lvl1pPr marL="0" indent="0" algn="r">
              <a:lnSpc>
                <a:spcPct val="90000"/>
              </a:lnSpc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93762F-A5B6-C900-22B2-8F26D36D1C38}"/>
              </a:ext>
            </a:extLst>
          </p:cNvPr>
          <p:cNvSpPr txBox="1"/>
          <p:nvPr userDrawn="1"/>
        </p:nvSpPr>
        <p:spPr>
          <a:xfrm rot="16200000">
            <a:off x="9212615" y="3324761"/>
            <a:ext cx="5750292" cy="20847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© Amadeus IT Group and its affiliates and subsidiaries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08F706A-AE81-116F-A54D-F3D02DE3C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74" y="214452"/>
            <a:ext cx="9766852" cy="558000"/>
          </a:xfrm>
          <a:prstGeom prst="rect">
            <a:avLst/>
          </a:prstGeom>
        </p:spPr>
        <p:txBody>
          <a:bodyPr vert="horz" lIns="36576" tIns="36576" rIns="0" bIns="0" rtlCol="0" anchor="t">
            <a:noAutofit/>
          </a:bodyPr>
          <a:lstStyle>
            <a:lvl1pPr>
              <a:lnSpc>
                <a:spcPct val="9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7DF87DF-B4C7-93CE-04F3-3DAEABC27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8" y="6602957"/>
            <a:ext cx="753762" cy="23353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A47EDADE-C6AA-456D-892E-64415757A9A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21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Sky Title, Highilight and Support">
    <p:bg>
      <p:bgPr>
        <a:solidFill>
          <a:srgbClr val="0008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0EDA6-3C13-74C0-7912-65EB5227A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FDC51CE9-C8E5-7BF5-B9FF-2FD56F17CE0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9312" y="2764142"/>
            <a:ext cx="2779240" cy="428368"/>
          </a:xfrm>
        </p:spPr>
        <p:txBody>
          <a:bodyPr lIns="36000" anchor="b">
            <a:noAutofit/>
          </a:bodyPr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solidFill>
                  <a:schemeClr val="bg1"/>
                </a:solidFill>
                <a:latin typeface="Amadeus Neue Light" pitchFamily="50" charset="0"/>
                <a:ea typeface="Amadeus Neue Light" pitchFamily="50" charset="0"/>
                <a:cs typeface="Amadeus Neue Light" pitchFamily="50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797B611C-FE1A-7435-EDF8-99F4B4AFA16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09312" y="3398789"/>
            <a:ext cx="2779240" cy="1897111"/>
          </a:xfrm>
        </p:spPr>
        <p:txBody>
          <a:bodyPr lIns="36000">
            <a:noAutofit/>
          </a:bodyPr>
          <a:lstStyle>
            <a:lvl1pPr>
              <a:lnSpc>
                <a:spcPct val="90000"/>
              </a:lnSpc>
              <a:spcAft>
                <a:spcPts val="600"/>
              </a:spcAft>
              <a:defRPr sz="2000">
                <a:solidFill>
                  <a:schemeClr val="bg1"/>
                </a:solidFill>
              </a:defRPr>
            </a:lvl1pPr>
            <a:lvl2pPr marL="685800" indent="-228600">
              <a:lnSpc>
                <a:spcPct val="90000"/>
              </a:lnSpc>
              <a:spcAft>
                <a:spcPts val="600"/>
              </a:spcAft>
              <a:buFont typeface="Amadeus Neue" pitchFamily="50" charset="0"/>
              <a:buChar char="–"/>
              <a:defRPr sz="1600">
                <a:solidFill>
                  <a:schemeClr val="bg1"/>
                </a:solidFill>
              </a:defRPr>
            </a:lvl2pPr>
            <a:lvl3pPr marL="1143000" indent="-228600">
              <a:lnSpc>
                <a:spcPct val="90000"/>
              </a:lnSpc>
              <a:spcAft>
                <a:spcPts val="600"/>
              </a:spcAft>
              <a:buFont typeface="Amadeus Neue" pitchFamily="50" charset="0"/>
              <a:buChar char="–"/>
              <a:defRPr sz="1600">
                <a:solidFill>
                  <a:schemeClr val="bg1"/>
                </a:solidFill>
              </a:defRPr>
            </a:lvl3pPr>
            <a:lvl4pPr marL="1600200" indent="-228600">
              <a:lnSpc>
                <a:spcPct val="90000"/>
              </a:lnSpc>
              <a:spcAft>
                <a:spcPts val="600"/>
              </a:spcAft>
              <a:buFont typeface="Amadeus Neue" pitchFamily="50" charset="0"/>
              <a:buChar char="–"/>
              <a:defRPr sz="1600">
                <a:solidFill>
                  <a:schemeClr val="bg1"/>
                </a:solidFill>
              </a:defRPr>
            </a:lvl4pPr>
            <a:lvl5pPr marL="2057400" indent="-228600">
              <a:lnSpc>
                <a:spcPct val="90000"/>
              </a:lnSpc>
              <a:spcAft>
                <a:spcPts val="600"/>
              </a:spcAft>
              <a:buFont typeface="Amadeus Neue" pitchFamily="50" charset="0"/>
              <a:buChar char="–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783990CC-794C-FA78-25CA-01B9ED6CD8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04988" y="2764142"/>
            <a:ext cx="2779240" cy="428368"/>
          </a:xfrm>
        </p:spPr>
        <p:txBody>
          <a:bodyPr lIns="36000" anchor="b">
            <a:noAutofit/>
          </a:bodyPr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solidFill>
                  <a:schemeClr val="bg1"/>
                </a:solidFill>
                <a:latin typeface="Amadeus Neue Light" pitchFamily="50" charset="0"/>
                <a:ea typeface="Amadeus Neue Light" pitchFamily="50" charset="0"/>
                <a:cs typeface="Amadeus Neue Light" pitchFamily="50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5912D8C-283E-8ED6-915A-3FF9ABA2E46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04988" y="3398789"/>
            <a:ext cx="2779240" cy="1897111"/>
          </a:xfrm>
        </p:spPr>
        <p:txBody>
          <a:bodyPr lIns="36000">
            <a:noAutofit/>
          </a:bodyPr>
          <a:lstStyle>
            <a:lvl1pPr>
              <a:lnSpc>
                <a:spcPct val="90000"/>
              </a:lnSpc>
              <a:spcAft>
                <a:spcPts val="600"/>
              </a:spcAft>
              <a:defRPr sz="2000">
                <a:solidFill>
                  <a:schemeClr val="bg1"/>
                </a:solidFill>
              </a:defRPr>
            </a:lvl1pPr>
            <a:lvl2pPr marL="685800" indent="-228600">
              <a:lnSpc>
                <a:spcPct val="90000"/>
              </a:lnSpc>
              <a:spcAft>
                <a:spcPts val="600"/>
              </a:spcAft>
              <a:buFont typeface="Amadeus Neue" pitchFamily="50" charset="0"/>
              <a:buChar char="–"/>
              <a:defRPr sz="1600">
                <a:solidFill>
                  <a:schemeClr val="bg1"/>
                </a:solidFill>
              </a:defRPr>
            </a:lvl2pPr>
            <a:lvl3pPr marL="1143000" indent="-228600">
              <a:lnSpc>
                <a:spcPct val="90000"/>
              </a:lnSpc>
              <a:spcAft>
                <a:spcPts val="600"/>
              </a:spcAft>
              <a:buFont typeface="Amadeus Neue" pitchFamily="50" charset="0"/>
              <a:buChar char="–"/>
              <a:defRPr sz="1600">
                <a:solidFill>
                  <a:schemeClr val="bg1"/>
                </a:solidFill>
              </a:defRPr>
            </a:lvl3pPr>
            <a:lvl4pPr marL="1600200" indent="-228600">
              <a:lnSpc>
                <a:spcPct val="90000"/>
              </a:lnSpc>
              <a:spcAft>
                <a:spcPts val="600"/>
              </a:spcAft>
              <a:buFont typeface="Amadeus Neue" pitchFamily="50" charset="0"/>
              <a:buChar char="–"/>
              <a:defRPr sz="1600">
                <a:solidFill>
                  <a:schemeClr val="bg1"/>
                </a:solidFill>
              </a:defRPr>
            </a:lvl4pPr>
            <a:lvl5pPr marL="2057400" indent="-228600">
              <a:lnSpc>
                <a:spcPct val="90000"/>
              </a:lnSpc>
              <a:spcAft>
                <a:spcPts val="600"/>
              </a:spcAft>
              <a:buFont typeface="Amadeus Neue" pitchFamily="50" charset="0"/>
              <a:buChar char="–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F9EFFE47-24F0-F13B-9E45-63225325B88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17960" y="1284239"/>
            <a:ext cx="4760440" cy="4011661"/>
          </a:xfrm>
        </p:spPr>
        <p:txBody>
          <a:bodyPr lIns="36000" anchor="ctr">
            <a:noAutofit/>
          </a:bodyPr>
          <a:lstStyle>
            <a:lvl1pPr marL="0" indent="0" algn="l">
              <a:lnSpc>
                <a:spcPct val="90000"/>
              </a:lnSpc>
              <a:spcAft>
                <a:spcPts val="600"/>
              </a:spcAft>
              <a:buNone/>
              <a:defRPr sz="6000">
                <a:solidFill>
                  <a:srgbClr val="3A8BFF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50718BE-7D2F-ABBD-DF80-B97B19D9272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28470" y="6492741"/>
            <a:ext cx="786132" cy="114116"/>
          </a:xfrm>
          <a:prstGeom prst="rect">
            <a:avLst/>
          </a:prstGeom>
        </p:spPr>
      </p:pic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A7E5B18A-359B-4F13-26E7-0C2F22D744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3443" y="6356350"/>
            <a:ext cx="8477897" cy="282574"/>
          </a:xfrm>
        </p:spPr>
        <p:txBody>
          <a:bodyPr anchor="b">
            <a:normAutofit/>
          </a:bodyPr>
          <a:lstStyle>
            <a:lvl1pPr marL="0" indent="0" algn="r">
              <a:lnSpc>
                <a:spcPct val="90000"/>
              </a:lnSpc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40B1E5-436C-5C39-1B21-3BAA707B0B2B}"/>
              </a:ext>
            </a:extLst>
          </p:cNvPr>
          <p:cNvSpPr txBox="1"/>
          <p:nvPr userDrawn="1"/>
        </p:nvSpPr>
        <p:spPr>
          <a:xfrm rot="16200000">
            <a:off x="9212615" y="3324761"/>
            <a:ext cx="5750292" cy="20847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© Amadeus IT Group and its affiliates and subsidiaries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FA23CBC-43E2-C03A-D1DF-CF8FE374E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8" y="6602957"/>
            <a:ext cx="753762" cy="23353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A47EDADE-C6AA-456D-892E-64415757A9A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623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White with Dark Sky Wordmark">
    <p:bg>
      <p:bgPr>
        <a:solidFill>
          <a:srgbClr val="3A8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730C043A-4D04-C81D-9147-1D69B4F6F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400" y="2502000"/>
            <a:ext cx="6840000" cy="1081216"/>
          </a:xfrm>
        </p:spPr>
        <p:txBody>
          <a:bodyPr anchor="b">
            <a:noAutofit/>
          </a:bodyPr>
          <a:lstStyle>
            <a:lvl1pPr>
              <a:defRPr sz="4400" b="0" i="0">
                <a:solidFill>
                  <a:srgbClr val="000835"/>
                </a:solidFill>
                <a:latin typeface="Amadeus Neue Medium" pitchFamily="2" charset="77"/>
                <a:ea typeface="Amadeus Neue Medium" pitchFamily="2" charset="77"/>
                <a:cs typeface="Amadeus Neue Medium" pitchFamily="2" charset="77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5EF41C7C-C423-3CE6-9D7E-1168C22CC2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400" y="3628800"/>
            <a:ext cx="6840000" cy="826530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rgbClr val="000835"/>
                </a:solidFill>
                <a:latin typeface="Amadeus Neue Light" pitchFamily="50" charset="0"/>
                <a:ea typeface="Amadeus Neue Light" pitchFamily="50" charset="0"/>
                <a:cs typeface="Amadeus Neue Light" pitchFamily="50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B2691358-F3DE-D20A-6C1F-B13C3BC7C3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476" y="3136739"/>
            <a:ext cx="2110163" cy="298407"/>
          </a:xfrm>
          <a:blipFill dpi="0" rotWithShape="1">
            <a:blip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A5807B-871D-2EF5-A154-085DB4DE65DA}"/>
              </a:ext>
            </a:extLst>
          </p:cNvPr>
          <p:cNvSpPr txBox="1"/>
          <p:nvPr userDrawn="1"/>
        </p:nvSpPr>
        <p:spPr>
          <a:xfrm rot="16200000">
            <a:off x="9212615" y="3324761"/>
            <a:ext cx="5750292" cy="20847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/>
            <a:r>
              <a:rPr lang="en-US" dirty="0">
                <a:solidFill>
                  <a:srgbClr val="000835"/>
                </a:solidFill>
              </a:rPr>
              <a:t>© Amadeus IT Group and its affiliates and subsidiaries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3F700F89-BD2F-6801-108B-B59D555799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89413" y="4501456"/>
            <a:ext cx="6840537" cy="119856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000835"/>
                </a:solidFill>
              </a:defRPr>
            </a:lvl1pPr>
          </a:lstStyle>
          <a:p>
            <a:pPr lvl="0"/>
            <a:r>
              <a:rPr lang="en-US" dirty="0"/>
              <a:t>Author’s or department’s name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207B4CCC-3EC9-DADD-FC65-ECAA3CF342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3443" y="6356350"/>
            <a:ext cx="8477897" cy="282574"/>
          </a:xfrm>
        </p:spPr>
        <p:txBody>
          <a:bodyPr anchor="b">
            <a:normAutofit/>
          </a:bodyPr>
          <a:lstStyle>
            <a:lvl1pPr marL="0" indent="0" algn="r">
              <a:buNone/>
              <a:defRPr sz="1200">
                <a:solidFill>
                  <a:schemeClr val="dk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213E3AE-4ACA-4B58-0428-C9D15BE9B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8" y="6602957"/>
            <a:ext cx="753762" cy="23353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chemeClr val="dk2"/>
                </a:solidFill>
              </a:defRPr>
            </a:lvl1pPr>
          </a:lstStyle>
          <a:p>
            <a:fld id="{A47EDADE-C6AA-456D-892E-64415757A9A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820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Sky Title, Content and Image">
    <p:bg>
      <p:bgPr>
        <a:solidFill>
          <a:srgbClr val="0008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0EDA6-3C13-74C0-7912-65EB5227A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74" y="214452"/>
            <a:ext cx="5783753" cy="829157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4E520DD4-356C-83AC-7AA2-60D96100065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976771" y="0"/>
            <a:ext cx="5215229" cy="6857999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F79F6C69-FD6D-94A0-0C84-601647CD093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0660" y="1701461"/>
            <a:ext cx="5775067" cy="428368"/>
          </a:xfrm>
        </p:spPr>
        <p:txBody>
          <a:bodyPr lIns="36000" anchor="b">
            <a:noAutofit/>
          </a:bodyPr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solidFill>
                  <a:schemeClr val="bg1"/>
                </a:solidFill>
                <a:latin typeface="Amadeus Neue Light" pitchFamily="50" charset="0"/>
                <a:ea typeface="Amadeus Neue Light" pitchFamily="50" charset="0"/>
                <a:cs typeface="Amadeus Neue Light" pitchFamily="50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BE41BE9A-F9F3-0BCD-6AF1-E77D304F785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30660" y="2347785"/>
            <a:ext cx="5775067" cy="4008566"/>
          </a:xfrm>
        </p:spPr>
        <p:txBody>
          <a:bodyPr lIns="36000">
            <a:noAutofit/>
          </a:bodyPr>
          <a:lstStyle>
            <a:lvl1pPr>
              <a:lnSpc>
                <a:spcPct val="90000"/>
              </a:lnSpc>
              <a:spcAft>
                <a:spcPts val="600"/>
              </a:spcAft>
              <a:defRPr sz="2000"/>
            </a:lvl1pPr>
            <a:lvl2pPr marL="685800" indent="-228600">
              <a:lnSpc>
                <a:spcPct val="90000"/>
              </a:lnSpc>
              <a:spcAft>
                <a:spcPts val="600"/>
              </a:spcAft>
              <a:buFont typeface="Amadeus Neue" pitchFamily="50" charset="0"/>
              <a:buChar char="–"/>
              <a:defRPr sz="1600"/>
            </a:lvl2pPr>
            <a:lvl3pPr marL="1143000" indent="-228600">
              <a:lnSpc>
                <a:spcPct val="90000"/>
              </a:lnSpc>
              <a:spcAft>
                <a:spcPts val="600"/>
              </a:spcAft>
              <a:buFont typeface="Amadeus Neue" pitchFamily="50" charset="0"/>
              <a:buChar char="–"/>
              <a:defRPr sz="1600"/>
            </a:lvl3pPr>
            <a:lvl4pPr marL="1600200" indent="-228600">
              <a:lnSpc>
                <a:spcPct val="90000"/>
              </a:lnSpc>
              <a:spcAft>
                <a:spcPts val="600"/>
              </a:spcAft>
              <a:buFont typeface="Amadeus Neue" pitchFamily="50" charset="0"/>
              <a:buChar char="–"/>
              <a:defRPr sz="1600"/>
            </a:lvl4pPr>
            <a:lvl5pPr marL="2057400" indent="-228600">
              <a:lnSpc>
                <a:spcPct val="90000"/>
              </a:lnSpc>
              <a:spcAft>
                <a:spcPts val="600"/>
              </a:spcAft>
              <a:buFont typeface="Amadeus Neue" pitchFamily="50" charset="0"/>
              <a:buChar char="–"/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080F9D1-82DE-E5E4-5FEC-CAA9A8D1BF1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28470" y="6492741"/>
            <a:ext cx="786132" cy="114116"/>
          </a:xfrm>
          <a:prstGeom prst="rect">
            <a:avLst/>
          </a:prstGeom>
        </p:spPr>
      </p:pic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C4021078-3277-A929-C565-2FFBD3B183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3443" y="6356350"/>
            <a:ext cx="8477897" cy="282574"/>
          </a:xfrm>
        </p:spPr>
        <p:txBody>
          <a:bodyPr anchor="b">
            <a:normAutofit/>
          </a:bodyPr>
          <a:lstStyle>
            <a:lvl1pPr marL="0" indent="0" algn="r">
              <a:lnSpc>
                <a:spcPct val="90000"/>
              </a:lnSpc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B62AF8-6F9A-E912-D378-D35EB36F840F}"/>
              </a:ext>
            </a:extLst>
          </p:cNvPr>
          <p:cNvSpPr txBox="1"/>
          <p:nvPr userDrawn="1"/>
        </p:nvSpPr>
        <p:spPr>
          <a:xfrm rot="16200000">
            <a:off x="9212615" y="3324761"/>
            <a:ext cx="5750292" cy="20847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© Amadeus IT Group and its affiliates and subsidiaries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E35EF3E-3191-3E8F-9BAD-9A92835A4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8" y="6602957"/>
            <a:ext cx="753762" cy="23353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A47EDADE-C6AA-456D-892E-64415757A9A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034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chsia Title, Subtitle and Content">
    <p:bg>
      <p:bgPr>
        <a:solidFill>
          <a:srgbClr val="4F02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A0382-B789-F54D-296A-1DCF4B969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BC64859-CFD4-9C91-80AA-D5747B839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73" y="1260389"/>
            <a:ext cx="11739367" cy="5066270"/>
          </a:xfrm>
          <a:prstGeom prst="rect">
            <a:avLst/>
          </a:prstGeom>
        </p:spPr>
        <p:txBody>
          <a:bodyPr vert="horz" lIns="36000" tIns="14400" rIns="0" bIns="0" rtlCol="0">
            <a:noAutofit/>
          </a:bodyPr>
          <a:lstStyle>
            <a:lvl1pPr>
              <a:lnSpc>
                <a:spcPct val="9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40E7882-E6D3-4995-19B6-C988BC50A9E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28470" y="6492741"/>
            <a:ext cx="786132" cy="114116"/>
          </a:xfrm>
          <a:prstGeom prst="rect">
            <a:avLst/>
          </a:prstGeom>
        </p:spPr>
      </p:pic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98099D95-1974-9FF7-E235-6E30DF8953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3443" y="6356350"/>
            <a:ext cx="8477897" cy="282574"/>
          </a:xfrm>
        </p:spPr>
        <p:txBody>
          <a:bodyPr anchor="b">
            <a:normAutofit/>
          </a:bodyPr>
          <a:lstStyle>
            <a:lvl1pPr marL="0" indent="0" algn="r">
              <a:lnSpc>
                <a:spcPct val="90000"/>
              </a:lnSpc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9A3711-6A4B-9823-09C4-58C1E506468E}"/>
              </a:ext>
            </a:extLst>
          </p:cNvPr>
          <p:cNvSpPr txBox="1"/>
          <p:nvPr userDrawn="1"/>
        </p:nvSpPr>
        <p:spPr>
          <a:xfrm rot="16200000">
            <a:off x="9212615" y="3324761"/>
            <a:ext cx="5750292" cy="20847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© Amadeus IT Group and its affiliates and subsidiaries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B6A1A-DC49-0DC5-8B70-0DF87488D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8" y="6602957"/>
            <a:ext cx="753762" cy="23353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A47EDADE-C6AA-456D-892E-64415757A9A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119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chsia Title, Highilight and Support">
    <p:bg>
      <p:bgPr>
        <a:solidFill>
          <a:srgbClr val="4F02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30911-298D-7053-2C64-4C5A94B26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57FA30E2-BD0A-1FCE-CBF6-D910CC6F40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09312" y="3398789"/>
            <a:ext cx="2779240" cy="1897111"/>
          </a:xfrm>
        </p:spPr>
        <p:txBody>
          <a:bodyPr lIns="36000">
            <a:noAutofit/>
          </a:bodyPr>
          <a:lstStyle>
            <a:lvl1pPr>
              <a:lnSpc>
                <a:spcPct val="90000"/>
              </a:lnSpc>
              <a:spcAft>
                <a:spcPts val="600"/>
              </a:spcAft>
              <a:defRPr sz="2000">
                <a:solidFill>
                  <a:schemeClr val="bg1"/>
                </a:solidFill>
              </a:defRPr>
            </a:lvl1pPr>
            <a:lvl2pPr marL="685800" indent="-228600">
              <a:lnSpc>
                <a:spcPct val="90000"/>
              </a:lnSpc>
              <a:spcAft>
                <a:spcPts val="600"/>
              </a:spcAft>
              <a:buFont typeface="Amadeus Neue" pitchFamily="50" charset="0"/>
              <a:buChar char="–"/>
              <a:defRPr sz="1600">
                <a:solidFill>
                  <a:schemeClr val="bg1"/>
                </a:solidFill>
              </a:defRPr>
            </a:lvl2pPr>
            <a:lvl3pPr marL="1143000" indent="-228600">
              <a:lnSpc>
                <a:spcPct val="90000"/>
              </a:lnSpc>
              <a:spcAft>
                <a:spcPts val="600"/>
              </a:spcAft>
              <a:buFont typeface="Amadeus Neue" pitchFamily="50" charset="0"/>
              <a:buChar char="–"/>
              <a:defRPr sz="1600">
                <a:solidFill>
                  <a:schemeClr val="bg1"/>
                </a:solidFill>
              </a:defRPr>
            </a:lvl3pPr>
            <a:lvl4pPr marL="1600200" indent="-228600">
              <a:lnSpc>
                <a:spcPct val="90000"/>
              </a:lnSpc>
              <a:spcAft>
                <a:spcPts val="600"/>
              </a:spcAft>
              <a:buFont typeface="Amadeus Neue" pitchFamily="50" charset="0"/>
              <a:buChar char="–"/>
              <a:defRPr sz="1600">
                <a:solidFill>
                  <a:schemeClr val="bg1"/>
                </a:solidFill>
              </a:defRPr>
            </a:lvl4pPr>
            <a:lvl5pPr marL="2057400" indent="-228600">
              <a:lnSpc>
                <a:spcPct val="90000"/>
              </a:lnSpc>
              <a:spcAft>
                <a:spcPts val="600"/>
              </a:spcAft>
              <a:buFont typeface="Amadeus Neue" pitchFamily="50" charset="0"/>
              <a:buChar char="–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6A1CBDE3-B5F9-4FD3-5395-EAE2471770B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04988" y="3398789"/>
            <a:ext cx="2779240" cy="1897111"/>
          </a:xfrm>
        </p:spPr>
        <p:txBody>
          <a:bodyPr lIns="36000">
            <a:noAutofit/>
          </a:bodyPr>
          <a:lstStyle>
            <a:lvl1pPr>
              <a:lnSpc>
                <a:spcPct val="90000"/>
              </a:lnSpc>
              <a:spcAft>
                <a:spcPts val="600"/>
              </a:spcAft>
              <a:defRPr sz="2000">
                <a:solidFill>
                  <a:schemeClr val="bg1"/>
                </a:solidFill>
              </a:defRPr>
            </a:lvl1pPr>
            <a:lvl2pPr marL="685800" indent="-228600">
              <a:lnSpc>
                <a:spcPct val="90000"/>
              </a:lnSpc>
              <a:spcAft>
                <a:spcPts val="600"/>
              </a:spcAft>
              <a:buFont typeface="Amadeus Neue" pitchFamily="50" charset="0"/>
              <a:buChar char="–"/>
              <a:defRPr sz="1600">
                <a:solidFill>
                  <a:schemeClr val="bg1"/>
                </a:solidFill>
              </a:defRPr>
            </a:lvl2pPr>
            <a:lvl3pPr marL="1143000" indent="-228600">
              <a:lnSpc>
                <a:spcPct val="90000"/>
              </a:lnSpc>
              <a:spcAft>
                <a:spcPts val="600"/>
              </a:spcAft>
              <a:buFont typeface="Amadeus Neue" pitchFamily="50" charset="0"/>
              <a:buChar char="–"/>
              <a:defRPr sz="1600">
                <a:solidFill>
                  <a:schemeClr val="bg1"/>
                </a:solidFill>
              </a:defRPr>
            </a:lvl3pPr>
            <a:lvl4pPr marL="1600200" indent="-228600">
              <a:lnSpc>
                <a:spcPct val="90000"/>
              </a:lnSpc>
              <a:spcAft>
                <a:spcPts val="600"/>
              </a:spcAft>
              <a:buFont typeface="Amadeus Neue" pitchFamily="50" charset="0"/>
              <a:buChar char="–"/>
              <a:defRPr sz="1600">
                <a:solidFill>
                  <a:schemeClr val="bg1"/>
                </a:solidFill>
              </a:defRPr>
            </a:lvl4pPr>
            <a:lvl5pPr marL="2057400" indent="-228600">
              <a:lnSpc>
                <a:spcPct val="90000"/>
              </a:lnSpc>
              <a:spcAft>
                <a:spcPts val="600"/>
              </a:spcAft>
              <a:buFont typeface="Amadeus Neue" pitchFamily="50" charset="0"/>
              <a:buChar char="–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7B58CBFF-4234-EE65-0F1F-AF1B9587481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17960" y="1284239"/>
            <a:ext cx="4760440" cy="4011661"/>
          </a:xfrm>
        </p:spPr>
        <p:txBody>
          <a:bodyPr lIns="36000" anchor="ctr">
            <a:noAutofit/>
          </a:bodyPr>
          <a:lstStyle>
            <a:lvl1pPr marL="0" indent="0" algn="l">
              <a:lnSpc>
                <a:spcPct val="90000"/>
              </a:lnSpc>
              <a:spcAft>
                <a:spcPts val="600"/>
              </a:spcAft>
              <a:buNone/>
              <a:defRPr sz="6000">
                <a:solidFill>
                  <a:srgbClr val="FF58AC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DA5D02BE-FE8E-876E-F216-005C9AB0CB3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9312" y="2764142"/>
            <a:ext cx="2779240" cy="428368"/>
          </a:xfrm>
        </p:spPr>
        <p:txBody>
          <a:bodyPr lIns="36000" anchor="b">
            <a:noAutofit/>
          </a:bodyPr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solidFill>
                  <a:schemeClr val="bg1"/>
                </a:solidFill>
                <a:latin typeface="Amadeus Neue Light" pitchFamily="50" charset="0"/>
                <a:ea typeface="Amadeus Neue Light" pitchFamily="50" charset="0"/>
                <a:cs typeface="Amadeus Neue Light" pitchFamily="50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DC131049-1096-0FCC-E7B5-B30504BDC7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04988" y="2764142"/>
            <a:ext cx="2779240" cy="428368"/>
          </a:xfrm>
        </p:spPr>
        <p:txBody>
          <a:bodyPr lIns="36000" anchor="b">
            <a:noAutofit/>
          </a:bodyPr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solidFill>
                  <a:schemeClr val="bg1"/>
                </a:solidFill>
                <a:latin typeface="Amadeus Neue Light" pitchFamily="50" charset="0"/>
                <a:ea typeface="Amadeus Neue Light" pitchFamily="50" charset="0"/>
                <a:cs typeface="Amadeus Neue Light" pitchFamily="50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4244916-3C63-4114-938A-0989E7D25E0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28470" y="6492741"/>
            <a:ext cx="786132" cy="114116"/>
          </a:xfrm>
          <a:prstGeom prst="rect">
            <a:avLst/>
          </a:prstGeom>
        </p:spPr>
      </p:pic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D56D6EBC-C024-6BA6-0948-B22D41BBBE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3443" y="6356350"/>
            <a:ext cx="8477897" cy="282574"/>
          </a:xfrm>
        </p:spPr>
        <p:txBody>
          <a:bodyPr anchor="b">
            <a:normAutofit/>
          </a:bodyPr>
          <a:lstStyle>
            <a:lvl1pPr marL="0" indent="0" algn="r">
              <a:lnSpc>
                <a:spcPct val="90000"/>
              </a:lnSpc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89FC62-F77D-8A52-FEF3-FEB91A81CE17}"/>
              </a:ext>
            </a:extLst>
          </p:cNvPr>
          <p:cNvSpPr txBox="1"/>
          <p:nvPr userDrawn="1"/>
        </p:nvSpPr>
        <p:spPr>
          <a:xfrm rot="16200000">
            <a:off x="9212615" y="3324761"/>
            <a:ext cx="5750292" cy="20847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© Amadeus IT Group and its affiliates and subsidiaries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8D87CB4-E170-3458-5BB1-ECCE9796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8" y="6602957"/>
            <a:ext cx="753762" cy="23353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A47EDADE-C6AA-456D-892E-64415757A9A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922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chsia Title, Content and Image">
    <p:bg>
      <p:bgPr>
        <a:solidFill>
          <a:srgbClr val="4F02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02F71-B3F4-DCDB-F884-00C82A359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74" y="214452"/>
            <a:ext cx="5783753" cy="829157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67BEA9FA-E122-BAD7-F691-568F9CB3D40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976771" y="1"/>
            <a:ext cx="5215229" cy="6857999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6A09B30E-5599-E36E-9224-6CFA7BAB95B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0660" y="1701461"/>
            <a:ext cx="5775067" cy="428368"/>
          </a:xfrm>
        </p:spPr>
        <p:txBody>
          <a:bodyPr lIns="36000" anchor="b">
            <a:noAutofit/>
          </a:bodyPr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solidFill>
                  <a:schemeClr val="bg1"/>
                </a:solidFill>
                <a:latin typeface="Amadeus Neue Light" pitchFamily="50" charset="0"/>
                <a:ea typeface="Amadeus Neue Light" pitchFamily="50" charset="0"/>
                <a:cs typeface="Amadeus Neue Light" pitchFamily="50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7FDB3FBE-59BB-0860-E779-D19C5C6C90B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30660" y="2347785"/>
            <a:ext cx="5775067" cy="4008566"/>
          </a:xfrm>
        </p:spPr>
        <p:txBody>
          <a:bodyPr lIns="36000">
            <a:noAutofit/>
          </a:bodyPr>
          <a:lstStyle>
            <a:lvl1pPr>
              <a:lnSpc>
                <a:spcPct val="90000"/>
              </a:lnSpc>
              <a:spcAft>
                <a:spcPts val="600"/>
              </a:spcAft>
              <a:defRPr sz="2000">
                <a:solidFill>
                  <a:schemeClr val="bg1"/>
                </a:solidFill>
              </a:defRPr>
            </a:lvl1pPr>
            <a:lvl2pPr marL="685800" indent="-228600">
              <a:lnSpc>
                <a:spcPct val="90000"/>
              </a:lnSpc>
              <a:spcAft>
                <a:spcPts val="600"/>
              </a:spcAft>
              <a:buFont typeface="Amadeus Neue" pitchFamily="50" charset="0"/>
              <a:buChar char="–"/>
              <a:defRPr sz="1600">
                <a:solidFill>
                  <a:schemeClr val="bg1"/>
                </a:solidFill>
              </a:defRPr>
            </a:lvl2pPr>
            <a:lvl3pPr marL="1143000" indent="-228600">
              <a:lnSpc>
                <a:spcPct val="90000"/>
              </a:lnSpc>
              <a:spcAft>
                <a:spcPts val="600"/>
              </a:spcAft>
              <a:buFont typeface="Amadeus Neue" pitchFamily="50" charset="0"/>
              <a:buChar char="–"/>
              <a:defRPr sz="1600">
                <a:solidFill>
                  <a:schemeClr val="bg1"/>
                </a:solidFill>
              </a:defRPr>
            </a:lvl3pPr>
            <a:lvl4pPr marL="1600200" indent="-228600">
              <a:lnSpc>
                <a:spcPct val="90000"/>
              </a:lnSpc>
              <a:spcAft>
                <a:spcPts val="600"/>
              </a:spcAft>
              <a:buFont typeface="Amadeus Neue" pitchFamily="50" charset="0"/>
              <a:buChar char="–"/>
              <a:defRPr sz="1600">
                <a:solidFill>
                  <a:schemeClr val="bg1"/>
                </a:solidFill>
              </a:defRPr>
            </a:lvl4pPr>
            <a:lvl5pPr marL="2057400" indent="-228600">
              <a:lnSpc>
                <a:spcPct val="90000"/>
              </a:lnSpc>
              <a:spcAft>
                <a:spcPts val="600"/>
              </a:spcAft>
              <a:buFont typeface="Amadeus Neue" pitchFamily="50" charset="0"/>
              <a:buChar char="–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393CF2C-F71C-FE87-D4B5-E4FD7F582B1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28470" y="6492741"/>
            <a:ext cx="786132" cy="114116"/>
          </a:xfrm>
          <a:prstGeom prst="rect">
            <a:avLst/>
          </a:prstGeom>
        </p:spPr>
      </p:pic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C6BB883E-B45A-749E-AE87-3BBF303ABA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3443" y="6356350"/>
            <a:ext cx="8477897" cy="282574"/>
          </a:xfrm>
        </p:spPr>
        <p:txBody>
          <a:bodyPr anchor="b">
            <a:normAutofit/>
          </a:bodyPr>
          <a:lstStyle>
            <a:lvl1pPr marL="0" indent="0" algn="r">
              <a:lnSpc>
                <a:spcPct val="90000"/>
              </a:lnSpc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908357-932F-C146-66DB-4DC349FE54C0}"/>
              </a:ext>
            </a:extLst>
          </p:cNvPr>
          <p:cNvSpPr txBox="1"/>
          <p:nvPr userDrawn="1"/>
        </p:nvSpPr>
        <p:spPr>
          <a:xfrm rot="16200000">
            <a:off x="9212615" y="3324761"/>
            <a:ext cx="5750292" cy="20847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© Amadeus IT Group and its affiliates and subsidiaries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0DF6F4F-5DAB-0992-24DF-109718338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8" y="6602957"/>
            <a:ext cx="753762" cy="23353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A47EDADE-C6AA-456D-892E-64415757A9A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45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nary Title, Subtitle and Content">
    <p:bg>
      <p:bgPr>
        <a:solidFill>
          <a:srgbClr val="564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C4AA2-8374-39C6-34DD-0119D212E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36576">
            <a:noAutofit/>
          </a:bodyPr>
          <a:lstStyle>
            <a:lvl1pPr>
              <a:lnSpc>
                <a:spcPct val="9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4BACED3-BE2E-6964-56EE-F8010B24D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73" y="1260389"/>
            <a:ext cx="11739367" cy="5066270"/>
          </a:xfrm>
          <a:prstGeom prst="rect">
            <a:avLst/>
          </a:prstGeom>
        </p:spPr>
        <p:txBody>
          <a:bodyPr vert="horz" lIns="36000" tIns="14400" rIns="0" bIns="0" rtlCol="0">
            <a:noAutofit/>
          </a:bodyPr>
          <a:lstStyle>
            <a:lvl1pPr>
              <a:lnSpc>
                <a:spcPct val="9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780627-5C07-3722-F568-4DC1B76BA92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28470" y="6492741"/>
            <a:ext cx="786132" cy="114116"/>
          </a:xfrm>
          <a:prstGeom prst="rect">
            <a:avLst/>
          </a:prstGeom>
        </p:spPr>
      </p:pic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40B7EBB3-9008-64CF-3B96-571CBC2C9A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3443" y="6356350"/>
            <a:ext cx="8477897" cy="282574"/>
          </a:xfrm>
        </p:spPr>
        <p:txBody>
          <a:bodyPr anchor="b">
            <a:normAutofit/>
          </a:bodyPr>
          <a:lstStyle>
            <a:lvl1pPr marL="0" indent="0" algn="r">
              <a:lnSpc>
                <a:spcPct val="90000"/>
              </a:lnSpc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21B95F-BA78-CBC6-24B7-CD7231F95916}"/>
              </a:ext>
            </a:extLst>
          </p:cNvPr>
          <p:cNvSpPr txBox="1"/>
          <p:nvPr userDrawn="1"/>
        </p:nvSpPr>
        <p:spPr>
          <a:xfrm rot="16200000">
            <a:off x="9212615" y="3324761"/>
            <a:ext cx="5750292" cy="20847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© Amadeus IT Group and its affiliates and subsidiaries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1B882-6E8C-2A87-123F-986489404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8" y="6602957"/>
            <a:ext cx="753762" cy="23353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A47EDADE-C6AA-456D-892E-64415757A9A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50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est Title, Subtitle and Content">
    <p:bg>
      <p:bgPr>
        <a:solidFill>
          <a:srgbClr val="023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A8598-E556-F8A8-3052-AED894912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8BB7B01-C66A-9D8F-420B-B1A06F734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73" y="1260389"/>
            <a:ext cx="11739367" cy="5066270"/>
          </a:xfrm>
          <a:prstGeom prst="rect">
            <a:avLst/>
          </a:prstGeom>
        </p:spPr>
        <p:txBody>
          <a:bodyPr vert="horz" lIns="36000" tIns="14400" rIns="0" bIns="0" rtlCol="0">
            <a:noAutofit/>
          </a:bodyPr>
          <a:lstStyle>
            <a:lvl1pPr>
              <a:lnSpc>
                <a:spcPct val="9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57686F2-E365-1AA7-61FE-196EF539E8E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28470" y="6492741"/>
            <a:ext cx="786132" cy="114116"/>
          </a:xfrm>
          <a:prstGeom prst="rect">
            <a:avLst/>
          </a:prstGeom>
        </p:spPr>
      </p:pic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16227B45-4ED8-CB64-B5B1-FE50B70118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3443" y="6356350"/>
            <a:ext cx="8477897" cy="282574"/>
          </a:xfrm>
        </p:spPr>
        <p:txBody>
          <a:bodyPr anchor="b">
            <a:normAutofit/>
          </a:bodyPr>
          <a:lstStyle>
            <a:lvl1pPr marL="0" indent="0" algn="r">
              <a:lnSpc>
                <a:spcPct val="90000"/>
              </a:lnSpc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613A73-DF9C-C631-BAA8-45406FBFF00B}"/>
              </a:ext>
            </a:extLst>
          </p:cNvPr>
          <p:cNvSpPr txBox="1"/>
          <p:nvPr userDrawn="1"/>
        </p:nvSpPr>
        <p:spPr>
          <a:xfrm rot="16200000">
            <a:off x="9212615" y="3324761"/>
            <a:ext cx="5750292" cy="20847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© Amadeus IT Group and its affiliates and subsidiaries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B76C5-F60B-07E3-D4E5-6DBF78D21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8" y="6602957"/>
            <a:ext cx="753762" cy="23353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A47EDADE-C6AA-456D-892E-64415757A9A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599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White with Vivid Sky wordm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B2691358-F3DE-D20A-6C1F-B13C3BC7C3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476" y="3136739"/>
            <a:ext cx="2110163" cy="298407"/>
          </a:xfrm>
          <a:blipFill dpi="0" rotWithShape="1">
            <a:blip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A5807B-871D-2EF5-A154-085DB4DE65DA}"/>
              </a:ext>
            </a:extLst>
          </p:cNvPr>
          <p:cNvSpPr txBox="1"/>
          <p:nvPr userDrawn="1"/>
        </p:nvSpPr>
        <p:spPr>
          <a:xfrm rot="16200000">
            <a:off x="9212615" y="3324761"/>
            <a:ext cx="5750292" cy="20847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/>
            <a:r>
              <a:rPr lang="en-US" dirty="0">
                <a:solidFill>
                  <a:srgbClr val="000835"/>
                </a:solidFill>
              </a:rPr>
              <a:t>© Amadeus IT Group and its affiliates and subsidiaries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199CABD-5E06-A347-B1EC-E90E5D911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8844" y="2335427"/>
            <a:ext cx="7772495" cy="1900105"/>
          </a:xfrm>
        </p:spPr>
        <p:txBody>
          <a:bodyPr anchor="ctr">
            <a:noAutofit/>
          </a:bodyPr>
          <a:lstStyle>
            <a:lvl1pPr>
              <a:defRPr sz="6000">
                <a:solidFill>
                  <a:srgbClr val="000835"/>
                </a:solidFill>
                <a:latin typeface="Amadeus Neue Medium" pitchFamily="50" charset="0"/>
                <a:ea typeface="Amadeus Neue Medium" pitchFamily="50" charset="0"/>
                <a:cs typeface="Amadeus Neue Medium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E73EC4EA-811A-75CD-2508-6460D63358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3443" y="6356350"/>
            <a:ext cx="8477897" cy="282574"/>
          </a:xfrm>
        </p:spPr>
        <p:txBody>
          <a:bodyPr anchor="b">
            <a:normAutofit/>
          </a:bodyPr>
          <a:lstStyle>
            <a:lvl1pPr marL="0" indent="0" algn="r">
              <a:buNone/>
              <a:defRPr sz="1200">
                <a:solidFill>
                  <a:srgbClr val="000835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834A5A-6578-6E86-0AA1-BB177A61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8" y="6602957"/>
            <a:ext cx="753762" cy="23353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000835"/>
                </a:solidFill>
              </a:defRPr>
            </a:lvl1pPr>
          </a:lstStyle>
          <a:p>
            <a:fld id="{A47EDADE-C6AA-456D-892E-64415757A9A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88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White with Dark Sky wordm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A5807B-871D-2EF5-A154-085DB4DE65DA}"/>
              </a:ext>
            </a:extLst>
          </p:cNvPr>
          <p:cNvSpPr txBox="1"/>
          <p:nvPr userDrawn="1"/>
        </p:nvSpPr>
        <p:spPr>
          <a:xfrm rot="16200000">
            <a:off x="9212615" y="3324761"/>
            <a:ext cx="5750292" cy="20847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/>
            <a:r>
              <a:rPr lang="en-US" dirty="0">
                <a:solidFill>
                  <a:srgbClr val="000835"/>
                </a:solidFill>
              </a:rPr>
              <a:t>© Amadeus IT Group and its affiliates and subsidiaries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199CABD-5E06-A347-B1EC-E90E5D911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8844" y="2335427"/>
            <a:ext cx="7772495" cy="1900105"/>
          </a:xfrm>
        </p:spPr>
        <p:txBody>
          <a:bodyPr anchor="ctr">
            <a:noAutofit/>
          </a:bodyPr>
          <a:lstStyle>
            <a:lvl1pPr>
              <a:defRPr sz="6000">
                <a:solidFill>
                  <a:srgbClr val="000835"/>
                </a:solidFill>
                <a:latin typeface="Amadeus Neue Medium" pitchFamily="50" charset="0"/>
                <a:ea typeface="Amadeus Neue Medium" pitchFamily="50" charset="0"/>
                <a:cs typeface="Amadeus Neue Medium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3B66C1DD-F372-9898-1353-E51C318004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476" y="3136739"/>
            <a:ext cx="2110163" cy="298407"/>
          </a:xfrm>
          <a:blipFill dpi="0" rotWithShape="1">
            <a:blip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2FB17FD6-B0E1-5CFE-C600-44F1BCB21A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3443" y="6356350"/>
            <a:ext cx="8477897" cy="282574"/>
          </a:xfrm>
        </p:spPr>
        <p:txBody>
          <a:bodyPr anchor="b">
            <a:normAutofit/>
          </a:bodyPr>
          <a:lstStyle>
            <a:lvl1pPr marL="0" indent="0" algn="r">
              <a:buNone/>
              <a:defRPr sz="1200">
                <a:solidFill>
                  <a:srgbClr val="000835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CB814E0-3F3C-2F25-E197-DE974EC9A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8" y="6602957"/>
            <a:ext cx="753762" cy="23353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000835"/>
                </a:solidFill>
              </a:defRPr>
            </a:lvl1pPr>
          </a:lstStyle>
          <a:p>
            <a:fld id="{A47EDADE-C6AA-456D-892E-64415757A9A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74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Dark Sky with Vivid Sky wordm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7FAB0C4-394B-BF35-EB53-D49AFEFF6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8844" y="2335427"/>
            <a:ext cx="7772495" cy="1900105"/>
          </a:xfrm>
        </p:spPr>
        <p:txBody>
          <a:bodyPr anchor="ctr">
            <a:no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1150CC-C7C3-9392-FD15-CD4B919212DA}"/>
              </a:ext>
            </a:extLst>
          </p:cNvPr>
          <p:cNvSpPr txBox="1"/>
          <p:nvPr userDrawn="1"/>
        </p:nvSpPr>
        <p:spPr>
          <a:xfrm rot="16200000">
            <a:off x="9212615" y="3324761"/>
            <a:ext cx="5750292" cy="20847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/>
            <a:r>
              <a:rPr lang="en-US" dirty="0">
                <a:solidFill>
                  <a:srgbClr val="FFFFFF"/>
                </a:solidFill>
              </a:rPr>
              <a:t>© Amadeus IT Group and its affiliates and subsidiaries</a:t>
            </a:r>
          </a:p>
        </p:txBody>
      </p:sp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47406C26-5883-7445-2541-47922EBB10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476" y="3136739"/>
            <a:ext cx="2110163" cy="298407"/>
          </a:xfrm>
          <a:blipFill dpi="0" rotWithShape="1">
            <a:blip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AE6D5C35-2C99-CF9C-F410-05DBD85DC8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3443" y="6356350"/>
            <a:ext cx="8477897" cy="282574"/>
          </a:xfrm>
        </p:spPr>
        <p:txBody>
          <a:bodyPr anchor="b"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D480AB4-2FB6-34D1-2098-4E97ACC15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8" y="6602957"/>
            <a:ext cx="753762" cy="23353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A47EDADE-C6AA-456D-892E-64415757A9A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94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Dark Sky with White wordm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7FAB0C4-394B-BF35-EB53-D49AFEFF6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8844" y="2335427"/>
            <a:ext cx="7772495" cy="1900105"/>
          </a:xfrm>
        </p:spPr>
        <p:txBody>
          <a:bodyPr anchor="ctr">
            <a:noAutofit/>
          </a:bodyPr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264E6BF9-C82C-10E6-AE6B-A7DA0C6364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476" y="3136739"/>
            <a:ext cx="2110163" cy="298407"/>
          </a:xfrm>
          <a:blipFill dpi="0" rotWithShape="1">
            <a:blip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1150CC-C7C3-9392-FD15-CD4B919212DA}"/>
              </a:ext>
            </a:extLst>
          </p:cNvPr>
          <p:cNvSpPr txBox="1"/>
          <p:nvPr userDrawn="1"/>
        </p:nvSpPr>
        <p:spPr>
          <a:xfrm rot="16200000">
            <a:off x="9212615" y="3324761"/>
            <a:ext cx="5750292" cy="20847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/>
            <a:r>
              <a:rPr lang="en-US" dirty="0">
                <a:solidFill>
                  <a:srgbClr val="3A8BFF"/>
                </a:solidFill>
              </a:rPr>
              <a:t>© Amadeus IT Group and its affiliates and subsidiaries</a:t>
            </a:r>
          </a:p>
        </p:txBody>
      </p:sp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9A9F61DF-996F-772D-285A-9EBC2B44B4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3443" y="6356350"/>
            <a:ext cx="8477897" cy="282574"/>
          </a:xfrm>
        </p:spPr>
        <p:txBody>
          <a:bodyPr anchor="b">
            <a:normAutofit/>
          </a:bodyPr>
          <a:lstStyle>
            <a:lvl1pPr marL="0" indent="0" algn="r">
              <a:buNone/>
              <a:defRPr sz="1200">
                <a:solidFill>
                  <a:srgbClr val="3A8BFF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C98131F-FD6E-F096-6DF3-898914CE4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8" y="6602957"/>
            <a:ext cx="753762" cy="23353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3A8BFF"/>
                </a:solidFill>
              </a:defRPr>
            </a:lvl1pPr>
          </a:lstStyle>
          <a:p>
            <a:fld id="{A47EDADE-C6AA-456D-892E-64415757A9A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934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2">
            <a:extLst>
              <a:ext uri="{FF2B5EF4-FFF2-40B4-BE49-F238E27FC236}">
                <a16:creationId xmlns:a16="http://schemas.microsoft.com/office/drawing/2014/main" id="{2A5CDF96-7109-2F48-F2A1-F52D712CB1B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To change background click on photo and choose Insert &gt;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788BB4-C8A0-CF39-6DE4-C25D7AB4F1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399" y="2502927"/>
            <a:ext cx="6840000" cy="1081216"/>
          </a:xfrm>
        </p:spPr>
        <p:txBody>
          <a:bodyPr anchor="b">
            <a:noAutofit/>
          </a:bodyPr>
          <a:lstStyle>
            <a:lvl1pPr>
              <a:defRPr sz="4400" b="0" i="0">
                <a:solidFill>
                  <a:schemeClr val="lt1"/>
                </a:solidFill>
                <a:latin typeface="Amadeus Neue Medium" pitchFamily="2" charset="77"/>
                <a:ea typeface="Amadeus Neue Medium" pitchFamily="2" charset="77"/>
                <a:cs typeface="Amadeus Neue Medium" pitchFamily="2" charset="77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CA455DC-74B6-64F1-2AB1-55F35F9FC0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400" y="3630443"/>
            <a:ext cx="6840000" cy="826530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chemeClr val="lt1"/>
                </a:solidFill>
                <a:latin typeface="Amadeus Neue Light" pitchFamily="50" charset="0"/>
                <a:ea typeface="Amadeus Neue Light" pitchFamily="50" charset="0"/>
                <a:cs typeface="Amadeus Neue Light" pitchFamily="50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B79DAB07-9F03-CA7B-3801-2C3C91104E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476" y="3136739"/>
            <a:ext cx="2110163" cy="298407"/>
          </a:xfrm>
          <a:blipFill dpi="0" rotWithShape="1">
            <a:blip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" name="MSIPCMContentMarking" descr="{&quot;HashCode&quot;:-980460767,&quot;Placement&quot;:&quot;Header&quot;,&quot;Top&quot;:0.0,&quot;Left&quot;:787.6028,&quot;SlideWidth&quot;:960,&quot;SlideHeight&quot;:540}">
            <a:extLst>
              <a:ext uri="{FF2B5EF4-FFF2-40B4-BE49-F238E27FC236}">
                <a16:creationId xmlns:a16="http://schemas.microsoft.com/office/drawing/2014/main" id="{4DAB54DD-723C-FC80-EC08-7457619FA18C}"/>
              </a:ext>
            </a:extLst>
          </p:cNvPr>
          <p:cNvSpPr txBox="1"/>
          <p:nvPr userDrawn="1"/>
        </p:nvSpPr>
        <p:spPr>
          <a:xfrm>
            <a:off x="10002555" y="0"/>
            <a:ext cx="2189445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8C00"/>
                </a:solidFill>
                <a:latin typeface="Calibri" panose="020F0502020204030204" pitchFamily="34" charset="0"/>
              </a:rPr>
              <a:t>CONFIDENTIAL &amp; RESTRICTED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2DFACC-F7FD-ED58-A7EB-CD2030DE4FF0}"/>
              </a:ext>
            </a:extLst>
          </p:cNvPr>
          <p:cNvSpPr txBox="1"/>
          <p:nvPr userDrawn="1"/>
        </p:nvSpPr>
        <p:spPr>
          <a:xfrm rot="16200000">
            <a:off x="9212615" y="3324761"/>
            <a:ext cx="5750292" cy="20847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/>
            <a:r>
              <a:rPr lang="en-US" dirty="0">
                <a:solidFill>
                  <a:schemeClr val="bg1"/>
                </a:solidFill>
              </a:rPr>
              <a:t>© Amadeus IT Group and its affiliates and subsidiaries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3CE6FC7D-8431-2F6E-480A-C209F114D8B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89413" y="4501456"/>
            <a:ext cx="6840537" cy="119856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Author’s or department’s name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62EC1B4A-ED78-BDBB-2BCA-F5BFC0FB49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3443" y="6356350"/>
            <a:ext cx="8477897" cy="282574"/>
          </a:xfrm>
        </p:spPr>
        <p:txBody>
          <a:bodyPr anchor="b"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5CBE5-977E-D503-1AFF-F3C3A70F0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8" y="6602957"/>
            <a:ext cx="753762" cy="23353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47EDADE-C6AA-456D-892E-64415757A9A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93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2">
            <a:extLst>
              <a:ext uri="{FF2B5EF4-FFF2-40B4-BE49-F238E27FC236}">
                <a16:creationId xmlns:a16="http://schemas.microsoft.com/office/drawing/2014/main" id="{E76B2470-8B69-8D1C-2E47-425D1A53CAC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To change background click on photo and choose Insert &gt;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7FAB0C4-394B-BF35-EB53-D49AFEFF6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8844" y="2335427"/>
            <a:ext cx="7772495" cy="1900105"/>
          </a:xfrm>
        </p:spPr>
        <p:txBody>
          <a:bodyPr anchor="ctr">
            <a:noAutofit/>
          </a:bodyPr>
          <a:lstStyle>
            <a:lvl1pPr>
              <a:defRPr sz="6000">
                <a:solidFill>
                  <a:schemeClr val="l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88CEB33C-083B-E48A-CDB5-094AEAB6F5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476" y="3136739"/>
            <a:ext cx="2110163" cy="298407"/>
          </a:xfrm>
          <a:blipFill dpi="0" rotWithShape="1">
            <a:blip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3" name="MSIPCMContentMarking" descr="{&quot;HashCode&quot;:-980460767,&quot;Placement&quot;:&quot;Header&quot;,&quot;Top&quot;:0.0,&quot;Left&quot;:787.6028,&quot;SlideWidth&quot;:960,&quot;SlideHeight&quot;:540}">
            <a:extLst>
              <a:ext uri="{FF2B5EF4-FFF2-40B4-BE49-F238E27FC236}">
                <a16:creationId xmlns:a16="http://schemas.microsoft.com/office/drawing/2014/main" id="{2D59B76B-652C-0338-F401-9CF844B67D72}"/>
              </a:ext>
            </a:extLst>
          </p:cNvPr>
          <p:cNvSpPr txBox="1"/>
          <p:nvPr userDrawn="1"/>
        </p:nvSpPr>
        <p:spPr>
          <a:xfrm>
            <a:off x="10002555" y="0"/>
            <a:ext cx="2189445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8C00"/>
                </a:solidFill>
                <a:latin typeface="Calibri" panose="020F0502020204030204" pitchFamily="34" charset="0"/>
              </a:rPr>
              <a:t>CONFIDENTIAL &amp; RESTRICTED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49163A-C45F-94F5-AE62-0ECC8624FEFD}"/>
              </a:ext>
            </a:extLst>
          </p:cNvPr>
          <p:cNvSpPr txBox="1"/>
          <p:nvPr userDrawn="1"/>
        </p:nvSpPr>
        <p:spPr>
          <a:xfrm rot="16200000">
            <a:off x="9212615" y="3324761"/>
            <a:ext cx="5750292" cy="20847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/>
            <a:r>
              <a:rPr lang="en-US" dirty="0">
                <a:solidFill>
                  <a:schemeClr val="bg1"/>
                </a:solidFill>
              </a:rPr>
              <a:t>© Amadeus IT Group and its affiliates and subsidiaries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7B4B8BDD-6BA1-60F4-692B-F6EDB18F38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3443" y="6356350"/>
            <a:ext cx="8477897" cy="282574"/>
          </a:xfrm>
        </p:spPr>
        <p:txBody>
          <a:bodyPr anchor="b"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ECBDAF-22B5-6373-A52D-A3FEEAF20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8" y="6602957"/>
            <a:ext cx="753762" cy="23353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A47EDADE-C6AA-456D-892E-64415757A9A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945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ark Sky Vivid Sky wordm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730C043A-4D04-C81D-9147-1D69B4F6F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400" y="2502000"/>
            <a:ext cx="6840000" cy="1081216"/>
          </a:xfrm>
        </p:spPr>
        <p:txBody>
          <a:bodyPr anchor="b">
            <a:noAutofit/>
          </a:bodyPr>
          <a:lstStyle>
            <a:lvl1pPr>
              <a:defRPr sz="4400" b="0" i="0">
                <a:solidFill>
                  <a:schemeClr val="bg1"/>
                </a:solidFill>
                <a:latin typeface="Amadeus Neue Medium" pitchFamily="2" charset="77"/>
                <a:ea typeface="Amadeus Neue Medium" pitchFamily="2" charset="77"/>
                <a:cs typeface="Amadeus Neue Medium" pitchFamily="2" charset="77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5EF41C7C-C423-3CE6-9D7E-1168C22CC2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400" y="3628800"/>
            <a:ext cx="6840000" cy="826530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chemeClr val="bg1"/>
                </a:solidFill>
                <a:latin typeface="Amadeus Neue Light" pitchFamily="50" charset="0"/>
                <a:ea typeface="Amadeus Neue Light" pitchFamily="50" charset="0"/>
                <a:cs typeface="Amadeus Neue Light" pitchFamily="50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B2691358-F3DE-D20A-6C1F-B13C3BC7C3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476" y="3136739"/>
            <a:ext cx="2110163" cy="298407"/>
          </a:xfrm>
          <a:blipFill dpi="0" rotWithShape="1">
            <a:blip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A5807B-871D-2EF5-A154-085DB4DE65DA}"/>
              </a:ext>
            </a:extLst>
          </p:cNvPr>
          <p:cNvSpPr txBox="1"/>
          <p:nvPr userDrawn="1"/>
        </p:nvSpPr>
        <p:spPr>
          <a:xfrm rot="16200000">
            <a:off x="9212615" y="3324761"/>
            <a:ext cx="5750292" cy="20847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/>
            <a:r>
              <a:rPr lang="en-US" dirty="0">
                <a:solidFill>
                  <a:schemeClr val="bg1"/>
                </a:solidFill>
              </a:rPr>
              <a:t>© Amadeus IT Group and its affiliates and subsidiaries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6005EA73-DB59-01B5-BDBF-E3C07F2420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89413" y="4501456"/>
            <a:ext cx="6840537" cy="119856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Author’s or department’s name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645CCAF5-0D7F-D0F0-FF76-BD880E2CA8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3443" y="6356350"/>
            <a:ext cx="8477897" cy="282574"/>
          </a:xfrm>
        </p:spPr>
        <p:txBody>
          <a:bodyPr anchor="b"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FEAB810-8A0B-D395-464B-342F1E49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8" y="6602957"/>
            <a:ext cx="753762" cy="23353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47EDADE-C6AA-456D-892E-64415757A9A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955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ark Sky with White wordm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730C043A-4D04-C81D-9147-1D69B4F6F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400" y="2502000"/>
            <a:ext cx="6840000" cy="1081216"/>
          </a:xfrm>
        </p:spPr>
        <p:txBody>
          <a:bodyPr anchor="b">
            <a:noAutofit/>
          </a:bodyPr>
          <a:lstStyle>
            <a:lvl1pPr>
              <a:defRPr sz="4400" b="0" i="0">
                <a:solidFill>
                  <a:srgbClr val="3A8BFF"/>
                </a:solidFill>
                <a:latin typeface="Amadeus Neue Medium" pitchFamily="2" charset="77"/>
                <a:ea typeface="Amadeus Neue Medium" pitchFamily="2" charset="77"/>
                <a:cs typeface="Amadeus Neue Medium" pitchFamily="2" charset="77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5EF41C7C-C423-3CE6-9D7E-1168C22CC2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400" y="3628800"/>
            <a:ext cx="6840000" cy="826530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rgbClr val="3A8BFF"/>
                </a:solidFill>
                <a:latin typeface="Amadeus Neue Light" pitchFamily="50" charset="0"/>
                <a:ea typeface="Amadeus Neue Light" pitchFamily="50" charset="0"/>
                <a:cs typeface="Amadeus Neue Light" pitchFamily="50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B2691358-F3DE-D20A-6C1F-B13C3BC7C3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476" y="3136739"/>
            <a:ext cx="2110163" cy="298407"/>
          </a:xfrm>
          <a:blipFill dpi="0" rotWithShape="1">
            <a:blip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A5807B-871D-2EF5-A154-085DB4DE65DA}"/>
              </a:ext>
            </a:extLst>
          </p:cNvPr>
          <p:cNvSpPr txBox="1"/>
          <p:nvPr userDrawn="1"/>
        </p:nvSpPr>
        <p:spPr>
          <a:xfrm rot="16200000">
            <a:off x="9212615" y="3324761"/>
            <a:ext cx="5750292" cy="20847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/>
            <a:r>
              <a:rPr lang="en-US" dirty="0">
                <a:solidFill>
                  <a:srgbClr val="3A8BFF"/>
                </a:solidFill>
              </a:rPr>
              <a:t>© Amadeus IT Group and its affiliates and subsidiaries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6005EA73-DB59-01B5-BDBF-E3C07F2420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89413" y="4501456"/>
            <a:ext cx="6840537" cy="119856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3A8BFF"/>
                </a:solidFill>
              </a:defRPr>
            </a:lvl1pPr>
          </a:lstStyle>
          <a:p>
            <a:pPr lvl="0"/>
            <a:r>
              <a:rPr lang="en-US" dirty="0"/>
              <a:t>Author’s or department’s name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645CCAF5-0D7F-D0F0-FF76-BD880E2CA8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3443" y="6356350"/>
            <a:ext cx="8477897" cy="282574"/>
          </a:xfrm>
        </p:spPr>
        <p:txBody>
          <a:bodyPr anchor="b">
            <a:normAutofit/>
          </a:bodyPr>
          <a:lstStyle>
            <a:lvl1pPr marL="0" indent="0" algn="r">
              <a:buNone/>
              <a:defRPr sz="1200">
                <a:solidFill>
                  <a:srgbClr val="3A8BFF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FEAB810-8A0B-D395-464B-342F1E49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8" y="6602957"/>
            <a:ext cx="753762" cy="23353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3A8BFF"/>
                </a:solidFill>
              </a:defRPr>
            </a:lvl1pPr>
          </a:lstStyle>
          <a:p>
            <a:fld id="{A47EDADE-C6AA-456D-892E-64415757A9A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2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 Gradient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ED409922-C232-D7A7-9AFB-B49F99B057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900863"/>
          </a:xfrm>
          <a:prstGeom prst="rect">
            <a:avLst/>
          </a:prstGeom>
        </p:spPr>
      </p:pic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CB50A1A9-A084-C503-28C9-00A3102062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476" y="3136739"/>
            <a:ext cx="2110163" cy="298407"/>
          </a:xfrm>
          <a:blipFill dpi="0" rotWithShape="1">
            <a:blip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AC6537E-F726-FEF1-E4A6-4EEB7B19A6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399" y="2502927"/>
            <a:ext cx="6840000" cy="1081216"/>
          </a:xfrm>
        </p:spPr>
        <p:txBody>
          <a:bodyPr anchor="b">
            <a:noAutofit/>
          </a:bodyPr>
          <a:lstStyle>
            <a:lvl1pPr>
              <a:defRPr sz="4400" b="0" i="0">
                <a:solidFill>
                  <a:schemeClr val="lt1"/>
                </a:solidFill>
                <a:latin typeface="Amadeus Neue Medium" pitchFamily="2" charset="77"/>
                <a:ea typeface="Amadeus Neue Medium" pitchFamily="2" charset="77"/>
                <a:cs typeface="Amadeus Neue Medium" pitchFamily="2" charset="77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MSIPCMContentMarking" descr="{&quot;HashCode&quot;:-980460767,&quot;Placement&quot;:&quot;Header&quot;,&quot;Top&quot;:0.0,&quot;Left&quot;:787.6028,&quot;SlideWidth&quot;:960,&quot;SlideHeight&quot;:540}">
            <a:extLst>
              <a:ext uri="{FF2B5EF4-FFF2-40B4-BE49-F238E27FC236}">
                <a16:creationId xmlns:a16="http://schemas.microsoft.com/office/drawing/2014/main" id="{E35F89A5-1B3B-B2BE-9EA7-70CDC3241F3C}"/>
              </a:ext>
            </a:extLst>
          </p:cNvPr>
          <p:cNvSpPr txBox="1"/>
          <p:nvPr userDrawn="1"/>
        </p:nvSpPr>
        <p:spPr>
          <a:xfrm>
            <a:off x="10002555" y="0"/>
            <a:ext cx="2189445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8C00"/>
                </a:solidFill>
                <a:latin typeface="Calibri" panose="020F0502020204030204" pitchFamily="34" charset="0"/>
              </a:rPr>
              <a:t>CONFIDENTIAL &amp; RESTRICTED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F33F85-F28F-6F7A-2723-E2877B9A5B4F}"/>
              </a:ext>
            </a:extLst>
          </p:cNvPr>
          <p:cNvSpPr txBox="1"/>
          <p:nvPr userDrawn="1"/>
        </p:nvSpPr>
        <p:spPr>
          <a:xfrm rot="16200000">
            <a:off x="9212615" y="3324761"/>
            <a:ext cx="5750292" cy="20847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/>
            <a:r>
              <a:rPr lang="en-US" dirty="0">
                <a:solidFill>
                  <a:schemeClr val="bg1"/>
                </a:solidFill>
              </a:rPr>
              <a:t>© Amadeus IT Group and its affiliates and subsidiaries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4D4CFD1-DD69-1480-5CCE-2B0A9DE5EB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89413" y="4501456"/>
            <a:ext cx="6840537" cy="119856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Author’s or department’s name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1A173C1-FF70-4EBD-AF2D-EA0DB7C439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400" y="3630443"/>
            <a:ext cx="6840000" cy="826530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chemeClr val="lt1"/>
                </a:solidFill>
                <a:latin typeface="Amadeus Neue Light" pitchFamily="50" charset="0"/>
                <a:ea typeface="Amadeus Neue Light" pitchFamily="50" charset="0"/>
                <a:cs typeface="Amadeus Neue Light" pitchFamily="50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B49568F5-F77A-1AA5-66B0-EB11F77A12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3443" y="6356350"/>
            <a:ext cx="8477897" cy="282574"/>
          </a:xfrm>
        </p:spPr>
        <p:txBody>
          <a:bodyPr anchor="b"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4CC359-BCC8-9DEB-F0BF-512D0CE6D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8" y="6602957"/>
            <a:ext cx="753762" cy="23353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47EDADE-C6AA-456D-892E-64415757A9A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004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B6D55A-BB7F-BA9E-2E55-982BE60C123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78285" y="3296356"/>
            <a:ext cx="6020027" cy="2308031"/>
          </a:xfrm>
        </p:spPr>
        <p:txBody>
          <a:bodyPr/>
          <a:lstStyle>
            <a:lvl1pPr marL="452438" indent="-452438">
              <a:buFont typeface="+mj-lt"/>
              <a:buAutoNum type="arabicPeriod"/>
              <a:defRPr sz="2400"/>
            </a:lvl1pPr>
            <a:lvl2pPr marL="914400" indent="-457200">
              <a:buFont typeface="+mj-lt"/>
              <a:buAutoNum type="arabicPeriod"/>
              <a:defRPr sz="2400"/>
            </a:lvl2pPr>
            <a:lvl3pPr marL="1371600" indent="-457200">
              <a:buFont typeface="+mj-lt"/>
              <a:buAutoNum type="arabicPeriod"/>
              <a:defRPr sz="2400"/>
            </a:lvl3pPr>
            <a:lvl4pPr marL="1828800" indent="-457200">
              <a:buFont typeface="+mj-lt"/>
              <a:buAutoNum type="arabicPeriod"/>
              <a:defRPr sz="2400"/>
            </a:lvl4pPr>
            <a:lvl5pPr marL="2286000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F82499A-20F3-89B0-E814-53443A4D93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4985657" cy="6858000"/>
          </a:xfrm>
        </p:spPr>
        <p:txBody>
          <a:bodyPr/>
          <a:lstStyle/>
          <a:p>
            <a:r>
              <a:rPr lang="es-ES"/>
              <a:t>Haga clic en el icono para agregar una imagen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96FB174-8713-45E0-88B9-BF8A3EBEA7A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28470" y="6492741"/>
            <a:ext cx="786132" cy="1141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A7C7B5-E705-32E8-B99D-D02795528690}"/>
              </a:ext>
            </a:extLst>
          </p:cNvPr>
          <p:cNvSpPr txBox="1"/>
          <p:nvPr userDrawn="1"/>
        </p:nvSpPr>
        <p:spPr>
          <a:xfrm rot="16200000">
            <a:off x="9212615" y="3324761"/>
            <a:ext cx="5750292" cy="20847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/>
            <a:r>
              <a:rPr lang="en-US" dirty="0">
                <a:solidFill>
                  <a:srgbClr val="000835"/>
                </a:solidFill>
              </a:rPr>
              <a:t>© Amadeus IT Group and its affiliates and subsidiaries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70009946-00BF-8D81-8E4C-C1D1E18018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3443" y="6356350"/>
            <a:ext cx="8477897" cy="282574"/>
          </a:xfrm>
        </p:spPr>
        <p:txBody>
          <a:bodyPr anchor="b">
            <a:normAutofit/>
          </a:bodyPr>
          <a:lstStyle>
            <a:lvl1pPr marL="0" indent="0" algn="r">
              <a:buNone/>
              <a:defRPr sz="1200">
                <a:solidFill>
                  <a:srgbClr val="000835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9E20FDD-373E-44EA-F74C-9FD362F8219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207578" y="6602957"/>
            <a:ext cx="753762" cy="23353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000835"/>
                </a:solidFill>
              </a:defRPr>
            </a:lvl1pPr>
          </a:lstStyle>
          <a:p>
            <a:fld id="{A47EDADE-C6AA-456D-892E-64415757A9A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E2F475B-D9B9-8EB9-730A-1391BE8F1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004" y="1556656"/>
            <a:ext cx="5704510" cy="1262743"/>
          </a:xfrm>
        </p:spPr>
        <p:txBody>
          <a:bodyPr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01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bg>
      <p:bgPr>
        <a:solidFill>
          <a:srgbClr val="023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2">
            <a:extLst>
              <a:ext uri="{FF2B5EF4-FFF2-40B4-BE49-F238E27FC236}">
                <a16:creationId xmlns:a16="http://schemas.microsoft.com/office/drawing/2014/main" id="{2A5CDF96-7109-2F48-F2A1-F52D712CB1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40286" y="0"/>
            <a:ext cx="5551714" cy="6858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788BB4-C8A0-CF39-6DE4-C25D7AB4F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88" y="1865870"/>
            <a:ext cx="5790363" cy="1290987"/>
          </a:xfrm>
        </p:spPr>
        <p:txBody>
          <a:bodyPr anchor="ctr">
            <a:noAutofit/>
          </a:bodyPr>
          <a:lstStyle>
            <a:lvl1pPr>
              <a:defRPr sz="6000">
                <a:solidFill>
                  <a:srgbClr val="92FF73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MSIPCMContentMarking" descr="{&quot;HashCode&quot;:-980460767,&quot;Placement&quot;:&quot;Header&quot;,&quot;Top&quot;:0.0,&quot;Left&quot;:787.6028,&quot;SlideWidth&quot;:960,&quot;SlideHeight&quot;:540}">
            <a:extLst>
              <a:ext uri="{FF2B5EF4-FFF2-40B4-BE49-F238E27FC236}">
                <a16:creationId xmlns:a16="http://schemas.microsoft.com/office/drawing/2014/main" id="{C7D2F576-80AB-7914-69ED-3EDD67D89D17}"/>
              </a:ext>
            </a:extLst>
          </p:cNvPr>
          <p:cNvSpPr txBox="1"/>
          <p:nvPr userDrawn="1"/>
        </p:nvSpPr>
        <p:spPr>
          <a:xfrm>
            <a:off x="10002555" y="0"/>
            <a:ext cx="2189445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8C00"/>
                </a:solidFill>
                <a:latin typeface="Calibri" panose="020F0502020204030204" pitchFamily="34" charset="0"/>
              </a:rPr>
              <a:t>CONFIDENTIAL &amp; RESTRICTED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FF5717-1606-6234-2694-176E1EB2DF6E}"/>
              </a:ext>
            </a:extLst>
          </p:cNvPr>
          <p:cNvSpPr txBox="1"/>
          <p:nvPr userDrawn="1"/>
        </p:nvSpPr>
        <p:spPr>
          <a:xfrm rot="16200000">
            <a:off x="9212615" y="3324761"/>
            <a:ext cx="5750292" cy="20847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/>
            <a:r>
              <a:rPr lang="en-US" dirty="0">
                <a:solidFill>
                  <a:srgbClr val="92FF73"/>
                </a:solidFill>
              </a:rPr>
              <a:t>© Amadeus IT Group and its affiliates and subsidiaries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75F997-19A0-BAA9-5A75-751EFBD8E0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8829" y="3548063"/>
            <a:ext cx="5789612" cy="27559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6E7C73C4-52B4-6FE8-0FAF-F2EEF13835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3443" y="6356350"/>
            <a:ext cx="8477897" cy="282574"/>
          </a:xfrm>
        </p:spPr>
        <p:txBody>
          <a:bodyPr anchor="b"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18A70-26E0-B0F3-5346-DA6109093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8" y="6602957"/>
            <a:ext cx="753762" cy="23353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47EDADE-C6AA-456D-892E-64415757A9A8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BFDAC3C-58FA-2EE4-8564-9E7CB52F333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660" y="6488841"/>
            <a:ext cx="786132" cy="11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4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65F87A-F32D-047F-6C9C-48C2BBDEE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74" y="214452"/>
            <a:ext cx="9766852" cy="558000"/>
          </a:xfrm>
          <a:prstGeom prst="rect">
            <a:avLst/>
          </a:prstGeom>
        </p:spPr>
        <p:txBody>
          <a:bodyPr vert="horz" lIns="36576" tIns="36576" rIns="0" bIns="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56C0C-FAE2-0BD0-9576-EC942C8E7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973" y="1260389"/>
            <a:ext cx="11739367" cy="5066270"/>
          </a:xfrm>
          <a:prstGeom prst="rect">
            <a:avLst/>
          </a:prstGeom>
        </p:spPr>
        <p:txBody>
          <a:bodyPr vert="horz" lIns="36000" tIns="14400" rIns="0" bIns="0" rtlCol="0">
            <a:no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MSIPCMContentMarking" descr="{&quot;HashCode&quot;:-980460767,&quot;Placement&quot;:&quot;Header&quot;,&quot;Top&quot;:0.0,&quot;Left&quot;:787.6028,&quot;SlideWidth&quot;:960,&quot;SlideHeight&quot;:540}">
            <a:extLst>
              <a:ext uri="{FF2B5EF4-FFF2-40B4-BE49-F238E27FC236}">
                <a16:creationId xmlns:a16="http://schemas.microsoft.com/office/drawing/2014/main" id="{348854C7-1977-AA94-F84D-885A7E824B41}"/>
              </a:ext>
            </a:extLst>
          </p:cNvPr>
          <p:cNvSpPr txBox="1"/>
          <p:nvPr userDrawn="1"/>
        </p:nvSpPr>
        <p:spPr>
          <a:xfrm>
            <a:off x="10002555" y="0"/>
            <a:ext cx="2189445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8C00"/>
                </a:solidFill>
                <a:latin typeface="Calibri" panose="020F0502020204030204" pitchFamily="34" charset="0"/>
              </a:rPr>
              <a:t>CONFIDENTIAL &amp; RESTRICTED</a:t>
            </a:r>
          </a:p>
        </p:txBody>
      </p:sp>
    </p:spTree>
    <p:extLst>
      <p:ext uri="{BB962C8B-B14F-4D97-AF65-F5344CB8AC3E}">
        <p14:creationId xmlns:p14="http://schemas.microsoft.com/office/powerpoint/2010/main" val="115734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1" r:id="rId2"/>
    <p:sldLayoutId id="2147483763" r:id="rId3"/>
    <p:sldLayoutId id="2147483689" r:id="rId4"/>
    <p:sldLayoutId id="2147483765" r:id="rId5"/>
    <p:sldLayoutId id="2147483755" r:id="rId6"/>
    <p:sldLayoutId id="2147483690" r:id="rId7"/>
    <p:sldLayoutId id="2147483757" r:id="rId8"/>
    <p:sldLayoutId id="2147483766" r:id="rId9"/>
    <p:sldLayoutId id="2147483753" r:id="rId10"/>
    <p:sldLayoutId id="2147483759" r:id="rId11"/>
    <p:sldLayoutId id="2147483752" r:id="rId12"/>
    <p:sldLayoutId id="2147483694" r:id="rId13"/>
    <p:sldLayoutId id="2147483764" r:id="rId14"/>
    <p:sldLayoutId id="2147483717" r:id="rId15"/>
    <p:sldLayoutId id="2147483718" r:id="rId16"/>
    <p:sldLayoutId id="2147483719" r:id="rId17"/>
    <p:sldLayoutId id="2147483749" r:id="rId18"/>
    <p:sldLayoutId id="2147483721" r:id="rId19"/>
    <p:sldLayoutId id="2147483692" r:id="rId20"/>
    <p:sldLayoutId id="2147483702" r:id="rId21"/>
    <p:sldLayoutId id="2147483750" r:id="rId22"/>
    <p:sldLayoutId id="2147483707" r:id="rId23"/>
    <p:sldLayoutId id="2147483708" r:id="rId24"/>
    <p:sldLayoutId id="2147483741" r:id="rId25"/>
    <p:sldLayoutId id="2147483742" r:id="rId26"/>
    <p:sldLayoutId id="2147483743" r:id="rId27"/>
    <p:sldLayoutId id="2147483739" r:id="rId28"/>
    <p:sldLayoutId id="2147483738" r:id="rId29"/>
    <p:sldLayoutId id="2147483737" r:id="rId30"/>
    <p:sldLayoutId id="2147483648" r:id="rId31"/>
    <p:sldLayoutId id="2147483649" r:id="rId32"/>
    <p:sldLayoutId id="2147483650" r:id="rId33"/>
    <p:sldLayoutId id="2147483747" r:id="rId34"/>
    <p:sldLayoutId id="2147483746" r:id="rId35"/>
    <p:sldLayoutId id="2147483760" r:id="rId36"/>
    <p:sldLayoutId id="2147483761" r:id="rId37"/>
    <p:sldLayoutId id="2147483762" r:id="rId38"/>
    <p:sldLayoutId id="2147483716" r:id="rId39"/>
    <p:sldLayoutId id="2147483714" r:id="rId4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dk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madeus Neue" pitchFamily="50" charset="0"/>
        <a:buChar char="–"/>
        <a:defRPr sz="2000" kern="1200">
          <a:solidFill>
            <a:schemeClr val="dk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madeus Neue" pitchFamily="50" charset="0"/>
        <a:buChar char="–"/>
        <a:defRPr sz="2000" kern="1200">
          <a:solidFill>
            <a:schemeClr val="dk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madeus Neue" pitchFamily="50" charset="0"/>
        <a:buChar char="–"/>
        <a:defRPr sz="2000" kern="1200">
          <a:solidFill>
            <a:schemeClr val="dk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madeus Neue" pitchFamily="50" charset="0"/>
        <a:buChar char="–"/>
        <a:defRPr sz="2000" kern="1200">
          <a:solidFill>
            <a:schemeClr val="dk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4/relationships/chartEx" Target="../charts/chartEx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.svg"/><Relationship Id="rId5" Type="http://schemas.openxmlformats.org/officeDocument/2006/relationships/image" Target="../media/image14.svg"/><Relationship Id="rId4" Type="http://schemas.openxmlformats.org/officeDocument/2006/relationships/image" Target="../media/image13.svg"/><Relationship Id="rId9" Type="http://schemas.openxmlformats.org/officeDocument/2006/relationships/image" Target="../media/image18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8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1.svg"/><Relationship Id="rId5" Type="http://schemas.openxmlformats.org/officeDocument/2006/relationships/image" Target="../media/image30.svg"/><Relationship Id="rId4" Type="http://schemas.openxmlformats.org/officeDocument/2006/relationships/image" Target="../media/image29.sv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olivier.ponti@forwardkeys.com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A1A62-9F76-73AD-8FDD-C9003BB88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8AC30DD-6454-F105-B7AB-131D3BE3F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Tomorrow's Trends Today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5E5062-9F08-6ECA-4869-B06FD03C5A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DC62E88-D3FE-3C53-7D22-43AE197491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sz="2400" b="1" dirty="0"/>
              <a:t>Olivier Ponti</a:t>
            </a:r>
            <a:br>
              <a:rPr lang="en-GB" sz="2400" b="1" dirty="0"/>
            </a:br>
            <a:r>
              <a:rPr lang="en-GB" sz="1600" dirty="0"/>
              <a:t>Director of Intelligence and Marketing - </a:t>
            </a:r>
            <a:r>
              <a:rPr lang="es-ES" sz="1600" dirty="0"/>
              <a:t>Amadeus (</a:t>
            </a:r>
            <a:r>
              <a:rPr lang="es-ES" sz="1600" dirty="0" err="1"/>
              <a:t>formerly</a:t>
            </a:r>
            <a:r>
              <a:rPr lang="es-ES" sz="1600" dirty="0"/>
              <a:t> </a:t>
            </a:r>
            <a:r>
              <a:rPr lang="es-ES" sz="1600" dirty="0" err="1"/>
              <a:t>ForwardKeys</a:t>
            </a:r>
            <a:r>
              <a:rPr lang="es-ES" sz="1600" dirty="0"/>
              <a:t>)</a:t>
            </a:r>
            <a:endParaRPr lang="en-GB" sz="160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83D9CFE-7F31-C8B7-779E-E2DD0CCFB1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Amadeus. It’s how travel works better.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7A396E-C3AF-4E96-4C13-4B7C2A5F4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A47EDADE-C6AA-456D-892E-64415757A9A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6" descr="A person in a suit&#10;&#10;Description automatically generated">
            <a:extLst>
              <a:ext uri="{FF2B5EF4-FFF2-40B4-BE49-F238E27FC236}">
                <a16:creationId xmlns:a16="http://schemas.microsoft.com/office/drawing/2014/main" id="{693606FA-D556-A246-F348-C4D8BF760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1" t="2632" r="17437" b="33238"/>
          <a:stretch/>
        </p:blipFill>
        <p:spPr>
          <a:xfrm>
            <a:off x="1921657" y="4501456"/>
            <a:ext cx="693964" cy="693964"/>
          </a:xfrm>
          <a:prstGeom prst="flowChartConnector">
            <a:avLst/>
          </a:prstGeom>
          <a:ln w="12700">
            <a:solidFill>
              <a:schemeClr val="accent1"/>
            </a:solidFill>
          </a:ln>
        </p:spPr>
      </p:pic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863197E8-5EF5-9943-FDFC-570DFB657C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000" dirty="0"/>
              <a:t>July 2025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542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11111E-6 1.11022E-16 L 0.10694 -0.0003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7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682F15-677C-26C3-CF08-3F80BC6A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DADE-C6AA-456D-892E-64415757A9A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ECA47B-9638-65B3-A89C-793DA0E00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Identifying Opportunities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8654F-3F92-342E-937A-4EAFF9B967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Amadeus. It’s how travel works better.</a:t>
            </a:r>
          </a:p>
        </p:txBody>
      </p:sp>
    </p:spTree>
    <p:extLst>
      <p:ext uri="{BB962C8B-B14F-4D97-AF65-F5344CB8AC3E}">
        <p14:creationId xmlns:p14="http://schemas.microsoft.com/office/powerpoint/2010/main" val="3379752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86E26-0F91-D0AA-0134-81B4961F3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6F05D80-204C-B75B-C423-143F16B8C2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17459" y="6356350"/>
            <a:ext cx="3943881" cy="282574"/>
          </a:xfrm>
        </p:spPr>
        <p:txBody>
          <a:bodyPr/>
          <a:lstStyle/>
          <a:p>
            <a:r>
              <a:rPr lang="en-TH"/>
              <a:t>Amadeus. It’s how travel works</a:t>
            </a:r>
            <a:r>
              <a:rPr lang="en-US" dirty="0"/>
              <a:t> better</a:t>
            </a:r>
            <a:r>
              <a:rPr lang="en-TH"/>
              <a:t>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6A196EC-98FE-8B87-72D7-947E71CE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DADE-C6AA-456D-892E-64415757A9A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F42276-0D19-6315-71B3-225FFB7EF1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600" dirty="0">
                <a:solidFill>
                  <a:srgbClr val="3A8BFF"/>
                </a:solidFill>
              </a:rPr>
              <a:t>Seat Capacity and Flight Searches for travel between January and May 2025 to Belize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982CB40E-CAD0-6346-48DB-B19F307B0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73" y="214452"/>
            <a:ext cx="11207581" cy="558000"/>
          </a:xfrm>
        </p:spPr>
        <p:txBody>
          <a:bodyPr/>
          <a:lstStyle/>
          <a:p>
            <a:r>
              <a:rPr lang="en-GB" dirty="0"/>
              <a:t>Identifying opportunities: Underserved vs underused routes</a:t>
            </a:r>
            <a:endParaRPr lang="es-ES" dirty="0"/>
          </a:p>
        </p:txBody>
      </p:sp>
      <p:sp>
        <p:nvSpPr>
          <p:cNvPr id="116" name="Text Placeholder 96">
            <a:extLst>
              <a:ext uri="{FF2B5EF4-FFF2-40B4-BE49-F238E27FC236}">
                <a16:creationId xmlns:a16="http://schemas.microsoft.com/office/drawing/2014/main" id="{BDA6D5BC-4FB4-E72B-6F71-23C7CA452B54}"/>
              </a:ext>
            </a:extLst>
          </p:cNvPr>
          <p:cNvSpPr>
            <a:spLocks noGrp="1"/>
          </p:cNvSpPr>
          <p:nvPr/>
        </p:nvSpPr>
        <p:spPr>
          <a:xfrm>
            <a:off x="4337440" y="5943168"/>
            <a:ext cx="3517120" cy="1301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4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0835"/>
                </a:solidFill>
              </a:rPr>
              <a:t>Source: </a:t>
            </a:r>
            <a:r>
              <a:rPr lang="es-ES" dirty="0"/>
              <a:t>Amadeus (</a:t>
            </a:r>
            <a:r>
              <a:rPr lang="es-ES" dirty="0" err="1"/>
              <a:t>formerly</a:t>
            </a:r>
            <a:r>
              <a:rPr lang="es-ES" dirty="0"/>
              <a:t> </a:t>
            </a:r>
            <a:r>
              <a:rPr lang="es-ES" dirty="0" err="1"/>
              <a:t>ForwardKeys</a:t>
            </a:r>
            <a:r>
              <a:rPr lang="es-ES" dirty="0"/>
              <a:t>)</a:t>
            </a:r>
            <a:r>
              <a:rPr lang="en-GB" dirty="0">
                <a:solidFill>
                  <a:srgbClr val="000835"/>
                </a:solidFill>
              </a:rPr>
              <a:t> </a:t>
            </a:r>
            <a:r>
              <a:rPr lang="en-GB" dirty="0"/>
              <a:t>Forecasted Seat Capacity &amp; Flight Searches</a:t>
            </a:r>
            <a:endParaRPr lang="en-GB" dirty="0">
              <a:solidFill>
                <a:srgbClr val="000835"/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0DB98C63-9E72-D40C-646D-D0228DC7905F}"/>
              </a:ext>
            </a:extLst>
          </p:cNvPr>
          <p:cNvSpPr/>
          <p:nvPr/>
        </p:nvSpPr>
        <p:spPr>
          <a:xfrm flipV="1">
            <a:off x="2019976" y="1511626"/>
            <a:ext cx="7861252" cy="3423498"/>
          </a:xfrm>
          <a:custGeom>
            <a:avLst/>
            <a:gdLst>
              <a:gd name="connsiteX0" fmla="*/ 0 w 8849802"/>
              <a:gd name="connsiteY0" fmla="*/ 3417734 h 3417734"/>
              <a:gd name="connsiteX1" fmla="*/ 0 w 8849802"/>
              <a:gd name="connsiteY1" fmla="*/ 0 h 3417734"/>
              <a:gd name="connsiteX2" fmla="*/ 8849802 w 8849802"/>
              <a:gd name="connsiteY2" fmla="*/ 3417734 h 3417734"/>
              <a:gd name="connsiteX3" fmla="*/ 0 w 8849802"/>
              <a:gd name="connsiteY3" fmla="*/ 3417734 h 3417734"/>
              <a:gd name="connsiteX0" fmla="*/ 0 w 8849802"/>
              <a:gd name="connsiteY0" fmla="*/ 3417734 h 3417734"/>
              <a:gd name="connsiteX1" fmla="*/ 0 w 8849802"/>
              <a:gd name="connsiteY1" fmla="*/ 0 h 3417734"/>
              <a:gd name="connsiteX2" fmla="*/ 8102380 w 8849802"/>
              <a:gd name="connsiteY2" fmla="*/ 3115751 h 3417734"/>
              <a:gd name="connsiteX3" fmla="*/ 8849802 w 8849802"/>
              <a:gd name="connsiteY3" fmla="*/ 3417734 h 3417734"/>
              <a:gd name="connsiteX4" fmla="*/ 0 w 8849802"/>
              <a:gd name="connsiteY4" fmla="*/ 3417734 h 3417734"/>
              <a:gd name="connsiteX0" fmla="*/ 0 w 8849802"/>
              <a:gd name="connsiteY0" fmla="*/ 3417734 h 3417734"/>
              <a:gd name="connsiteX1" fmla="*/ 0 w 8849802"/>
              <a:gd name="connsiteY1" fmla="*/ 0 h 3417734"/>
              <a:gd name="connsiteX2" fmla="*/ 7649155 w 8849802"/>
              <a:gd name="connsiteY2" fmla="*/ 2932871 h 3417734"/>
              <a:gd name="connsiteX3" fmla="*/ 8849802 w 8849802"/>
              <a:gd name="connsiteY3" fmla="*/ 3417734 h 3417734"/>
              <a:gd name="connsiteX4" fmla="*/ 0 w 8849802"/>
              <a:gd name="connsiteY4" fmla="*/ 3417734 h 3417734"/>
              <a:gd name="connsiteX0" fmla="*/ 0 w 7649155"/>
              <a:gd name="connsiteY0" fmla="*/ 3417734 h 3417734"/>
              <a:gd name="connsiteX1" fmla="*/ 0 w 7649155"/>
              <a:gd name="connsiteY1" fmla="*/ 0 h 3417734"/>
              <a:gd name="connsiteX2" fmla="*/ 7649155 w 7649155"/>
              <a:gd name="connsiteY2" fmla="*/ 2932871 h 3417734"/>
              <a:gd name="connsiteX3" fmla="*/ 7641204 w 7649155"/>
              <a:gd name="connsiteY3" fmla="*/ 3409782 h 3417734"/>
              <a:gd name="connsiteX4" fmla="*/ 0 w 7649155"/>
              <a:gd name="connsiteY4" fmla="*/ 3417734 h 3417734"/>
              <a:gd name="connsiteX0" fmla="*/ 0 w 7649155"/>
              <a:gd name="connsiteY0" fmla="*/ 3417734 h 3417734"/>
              <a:gd name="connsiteX1" fmla="*/ 0 w 7649155"/>
              <a:gd name="connsiteY1" fmla="*/ 0 h 3417734"/>
              <a:gd name="connsiteX2" fmla="*/ 7649155 w 7649155"/>
              <a:gd name="connsiteY2" fmla="*/ 2932871 h 3417734"/>
              <a:gd name="connsiteX3" fmla="*/ 7633584 w 7649155"/>
              <a:gd name="connsiteY3" fmla="*/ 3417402 h 3417734"/>
              <a:gd name="connsiteX4" fmla="*/ 0 w 7649155"/>
              <a:gd name="connsiteY4" fmla="*/ 3417734 h 3417734"/>
              <a:gd name="connsiteX0" fmla="*/ 0 w 7633584"/>
              <a:gd name="connsiteY0" fmla="*/ 3417734 h 3417734"/>
              <a:gd name="connsiteX1" fmla="*/ 0 w 7633584"/>
              <a:gd name="connsiteY1" fmla="*/ 0 h 3417734"/>
              <a:gd name="connsiteX2" fmla="*/ 7630105 w 7633584"/>
              <a:gd name="connsiteY2" fmla="*/ 2930966 h 3417734"/>
              <a:gd name="connsiteX3" fmla="*/ 7633584 w 7633584"/>
              <a:gd name="connsiteY3" fmla="*/ 3417402 h 3417734"/>
              <a:gd name="connsiteX4" fmla="*/ 0 w 7633584"/>
              <a:gd name="connsiteY4" fmla="*/ 3417734 h 3417734"/>
              <a:gd name="connsiteX0" fmla="*/ 0 w 7644981"/>
              <a:gd name="connsiteY0" fmla="*/ 3417734 h 3417734"/>
              <a:gd name="connsiteX1" fmla="*/ 0 w 7644981"/>
              <a:gd name="connsiteY1" fmla="*/ 0 h 3417734"/>
              <a:gd name="connsiteX2" fmla="*/ 7644911 w 7644981"/>
              <a:gd name="connsiteY2" fmla="*/ 1970846 h 3417734"/>
              <a:gd name="connsiteX3" fmla="*/ 7633584 w 7644981"/>
              <a:gd name="connsiteY3" fmla="*/ 3417402 h 3417734"/>
              <a:gd name="connsiteX4" fmla="*/ 0 w 7644981"/>
              <a:gd name="connsiteY4" fmla="*/ 3417734 h 3417734"/>
              <a:gd name="connsiteX0" fmla="*/ 0 w 7644981"/>
              <a:gd name="connsiteY0" fmla="*/ 3417734 h 3417734"/>
              <a:gd name="connsiteX1" fmla="*/ 0 w 7644981"/>
              <a:gd name="connsiteY1" fmla="*/ 0 h 3417734"/>
              <a:gd name="connsiteX2" fmla="*/ 7644911 w 7644981"/>
              <a:gd name="connsiteY2" fmla="*/ 1970846 h 3417734"/>
              <a:gd name="connsiteX3" fmla="*/ 7633584 w 7644981"/>
              <a:gd name="connsiteY3" fmla="*/ 3417402 h 3417734"/>
              <a:gd name="connsiteX4" fmla="*/ 0 w 7644981"/>
              <a:gd name="connsiteY4" fmla="*/ 3417734 h 3417734"/>
              <a:gd name="connsiteX0" fmla="*/ 0 w 7657274"/>
              <a:gd name="connsiteY0" fmla="*/ 3417734 h 3423498"/>
              <a:gd name="connsiteX1" fmla="*/ 0 w 7657274"/>
              <a:gd name="connsiteY1" fmla="*/ 0 h 3423498"/>
              <a:gd name="connsiteX2" fmla="*/ 7644911 w 7657274"/>
              <a:gd name="connsiteY2" fmla="*/ 1970846 h 3423498"/>
              <a:gd name="connsiteX3" fmla="*/ 7657274 w 7657274"/>
              <a:gd name="connsiteY3" fmla="*/ 3423498 h 3423498"/>
              <a:gd name="connsiteX4" fmla="*/ 0 w 7657274"/>
              <a:gd name="connsiteY4" fmla="*/ 3417734 h 3423498"/>
              <a:gd name="connsiteX0" fmla="*/ 0 w 7644981"/>
              <a:gd name="connsiteY0" fmla="*/ 3417734 h 3423498"/>
              <a:gd name="connsiteX1" fmla="*/ 0 w 7644981"/>
              <a:gd name="connsiteY1" fmla="*/ 0 h 3423498"/>
              <a:gd name="connsiteX2" fmla="*/ 7644911 w 7644981"/>
              <a:gd name="connsiteY2" fmla="*/ 1970846 h 3423498"/>
              <a:gd name="connsiteX3" fmla="*/ 7633584 w 7644981"/>
              <a:gd name="connsiteY3" fmla="*/ 3423498 h 3423498"/>
              <a:gd name="connsiteX4" fmla="*/ 0 w 7644981"/>
              <a:gd name="connsiteY4" fmla="*/ 3417734 h 3423498"/>
              <a:gd name="connsiteX0" fmla="*/ 0 w 7644981"/>
              <a:gd name="connsiteY0" fmla="*/ 3417734 h 3423498"/>
              <a:gd name="connsiteX1" fmla="*/ 0 w 7644981"/>
              <a:gd name="connsiteY1" fmla="*/ 0 h 3423498"/>
              <a:gd name="connsiteX2" fmla="*/ 7644911 w 7644981"/>
              <a:gd name="connsiteY2" fmla="*/ 1970846 h 3423498"/>
              <a:gd name="connsiteX3" fmla="*/ 7633584 w 7644981"/>
              <a:gd name="connsiteY3" fmla="*/ 3423498 h 3423498"/>
              <a:gd name="connsiteX4" fmla="*/ 0 w 7644981"/>
              <a:gd name="connsiteY4" fmla="*/ 3417734 h 3423498"/>
              <a:gd name="connsiteX0" fmla="*/ 0 w 7637652"/>
              <a:gd name="connsiteY0" fmla="*/ 3417734 h 3423498"/>
              <a:gd name="connsiteX1" fmla="*/ 0 w 7637652"/>
              <a:gd name="connsiteY1" fmla="*/ 0 h 3423498"/>
              <a:gd name="connsiteX2" fmla="*/ 7637508 w 7637652"/>
              <a:gd name="connsiteY2" fmla="*/ 1140266 h 3423498"/>
              <a:gd name="connsiteX3" fmla="*/ 7633584 w 7637652"/>
              <a:gd name="connsiteY3" fmla="*/ 3423498 h 3423498"/>
              <a:gd name="connsiteX4" fmla="*/ 0 w 7637652"/>
              <a:gd name="connsiteY4" fmla="*/ 3417734 h 3423498"/>
              <a:gd name="connsiteX0" fmla="*/ 0 w 7637652"/>
              <a:gd name="connsiteY0" fmla="*/ 3417734 h 3423498"/>
              <a:gd name="connsiteX1" fmla="*/ 0 w 7637652"/>
              <a:gd name="connsiteY1" fmla="*/ 0 h 3423498"/>
              <a:gd name="connsiteX2" fmla="*/ 7637508 w 7637652"/>
              <a:gd name="connsiteY2" fmla="*/ 1140266 h 3423498"/>
              <a:gd name="connsiteX3" fmla="*/ 7633584 w 7637652"/>
              <a:gd name="connsiteY3" fmla="*/ 3423498 h 3423498"/>
              <a:gd name="connsiteX4" fmla="*/ 0 w 7637652"/>
              <a:gd name="connsiteY4" fmla="*/ 3417734 h 3423498"/>
              <a:gd name="connsiteX0" fmla="*/ 0 w 7637508"/>
              <a:gd name="connsiteY0" fmla="*/ 3417734 h 3423498"/>
              <a:gd name="connsiteX1" fmla="*/ 0 w 7637508"/>
              <a:gd name="connsiteY1" fmla="*/ 0 h 3423498"/>
              <a:gd name="connsiteX2" fmla="*/ 7637508 w 7637508"/>
              <a:gd name="connsiteY2" fmla="*/ 1140266 h 3423498"/>
              <a:gd name="connsiteX3" fmla="*/ 7633584 w 7637508"/>
              <a:gd name="connsiteY3" fmla="*/ 3423498 h 3423498"/>
              <a:gd name="connsiteX4" fmla="*/ 0 w 7637508"/>
              <a:gd name="connsiteY4" fmla="*/ 3417734 h 3423498"/>
              <a:gd name="connsiteX0" fmla="*/ 0 w 7637508"/>
              <a:gd name="connsiteY0" fmla="*/ 3417734 h 3423498"/>
              <a:gd name="connsiteX1" fmla="*/ 0 w 7637508"/>
              <a:gd name="connsiteY1" fmla="*/ 0 h 3423498"/>
              <a:gd name="connsiteX2" fmla="*/ 7637508 w 7637508"/>
              <a:gd name="connsiteY2" fmla="*/ 1140266 h 3423498"/>
              <a:gd name="connsiteX3" fmla="*/ 7633584 w 7637508"/>
              <a:gd name="connsiteY3" fmla="*/ 3423498 h 3423498"/>
              <a:gd name="connsiteX4" fmla="*/ 0 w 7637508"/>
              <a:gd name="connsiteY4" fmla="*/ 3417734 h 342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7508" h="3423498">
                <a:moveTo>
                  <a:pt x="0" y="3417734"/>
                </a:moveTo>
                <a:lnTo>
                  <a:pt x="0" y="0"/>
                </a:lnTo>
                <a:cubicBezTo>
                  <a:pt x="7641653" y="1152249"/>
                  <a:pt x="-4145" y="3257"/>
                  <a:pt x="7637508" y="1140266"/>
                </a:cubicBezTo>
                <a:cubicBezTo>
                  <a:pt x="7631265" y="3420771"/>
                  <a:pt x="7632424" y="3261353"/>
                  <a:pt x="7633584" y="3423498"/>
                </a:cubicBezTo>
                <a:lnTo>
                  <a:pt x="0" y="3417734"/>
                </a:lnTo>
                <a:close/>
              </a:path>
            </a:pathLst>
          </a:custGeom>
          <a:solidFill>
            <a:srgbClr val="C5D5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Isosceles Triangle 7">
            <a:extLst>
              <a:ext uri="{FF2B5EF4-FFF2-40B4-BE49-F238E27FC236}">
                <a16:creationId xmlns:a16="http://schemas.microsoft.com/office/drawing/2014/main" id="{8B65230A-12E8-485F-E6FE-D4ED06E29717}"/>
              </a:ext>
            </a:extLst>
          </p:cNvPr>
          <p:cNvSpPr/>
          <p:nvPr/>
        </p:nvSpPr>
        <p:spPr>
          <a:xfrm>
            <a:off x="2008846" y="3783964"/>
            <a:ext cx="7880074" cy="1151160"/>
          </a:xfrm>
          <a:custGeom>
            <a:avLst/>
            <a:gdLst>
              <a:gd name="connsiteX0" fmla="*/ 0 w 7871460"/>
              <a:gd name="connsiteY0" fmla="*/ 3113859 h 3113859"/>
              <a:gd name="connsiteX1" fmla="*/ 7871460 w 7871460"/>
              <a:gd name="connsiteY1" fmla="*/ 0 h 3113859"/>
              <a:gd name="connsiteX2" fmla="*/ 7871460 w 7871460"/>
              <a:gd name="connsiteY2" fmla="*/ 3113859 h 3113859"/>
              <a:gd name="connsiteX3" fmla="*/ 0 w 7871460"/>
              <a:gd name="connsiteY3" fmla="*/ 3113859 h 3113859"/>
              <a:gd name="connsiteX0" fmla="*/ 0 w 7871460"/>
              <a:gd name="connsiteY0" fmla="*/ 3113859 h 3113859"/>
              <a:gd name="connsiteX1" fmla="*/ 7269480 w 7871460"/>
              <a:gd name="connsiteY1" fmla="*/ 241119 h 3113859"/>
              <a:gd name="connsiteX2" fmla="*/ 7871460 w 7871460"/>
              <a:gd name="connsiteY2" fmla="*/ 0 h 3113859"/>
              <a:gd name="connsiteX3" fmla="*/ 7871460 w 7871460"/>
              <a:gd name="connsiteY3" fmla="*/ 3113859 h 3113859"/>
              <a:gd name="connsiteX4" fmla="*/ 0 w 7871460"/>
              <a:gd name="connsiteY4" fmla="*/ 3113859 h 3113859"/>
              <a:gd name="connsiteX0" fmla="*/ 0 w 7886700"/>
              <a:gd name="connsiteY0" fmla="*/ 2872740 h 2872740"/>
              <a:gd name="connsiteX1" fmla="*/ 7269480 w 7886700"/>
              <a:gd name="connsiteY1" fmla="*/ 0 h 2872740"/>
              <a:gd name="connsiteX2" fmla="*/ 7886700 w 7886700"/>
              <a:gd name="connsiteY2" fmla="*/ 10341 h 2872740"/>
              <a:gd name="connsiteX3" fmla="*/ 7871460 w 7886700"/>
              <a:gd name="connsiteY3" fmla="*/ 2872740 h 2872740"/>
              <a:gd name="connsiteX4" fmla="*/ 0 w 7886700"/>
              <a:gd name="connsiteY4" fmla="*/ 2872740 h 2872740"/>
              <a:gd name="connsiteX0" fmla="*/ 0 w 7886700"/>
              <a:gd name="connsiteY0" fmla="*/ 2862399 h 2862399"/>
              <a:gd name="connsiteX1" fmla="*/ 7277100 w 7886700"/>
              <a:gd name="connsiteY1" fmla="*/ 20139 h 2862399"/>
              <a:gd name="connsiteX2" fmla="*/ 7886700 w 7886700"/>
              <a:gd name="connsiteY2" fmla="*/ 0 h 2862399"/>
              <a:gd name="connsiteX3" fmla="*/ 7871460 w 7886700"/>
              <a:gd name="connsiteY3" fmla="*/ 2862399 h 2862399"/>
              <a:gd name="connsiteX4" fmla="*/ 0 w 7886700"/>
              <a:gd name="connsiteY4" fmla="*/ 2862399 h 2862399"/>
              <a:gd name="connsiteX0" fmla="*/ 0 w 7886700"/>
              <a:gd name="connsiteY0" fmla="*/ 2862399 h 2862399"/>
              <a:gd name="connsiteX1" fmla="*/ 7886700 w 7886700"/>
              <a:gd name="connsiteY1" fmla="*/ 0 h 2862399"/>
              <a:gd name="connsiteX2" fmla="*/ 7871460 w 7886700"/>
              <a:gd name="connsiteY2" fmla="*/ 2862399 h 2862399"/>
              <a:gd name="connsiteX3" fmla="*/ 0 w 7886700"/>
              <a:gd name="connsiteY3" fmla="*/ 2862399 h 2862399"/>
              <a:gd name="connsiteX0" fmla="*/ 0 w 7886700"/>
              <a:gd name="connsiteY0" fmla="*/ 2862399 h 2862399"/>
              <a:gd name="connsiteX1" fmla="*/ 5691192 w 7886700"/>
              <a:gd name="connsiteY1" fmla="*/ 781184 h 2862399"/>
              <a:gd name="connsiteX2" fmla="*/ 7886700 w 7886700"/>
              <a:gd name="connsiteY2" fmla="*/ 0 h 2862399"/>
              <a:gd name="connsiteX3" fmla="*/ 7871460 w 7886700"/>
              <a:gd name="connsiteY3" fmla="*/ 2862399 h 2862399"/>
              <a:gd name="connsiteX4" fmla="*/ 0 w 7886700"/>
              <a:gd name="connsiteY4" fmla="*/ 2862399 h 2862399"/>
              <a:gd name="connsiteX0" fmla="*/ 0 w 7894485"/>
              <a:gd name="connsiteY0" fmla="*/ 2081215 h 2081215"/>
              <a:gd name="connsiteX1" fmla="*/ 5691192 w 7894485"/>
              <a:gd name="connsiteY1" fmla="*/ 0 h 2081215"/>
              <a:gd name="connsiteX2" fmla="*/ 7894485 w 7894485"/>
              <a:gd name="connsiteY2" fmla="*/ 9190 h 2081215"/>
              <a:gd name="connsiteX3" fmla="*/ 7871460 w 7894485"/>
              <a:gd name="connsiteY3" fmla="*/ 2081215 h 2081215"/>
              <a:gd name="connsiteX4" fmla="*/ 0 w 7894485"/>
              <a:gd name="connsiteY4" fmla="*/ 2081215 h 2081215"/>
              <a:gd name="connsiteX0" fmla="*/ 0 w 7894485"/>
              <a:gd name="connsiteY0" fmla="*/ 2072025 h 2072025"/>
              <a:gd name="connsiteX1" fmla="*/ 4756933 w 7894485"/>
              <a:gd name="connsiteY1" fmla="*/ 13786 h 2072025"/>
              <a:gd name="connsiteX2" fmla="*/ 7894485 w 7894485"/>
              <a:gd name="connsiteY2" fmla="*/ 0 h 2072025"/>
              <a:gd name="connsiteX3" fmla="*/ 7871460 w 7894485"/>
              <a:gd name="connsiteY3" fmla="*/ 2072025 h 2072025"/>
              <a:gd name="connsiteX4" fmla="*/ 0 w 7894485"/>
              <a:gd name="connsiteY4" fmla="*/ 2072025 h 2072025"/>
              <a:gd name="connsiteX0" fmla="*/ 0 w 7894485"/>
              <a:gd name="connsiteY0" fmla="*/ 2077679 h 2077679"/>
              <a:gd name="connsiteX1" fmla="*/ 6747780 w 7894485"/>
              <a:gd name="connsiteY1" fmla="*/ 0 h 2077679"/>
              <a:gd name="connsiteX2" fmla="*/ 7894485 w 7894485"/>
              <a:gd name="connsiteY2" fmla="*/ 5654 h 2077679"/>
              <a:gd name="connsiteX3" fmla="*/ 7871460 w 7894485"/>
              <a:gd name="connsiteY3" fmla="*/ 2077679 h 2077679"/>
              <a:gd name="connsiteX4" fmla="*/ 0 w 7894485"/>
              <a:gd name="connsiteY4" fmla="*/ 2077679 h 2077679"/>
              <a:gd name="connsiteX0" fmla="*/ 0 w 7894485"/>
              <a:gd name="connsiteY0" fmla="*/ 2072025 h 2072025"/>
              <a:gd name="connsiteX1" fmla="*/ 7894485 w 7894485"/>
              <a:gd name="connsiteY1" fmla="*/ 0 h 2072025"/>
              <a:gd name="connsiteX2" fmla="*/ 7871460 w 7894485"/>
              <a:gd name="connsiteY2" fmla="*/ 2072025 h 2072025"/>
              <a:gd name="connsiteX3" fmla="*/ 0 w 7894485"/>
              <a:gd name="connsiteY3" fmla="*/ 2072025 h 207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94485" h="2072025">
                <a:moveTo>
                  <a:pt x="0" y="2072025"/>
                </a:moveTo>
                <a:lnTo>
                  <a:pt x="7894485" y="0"/>
                </a:lnTo>
                <a:lnTo>
                  <a:pt x="7871460" y="2072025"/>
                </a:lnTo>
                <a:lnTo>
                  <a:pt x="0" y="2072025"/>
                </a:lnTo>
                <a:close/>
              </a:path>
            </a:pathLst>
          </a:custGeom>
          <a:solidFill>
            <a:srgbClr val="C8FF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809568E2-2A41-B644-D311-B86A709F2147}"/>
              </a:ext>
            </a:extLst>
          </p:cNvPr>
          <p:cNvSpPr txBox="1"/>
          <p:nvPr/>
        </p:nvSpPr>
        <p:spPr>
          <a:xfrm>
            <a:off x="2019976" y="1511626"/>
            <a:ext cx="5506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0835"/>
                </a:solidFill>
              </a:rPr>
              <a:t>Under-used Routes</a:t>
            </a:r>
          </a:p>
          <a:p>
            <a:r>
              <a:rPr lang="en-GB" sz="1400" dirty="0">
                <a:solidFill>
                  <a:srgbClr val="000835"/>
                </a:solidFill>
              </a:rPr>
              <a:t>Higher proportion of available seats compared with flight searches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CFE5C6A5-F0A8-CC20-57FD-6A201F60AAEC}"/>
              </a:ext>
            </a:extLst>
          </p:cNvPr>
          <p:cNvSpPr txBox="1"/>
          <p:nvPr/>
        </p:nvSpPr>
        <p:spPr>
          <a:xfrm>
            <a:off x="4500339" y="4401212"/>
            <a:ext cx="53885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solidFill>
                  <a:srgbClr val="023A00"/>
                </a:solidFill>
              </a:rPr>
              <a:t>Under-served Routes</a:t>
            </a:r>
          </a:p>
          <a:p>
            <a:pPr algn="r"/>
            <a:r>
              <a:rPr lang="en-GB" sz="1400" dirty="0">
                <a:solidFill>
                  <a:srgbClr val="023A00"/>
                </a:solidFill>
              </a:rPr>
              <a:t>Higher proportion of flight searches compared with available seats</a:t>
            </a:r>
          </a:p>
          <a:p>
            <a:pPr algn="r"/>
            <a:endParaRPr lang="en-GB" sz="1400" b="1" dirty="0">
              <a:solidFill>
                <a:srgbClr val="0008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67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FFA89-9B9C-9A05-B06E-943AC3296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7">
            <a:extLst>
              <a:ext uri="{FF2B5EF4-FFF2-40B4-BE49-F238E27FC236}">
                <a16:creationId xmlns:a16="http://schemas.microsoft.com/office/drawing/2014/main" id="{6E2DAAD0-5779-CDB3-48C0-7DE1BDC79BC2}"/>
              </a:ext>
            </a:extLst>
          </p:cNvPr>
          <p:cNvSpPr/>
          <p:nvPr/>
        </p:nvSpPr>
        <p:spPr>
          <a:xfrm>
            <a:off x="2069302" y="3821647"/>
            <a:ext cx="7880074" cy="1151160"/>
          </a:xfrm>
          <a:custGeom>
            <a:avLst/>
            <a:gdLst>
              <a:gd name="connsiteX0" fmla="*/ 0 w 7871460"/>
              <a:gd name="connsiteY0" fmla="*/ 3113859 h 3113859"/>
              <a:gd name="connsiteX1" fmla="*/ 7871460 w 7871460"/>
              <a:gd name="connsiteY1" fmla="*/ 0 h 3113859"/>
              <a:gd name="connsiteX2" fmla="*/ 7871460 w 7871460"/>
              <a:gd name="connsiteY2" fmla="*/ 3113859 h 3113859"/>
              <a:gd name="connsiteX3" fmla="*/ 0 w 7871460"/>
              <a:gd name="connsiteY3" fmla="*/ 3113859 h 3113859"/>
              <a:gd name="connsiteX0" fmla="*/ 0 w 7871460"/>
              <a:gd name="connsiteY0" fmla="*/ 3113859 h 3113859"/>
              <a:gd name="connsiteX1" fmla="*/ 7269480 w 7871460"/>
              <a:gd name="connsiteY1" fmla="*/ 241119 h 3113859"/>
              <a:gd name="connsiteX2" fmla="*/ 7871460 w 7871460"/>
              <a:gd name="connsiteY2" fmla="*/ 0 h 3113859"/>
              <a:gd name="connsiteX3" fmla="*/ 7871460 w 7871460"/>
              <a:gd name="connsiteY3" fmla="*/ 3113859 h 3113859"/>
              <a:gd name="connsiteX4" fmla="*/ 0 w 7871460"/>
              <a:gd name="connsiteY4" fmla="*/ 3113859 h 3113859"/>
              <a:gd name="connsiteX0" fmla="*/ 0 w 7886700"/>
              <a:gd name="connsiteY0" fmla="*/ 2872740 h 2872740"/>
              <a:gd name="connsiteX1" fmla="*/ 7269480 w 7886700"/>
              <a:gd name="connsiteY1" fmla="*/ 0 h 2872740"/>
              <a:gd name="connsiteX2" fmla="*/ 7886700 w 7886700"/>
              <a:gd name="connsiteY2" fmla="*/ 10341 h 2872740"/>
              <a:gd name="connsiteX3" fmla="*/ 7871460 w 7886700"/>
              <a:gd name="connsiteY3" fmla="*/ 2872740 h 2872740"/>
              <a:gd name="connsiteX4" fmla="*/ 0 w 7886700"/>
              <a:gd name="connsiteY4" fmla="*/ 2872740 h 2872740"/>
              <a:gd name="connsiteX0" fmla="*/ 0 w 7886700"/>
              <a:gd name="connsiteY0" fmla="*/ 2862399 h 2862399"/>
              <a:gd name="connsiteX1" fmla="*/ 7277100 w 7886700"/>
              <a:gd name="connsiteY1" fmla="*/ 20139 h 2862399"/>
              <a:gd name="connsiteX2" fmla="*/ 7886700 w 7886700"/>
              <a:gd name="connsiteY2" fmla="*/ 0 h 2862399"/>
              <a:gd name="connsiteX3" fmla="*/ 7871460 w 7886700"/>
              <a:gd name="connsiteY3" fmla="*/ 2862399 h 2862399"/>
              <a:gd name="connsiteX4" fmla="*/ 0 w 7886700"/>
              <a:gd name="connsiteY4" fmla="*/ 2862399 h 2862399"/>
              <a:gd name="connsiteX0" fmla="*/ 0 w 7886700"/>
              <a:gd name="connsiteY0" fmla="*/ 2862399 h 2862399"/>
              <a:gd name="connsiteX1" fmla="*/ 7886700 w 7886700"/>
              <a:gd name="connsiteY1" fmla="*/ 0 h 2862399"/>
              <a:gd name="connsiteX2" fmla="*/ 7871460 w 7886700"/>
              <a:gd name="connsiteY2" fmla="*/ 2862399 h 2862399"/>
              <a:gd name="connsiteX3" fmla="*/ 0 w 7886700"/>
              <a:gd name="connsiteY3" fmla="*/ 2862399 h 2862399"/>
              <a:gd name="connsiteX0" fmla="*/ 0 w 7886700"/>
              <a:gd name="connsiteY0" fmla="*/ 2862399 h 2862399"/>
              <a:gd name="connsiteX1" fmla="*/ 5691192 w 7886700"/>
              <a:gd name="connsiteY1" fmla="*/ 781184 h 2862399"/>
              <a:gd name="connsiteX2" fmla="*/ 7886700 w 7886700"/>
              <a:gd name="connsiteY2" fmla="*/ 0 h 2862399"/>
              <a:gd name="connsiteX3" fmla="*/ 7871460 w 7886700"/>
              <a:gd name="connsiteY3" fmla="*/ 2862399 h 2862399"/>
              <a:gd name="connsiteX4" fmla="*/ 0 w 7886700"/>
              <a:gd name="connsiteY4" fmla="*/ 2862399 h 2862399"/>
              <a:gd name="connsiteX0" fmla="*/ 0 w 7894485"/>
              <a:gd name="connsiteY0" fmla="*/ 2081215 h 2081215"/>
              <a:gd name="connsiteX1" fmla="*/ 5691192 w 7894485"/>
              <a:gd name="connsiteY1" fmla="*/ 0 h 2081215"/>
              <a:gd name="connsiteX2" fmla="*/ 7894485 w 7894485"/>
              <a:gd name="connsiteY2" fmla="*/ 9190 h 2081215"/>
              <a:gd name="connsiteX3" fmla="*/ 7871460 w 7894485"/>
              <a:gd name="connsiteY3" fmla="*/ 2081215 h 2081215"/>
              <a:gd name="connsiteX4" fmla="*/ 0 w 7894485"/>
              <a:gd name="connsiteY4" fmla="*/ 2081215 h 2081215"/>
              <a:gd name="connsiteX0" fmla="*/ 0 w 7894485"/>
              <a:gd name="connsiteY0" fmla="*/ 2072025 h 2072025"/>
              <a:gd name="connsiteX1" fmla="*/ 4756933 w 7894485"/>
              <a:gd name="connsiteY1" fmla="*/ 13786 h 2072025"/>
              <a:gd name="connsiteX2" fmla="*/ 7894485 w 7894485"/>
              <a:gd name="connsiteY2" fmla="*/ 0 h 2072025"/>
              <a:gd name="connsiteX3" fmla="*/ 7871460 w 7894485"/>
              <a:gd name="connsiteY3" fmla="*/ 2072025 h 2072025"/>
              <a:gd name="connsiteX4" fmla="*/ 0 w 7894485"/>
              <a:gd name="connsiteY4" fmla="*/ 2072025 h 2072025"/>
              <a:gd name="connsiteX0" fmla="*/ 0 w 7894485"/>
              <a:gd name="connsiteY0" fmla="*/ 2077679 h 2077679"/>
              <a:gd name="connsiteX1" fmla="*/ 6747780 w 7894485"/>
              <a:gd name="connsiteY1" fmla="*/ 0 h 2077679"/>
              <a:gd name="connsiteX2" fmla="*/ 7894485 w 7894485"/>
              <a:gd name="connsiteY2" fmla="*/ 5654 h 2077679"/>
              <a:gd name="connsiteX3" fmla="*/ 7871460 w 7894485"/>
              <a:gd name="connsiteY3" fmla="*/ 2077679 h 2077679"/>
              <a:gd name="connsiteX4" fmla="*/ 0 w 7894485"/>
              <a:gd name="connsiteY4" fmla="*/ 2077679 h 2077679"/>
              <a:gd name="connsiteX0" fmla="*/ 0 w 7894485"/>
              <a:gd name="connsiteY0" fmla="*/ 2072025 h 2072025"/>
              <a:gd name="connsiteX1" fmla="*/ 7894485 w 7894485"/>
              <a:gd name="connsiteY1" fmla="*/ 0 h 2072025"/>
              <a:gd name="connsiteX2" fmla="*/ 7871460 w 7894485"/>
              <a:gd name="connsiteY2" fmla="*/ 2072025 h 2072025"/>
              <a:gd name="connsiteX3" fmla="*/ 0 w 7894485"/>
              <a:gd name="connsiteY3" fmla="*/ 2072025 h 207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94485" h="2072025">
                <a:moveTo>
                  <a:pt x="0" y="2072025"/>
                </a:moveTo>
                <a:lnTo>
                  <a:pt x="7894485" y="0"/>
                </a:lnTo>
                <a:lnTo>
                  <a:pt x="7871460" y="2072025"/>
                </a:lnTo>
                <a:lnTo>
                  <a:pt x="0" y="2072025"/>
                </a:lnTo>
                <a:close/>
              </a:path>
            </a:pathLst>
          </a:custGeom>
          <a:solidFill>
            <a:srgbClr val="C8FF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Isosceles Triangle 7">
            <a:extLst>
              <a:ext uri="{FF2B5EF4-FFF2-40B4-BE49-F238E27FC236}">
                <a16:creationId xmlns:a16="http://schemas.microsoft.com/office/drawing/2014/main" id="{D8F50138-20F3-BD38-B8F6-9BBC7C2FF07C}"/>
              </a:ext>
            </a:extLst>
          </p:cNvPr>
          <p:cNvSpPr/>
          <p:nvPr/>
        </p:nvSpPr>
        <p:spPr>
          <a:xfrm flipV="1">
            <a:off x="2080432" y="1549309"/>
            <a:ext cx="7861252" cy="3423498"/>
          </a:xfrm>
          <a:custGeom>
            <a:avLst/>
            <a:gdLst>
              <a:gd name="connsiteX0" fmla="*/ 0 w 8849802"/>
              <a:gd name="connsiteY0" fmla="*/ 3417734 h 3417734"/>
              <a:gd name="connsiteX1" fmla="*/ 0 w 8849802"/>
              <a:gd name="connsiteY1" fmla="*/ 0 h 3417734"/>
              <a:gd name="connsiteX2" fmla="*/ 8849802 w 8849802"/>
              <a:gd name="connsiteY2" fmla="*/ 3417734 h 3417734"/>
              <a:gd name="connsiteX3" fmla="*/ 0 w 8849802"/>
              <a:gd name="connsiteY3" fmla="*/ 3417734 h 3417734"/>
              <a:gd name="connsiteX0" fmla="*/ 0 w 8849802"/>
              <a:gd name="connsiteY0" fmla="*/ 3417734 h 3417734"/>
              <a:gd name="connsiteX1" fmla="*/ 0 w 8849802"/>
              <a:gd name="connsiteY1" fmla="*/ 0 h 3417734"/>
              <a:gd name="connsiteX2" fmla="*/ 8102380 w 8849802"/>
              <a:gd name="connsiteY2" fmla="*/ 3115751 h 3417734"/>
              <a:gd name="connsiteX3" fmla="*/ 8849802 w 8849802"/>
              <a:gd name="connsiteY3" fmla="*/ 3417734 h 3417734"/>
              <a:gd name="connsiteX4" fmla="*/ 0 w 8849802"/>
              <a:gd name="connsiteY4" fmla="*/ 3417734 h 3417734"/>
              <a:gd name="connsiteX0" fmla="*/ 0 w 8849802"/>
              <a:gd name="connsiteY0" fmla="*/ 3417734 h 3417734"/>
              <a:gd name="connsiteX1" fmla="*/ 0 w 8849802"/>
              <a:gd name="connsiteY1" fmla="*/ 0 h 3417734"/>
              <a:gd name="connsiteX2" fmla="*/ 7649155 w 8849802"/>
              <a:gd name="connsiteY2" fmla="*/ 2932871 h 3417734"/>
              <a:gd name="connsiteX3" fmla="*/ 8849802 w 8849802"/>
              <a:gd name="connsiteY3" fmla="*/ 3417734 h 3417734"/>
              <a:gd name="connsiteX4" fmla="*/ 0 w 8849802"/>
              <a:gd name="connsiteY4" fmla="*/ 3417734 h 3417734"/>
              <a:gd name="connsiteX0" fmla="*/ 0 w 7649155"/>
              <a:gd name="connsiteY0" fmla="*/ 3417734 h 3417734"/>
              <a:gd name="connsiteX1" fmla="*/ 0 w 7649155"/>
              <a:gd name="connsiteY1" fmla="*/ 0 h 3417734"/>
              <a:gd name="connsiteX2" fmla="*/ 7649155 w 7649155"/>
              <a:gd name="connsiteY2" fmla="*/ 2932871 h 3417734"/>
              <a:gd name="connsiteX3" fmla="*/ 7641204 w 7649155"/>
              <a:gd name="connsiteY3" fmla="*/ 3409782 h 3417734"/>
              <a:gd name="connsiteX4" fmla="*/ 0 w 7649155"/>
              <a:gd name="connsiteY4" fmla="*/ 3417734 h 3417734"/>
              <a:gd name="connsiteX0" fmla="*/ 0 w 7649155"/>
              <a:gd name="connsiteY0" fmla="*/ 3417734 h 3417734"/>
              <a:gd name="connsiteX1" fmla="*/ 0 w 7649155"/>
              <a:gd name="connsiteY1" fmla="*/ 0 h 3417734"/>
              <a:gd name="connsiteX2" fmla="*/ 7649155 w 7649155"/>
              <a:gd name="connsiteY2" fmla="*/ 2932871 h 3417734"/>
              <a:gd name="connsiteX3" fmla="*/ 7633584 w 7649155"/>
              <a:gd name="connsiteY3" fmla="*/ 3417402 h 3417734"/>
              <a:gd name="connsiteX4" fmla="*/ 0 w 7649155"/>
              <a:gd name="connsiteY4" fmla="*/ 3417734 h 3417734"/>
              <a:gd name="connsiteX0" fmla="*/ 0 w 7633584"/>
              <a:gd name="connsiteY0" fmla="*/ 3417734 h 3417734"/>
              <a:gd name="connsiteX1" fmla="*/ 0 w 7633584"/>
              <a:gd name="connsiteY1" fmla="*/ 0 h 3417734"/>
              <a:gd name="connsiteX2" fmla="*/ 7630105 w 7633584"/>
              <a:gd name="connsiteY2" fmla="*/ 2930966 h 3417734"/>
              <a:gd name="connsiteX3" fmla="*/ 7633584 w 7633584"/>
              <a:gd name="connsiteY3" fmla="*/ 3417402 h 3417734"/>
              <a:gd name="connsiteX4" fmla="*/ 0 w 7633584"/>
              <a:gd name="connsiteY4" fmla="*/ 3417734 h 3417734"/>
              <a:gd name="connsiteX0" fmla="*/ 0 w 7644981"/>
              <a:gd name="connsiteY0" fmla="*/ 3417734 h 3417734"/>
              <a:gd name="connsiteX1" fmla="*/ 0 w 7644981"/>
              <a:gd name="connsiteY1" fmla="*/ 0 h 3417734"/>
              <a:gd name="connsiteX2" fmla="*/ 7644911 w 7644981"/>
              <a:gd name="connsiteY2" fmla="*/ 1970846 h 3417734"/>
              <a:gd name="connsiteX3" fmla="*/ 7633584 w 7644981"/>
              <a:gd name="connsiteY3" fmla="*/ 3417402 h 3417734"/>
              <a:gd name="connsiteX4" fmla="*/ 0 w 7644981"/>
              <a:gd name="connsiteY4" fmla="*/ 3417734 h 3417734"/>
              <a:gd name="connsiteX0" fmla="*/ 0 w 7644981"/>
              <a:gd name="connsiteY0" fmla="*/ 3417734 h 3417734"/>
              <a:gd name="connsiteX1" fmla="*/ 0 w 7644981"/>
              <a:gd name="connsiteY1" fmla="*/ 0 h 3417734"/>
              <a:gd name="connsiteX2" fmla="*/ 7644911 w 7644981"/>
              <a:gd name="connsiteY2" fmla="*/ 1970846 h 3417734"/>
              <a:gd name="connsiteX3" fmla="*/ 7633584 w 7644981"/>
              <a:gd name="connsiteY3" fmla="*/ 3417402 h 3417734"/>
              <a:gd name="connsiteX4" fmla="*/ 0 w 7644981"/>
              <a:gd name="connsiteY4" fmla="*/ 3417734 h 3417734"/>
              <a:gd name="connsiteX0" fmla="*/ 0 w 7657274"/>
              <a:gd name="connsiteY0" fmla="*/ 3417734 h 3423498"/>
              <a:gd name="connsiteX1" fmla="*/ 0 w 7657274"/>
              <a:gd name="connsiteY1" fmla="*/ 0 h 3423498"/>
              <a:gd name="connsiteX2" fmla="*/ 7644911 w 7657274"/>
              <a:gd name="connsiteY2" fmla="*/ 1970846 h 3423498"/>
              <a:gd name="connsiteX3" fmla="*/ 7657274 w 7657274"/>
              <a:gd name="connsiteY3" fmla="*/ 3423498 h 3423498"/>
              <a:gd name="connsiteX4" fmla="*/ 0 w 7657274"/>
              <a:gd name="connsiteY4" fmla="*/ 3417734 h 3423498"/>
              <a:gd name="connsiteX0" fmla="*/ 0 w 7644981"/>
              <a:gd name="connsiteY0" fmla="*/ 3417734 h 3423498"/>
              <a:gd name="connsiteX1" fmla="*/ 0 w 7644981"/>
              <a:gd name="connsiteY1" fmla="*/ 0 h 3423498"/>
              <a:gd name="connsiteX2" fmla="*/ 7644911 w 7644981"/>
              <a:gd name="connsiteY2" fmla="*/ 1970846 h 3423498"/>
              <a:gd name="connsiteX3" fmla="*/ 7633584 w 7644981"/>
              <a:gd name="connsiteY3" fmla="*/ 3423498 h 3423498"/>
              <a:gd name="connsiteX4" fmla="*/ 0 w 7644981"/>
              <a:gd name="connsiteY4" fmla="*/ 3417734 h 3423498"/>
              <a:gd name="connsiteX0" fmla="*/ 0 w 7644981"/>
              <a:gd name="connsiteY0" fmla="*/ 3417734 h 3423498"/>
              <a:gd name="connsiteX1" fmla="*/ 0 w 7644981"/>
              <a:gd name="connsiteY1" fmla="*/ 0 h 3423498"/>
              <a:gd name="connsiteX2" fmla="*/ 7644911 w 7644981"/>
              <a:gd name="connsiteY2" fmla="*/ 1970846 h 3423498"/>
              <a:gd name="connsiteX3" fmla="*/ 7633584 w 7644981"/>
              <a:gd name="connsiteY3" fmla="*/ 3423498 h 3423498"/>
              <a:gd name="connsiteX4" fmla="*/ 0 w 7644981"/>
              <a:gd name="connsiteY4" fmla="*/ 3417734 h 3423498"/>
              <a:gd name="connsiteX0" fmla="*/ 0 w 7637652"/>
              <a:gd name="connsiteY0" fmla="*/ 3417734 h 3423498"/>
              <a:gd name="connsiteX1" fmla="*/ 0 w 7637652"/>
              <a:gd name="connsiteY1" fmla="*/ 0 h 3423498"/>
              <a:gd name="connsiteX2" fmla="*/ 7637508 w 7637652"/>
              <a:gd name="connsiteY2" fmla="*/ 1140266 h 3423498"/>
              <a:gd name="connsiteX3" fmla="*/ 7633584 w 7637652"/>
              <a:gd name="connsiteY3" fmla="*/ 3423498 h 3423498"/>
              <a:gd name="connsiteX4" fmla="*/ 0 w 7637652"/>
              <a:gd name="connsiteY4" fmla="*/ 3417734 h 3423498"/>
              <a:gd name="connsiteX0" fmla="*/ 0 w 7637652"/>
              <a:gd name="connsiteY0" fmla="*/ 3417734 h 3423498"/>
              <a:gd name="connsiteX1" fmla="*/ 0 w 7637652"/>
              <a:gd name="connsiteY1" fmla="*/ 0 h 3423498"/>
              <a:gd name="connsiteX2" fmla="*/ 7637508 w 7637652"/>
              <a:gd name="connsiteY2" fmla="*/ 1140266 h 3423498"/>
              <a:gd name="connsiteX3" fmla="*/ 7633584 w 7637652"/>
              <a:gd name="connsiteY3" fmla="*/ 3423498 h 3423498"/>
              <a:gd name="connsiteX4" fmla="*/ 0 w 7637652"/>
              <a:gd name="connsiteY4" fmla="*/ 3417734 h 3423498"/>
              <a:gd name="connsiteX0" fmla="*/ 0 w 7637508"/>
              <a:gd name="connsiteY0" fmla="*/ 3417734 h 3423498"/>
              <a:gd name="connsiteX1" fmla="*/ 0 w 7637508"/>
              <a:gd name="connsiteY1" fmla="*/ 0 h 3423498"/>
              <a:gd name="connsiteX2" fmla="*/ 7637508 w 7637508"/>
              <a:gd name="connsiteY2" fmla="*/ 1140266 h 3423498"/>
              <a:gd name="connsiteX3" fmla="*/ 7633584 w 7637508"/>
              <a:gd name="connsiteY3" fmla="*/ 3423498 h 3423498"/>
              <a:gd name="connsiteX4" fmla="*/ 0 w 7637508"/>
              <a:gd name="connsiteY4" fmla="*/ 3417734 h 3423498"/>
              <a:gd name="connsiteX0" fmla="*/ 0 w 7637508"/>
              <a:gd name="connsiteY0" fmla="*/ 3417734 h 3423498"/>
              <a:gd name="connsiteX1" fmla="*/ 0 w 7637508"/>
              <a:gd name="connsiteY1" fmla="*/ 0 h 3423498"/>
              <a:gd name="connsiteX2" fmla="*/ 7637508 w 7637508"/>
              <a:gd name="connsiteY2" fmla="*/ 1140266 h 3423498"/>
              <a:gd name="connsiteX3" fmla="*/ 7633584 w 7637508"/>
              <a:gd name="connsiteY3" fmla="*/ 3423498 h 3423498"/>
              <a:gd name="connsiteX4" fmla="*/ 0 w 7637508"/>
              <a:gd name="connsiteY4" fmla="*/ 3417734 h 342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7508" h="3423498">
                <a:moveTo>
                  <a:pt x="0" y="3417734"/>
                </a:moveTo>
                <a:lnTo>
                  <a:pt x="0" y="0"/>
                </a:lnTo>
                <a:cubicBezTo>
                  <a:pt x="7641653" y="1152249"/>
                  <a:pt x="-4145" y="3257"/>
                  <a:pt x="7637508" y="1140266"/>
                </a:cubicBezTo>
                <a:cubicBezTo>
                  <a:pt x="7631265" y="3420771"/>
                  <a:pt x="7632424" y="3261353"/>
                  <a:pt x="7633584" y="3423498"/>
                </a:cubicBezTo>
                <a:lnTo>
                  <a:pt x="0" y="3417734"/>
                </a:lnTo>
                <a:close/>
              </a:path>
            </a:pathLst>
          </a:custGeom>
          <a:solidFill>
            <a:srgbClr val="C5D5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08400EC-092E-6F34-85D4-FAF69BFB02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17459" y="6356350"/>
            <a:ext cx="3943881" cy="282574"/>
          </a:xfrm>
        </p:spPr>
        <p:txBody>
          <a:bodyPr/>
          <a:lstStyle/>
          <a:p>
            <a:r>
              <a:rPr lang="en-TH"/>
              <a:t>Amadeus. It’s how travel works</a:t>
            </a:r>
            <a:r>
              <a:rPr lang="en-US" dirty="0"/>
              <a:t> better</a:t>
            </a:r>
            <a:r>
              <a:rPr lang="en-TH"/>
              <a:t>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3790CD1-E98F-FC47-F165-D504A7571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DADE-C6AA-456D-892E-64415757A9A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65BB26-49D6-3302-81C2-F42DF7D618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600" dirty="0">
                <a:solidFill>
                  <a:srgbClr val="3A8BFF"/>
                </a:solidFill>
              </a:rPr>
              <a:t>Seat Capacity and Flight Searches for travel between January and May 2025 to Belize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156ABD44-C89E-C233-DFD7-6F177B821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73" y="214452"/>
            <a:ext cx="11207581" cy="558000"/>
          </a:xfrm>
        </p:spPr>
        <p:txBody>
          <a:bodyPr/>
          <a:lstStyle/>
          <a:p>
            <a:r>
              <a:rPr lang="en-GB" dirty="0"/>
              <a:t>Identifying opportunities: Underserved vs underused routes</a:t>
            </a:r>
            <a:endParaRPr lang="es-ES" dirty="0"/>
          </a:p>
        </p:txBody>
      </p:sp>
      <p:sp>
        <p:nvSpPr>
          <p:cNvPr id="116" name="Text Placeholder 96">
            <a:extLst>
              <a:ext uri="{FF2B5EF4-FFF2-40B4-BE49-F238E27FC236}">
                <a16:creationId xmlns:a16="http://schemas.microsoft.com/office/drawing/2014/main" id="{0A3B142E-E30B-F2F1-B242-04D412BF48E7}"/>
              </a:ext>
            </a:extLst>
          </p:cNvPr>
          <p:cNvSpPr>
            <a:spLocks noGrp="1"/>
          </p:cNvSpPr>
          <p:nvPr/>
        </p:nvSpPr>
        <p:spPr>
          <a:xfrm>
            <a:off x="4337440" y="5943168"/>
            <a:ext cx="3517120" cy="1301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4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0835"/>
                </a:solidFill>
              </a:rPr>
              <a:t>Source: </a:t>
            </a:r>
            <a:r>
              <a:rPr lang="es-ES" dirty="0"/>
              <a:t>Amadeus (</a:t>
            </a:r>
            <a:r>
              <a:rPr lang="es-ES" dirty="0" err="1"/>
              <a:t>formerly</a:t>
            </a:r>
            <a:r>
              <a:rPr lang="es-ES" dirty="0"/>
              <a:t> </a:t>
            </a:r>
            <a:r>
              <a:rPr lang="es-ES" dirty="0" err="1"/>
              <a:t>ForwardKeys</a:t>
            </a:r>
            <a:r>
              <a:rPr lang="es-ES" dirty="0"/>
              <a:t>)</a:t>
            </a:r>
            <a:r>
              <a:rPr lang="en-GB" dirty="0">
                <a:solidFill>
                  <a:srgbClr val="000835"/>
                </a:solidFill>
              </a:rPr>
              <a:t> </a:t>
            </a:r>
            <a:r>
              <a:rPr lang="en-GB" dirty="0"/>
              <a:t>Forecasted Seat Capacity &amp; Flight Searches</a:t>
            </a:r>
            <a:endParaRPr lang="en-GB" dirty="0">
              <a:solidFill>
                <a:srgbClr val="000835"/>
              </a:solidFill>
            </a:endParaRPr>
          </a:p>
        </p:txBody>
      </p:sp>
      <p:graphicFrame>
        <p:nvGraphicFramePr>
          <p:cNvPr id="5" name="Chart 9">
            <a:extLst>
              <a:ext uri="{FF2B5EF4-FFF2-40B4-BE49-F238E27FC236}">
                <a16:creationId xmlns:a16="http://schemas.microsoft.com/office/drawing/2014/main" id="{79B047E6-CA66-4578-E6B7-D227171E79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410983"/>
              </p:ext>
            </p:extLst>
          </p:nvPr>
        </p:nvGraphicFramePr>
        <p:xfrm>
          <a:off x="1309523" y="1391904"/>
          <a:ext cx="8915400" cy="4167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0">
            <a:extLst>
              <a:ext uri="{FF2B5EF4-FFF2-40B4-BE49-F238E27FC236}">
                <a16:creationId xmlns:a16="http://schemas.microsoft.com/office/drawing/2014/main" id="{C9045298-A05C-C386-4CC1-7407CC4FF064}"/>
              </a:ext>
            </a:extLst>
          </p:cNvPr>
          <p:cNvSpPr txBox="1"/>
          <p:nvPr/>
        </p:nvSpPr>
        <p:spPr>
          <a:xfrm>
            <a:off x="2080432" y="1549309"/>
            <a:ext cx="221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835"/>
                </a:solidFill>
              </a:rPr>
              <a:t>Under-used Routes</a:t>
            </a: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B9A7F810-2409-5793-5F4C-143B412AAB35}"/>
              </a:ext>
            </a:extLst>
          </p:cNvPr>
          <p:cNvSpPr txBox="1"/>
          <p:nvPr/>
        </p:nvSpPr>
        <p:spPr>
          <a:xfrm>
            <a:off x="7505659" y="4649865"/>
            <a:ext cx="2420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dirty="0">
                <a:solidFill>
                  <a:srgbClr val="000835"/>
                </a:solidFill>
              </a:rPr>
              <a:t>Under-served Routes</a:t>
            </a:r>
          </a:p>
        </p:txBody>
      </p:sp>
    </p:spTree>
    <p:extLst>
      <p:ext uri="{BB962C8B-B14F-4D97-AF65-F5344CB8AC3E}">
        <p14:creationId xmlns:p14="http://schemas.microsoft.com/office/powerpoint/2010/main" val="895268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9A44D-4A51-092F-1A16-4077EEB21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7">
            <a:extLst>
              <a:ext uri="{FF2B5EF4-FFF2-40B4-BE49-F238E27FC236}">
                <a16:creationId xmlns:a16="http://schemas.microsoft.com/office/drawing/2014/main" id="{F4294DBC-0F0C-655F-CEA0-FC7A9F52F05E}"/>
              </a:ext>
            </a:extLst>
          </p:cNvPr>
          <p:cNvSpPr/>
          <p:nvPr/>
        </p:nvSpPr>
        <p:spPr>
          <a:xfrm>
            <a:off x="2069302" y="3821647"/>
            <a:ext cx="7880074" cy="1151160"/>
          </a:xfrm>
          <a:custGeom>
            <a:avLst/>
            <a:gdLst>
              <a:gd name="connsiteX0" fmla="*/ 0 w 7871460"/>
              <a:gd name="connsiteY0" fmla="*/ 3113859 h 3113859"/>
              <a:gd name="connsiteX1" fmla="*/ 7871460 w 7871460"/>
              <a:gd name="connsiteY1" fmla="*/ 0 h 3113859"/>
              <a:gd name="connsiteX2" fmla="*/ 7871460 w 7871460"/>
              <a:gd name="connsiteY2" fmla="*/ 3113859 h 3113859"/>
              <a:gd name="connsiteX3" fmla="*/ 0 w 7871460"/>
              <a:gd name="connsiteY3" fmla="*/ 3113859 h 3113859"/>
              <a:gd name="connsiteX0" fmla="*/ 0 w 7871460"/>
              <a:gd name="connsiteY0" fmla="*/ 3113859 h 3113859"/>
              <a:gd name="connsiteX1" fmla="*/ 7269480 w 7871460"/>
              <a:gd name="connsiteY1" fmla="*/ 241119 h 3113859"/>
              <a:gd name="connsiteX2" fmla="*/ 7871460 w 7871460"/>
              <a:gd name="connsiteY2" fmla="*/ 0 h 3113859"/>
              <a:gd name="connsiteX3" fmla="*/ 7871460 w 7871460"/>
              <a:gd name="connsiteY3" fmla="*/ 3113859 h 3113859"/>
              <a:gd name="connsiteX4" fmla="*/ 0 w 7871460"/>
              <a:gd name="connsiteY4" fmla="*/ 3113859 h 3113859"/>
              <a:gd name="connsiteX0" fmla="*/ 0 w 7886700"/>
              <a:gd name="connsiteY0" fmla="*/ 2872740 h 2872740"/>
              <a:gd name="connsiteX1" fmla="*/ 7269480 w 7886700"/>
              <a:gd name="connsiteY1" fmla="*/ 0 h 2872740"/>
              <a:gd name="connsiteX2" fmla="*/ 7886700 w 7886700"/>
              <a:gd name="connsiteY2" fmla="*/ 10341 h 2872740"/>
              <a:gd name="connsiteX3" fmla="*/ 7871460 w 7886700"/>
              <a:gd name="connsiteY3" fmla="*/ 2872740 h 2872740"/>
              <a:gd name="connsiteX4" fmla="*/ 0 w 7886700"/>
              <a:gd name="connsiteY4" fmla="*/ 2872740 h 2872740"/>
              <a:gd name="connsiteX0" fmla="*/ 0 w 7886700"/>
              <a:gd name="connsiteY0" fmla="*/ 2862399 h 2862399"/>
              <a:gd name="connsiteX1" fmla="*/ 7277100 w 7886700"/>
              <a:gd name="connsiteY1" fmla="*/ 20139 h 2862399"/>
              <a:gd name="connsiteX2" fmla="*/ 7886700 w 7886700"/>
              <a:gd name="connsiteY2" fmla="*/ 0 h 2862399"/>
              <a:gd name="connsiteX3" fmla="*/ 7871460 w 7886700"/>
              <a:gd name="connsiteY3" fmla="*/ 2862399 h 2862399"/>
              <a:gd name="connsiteX4" fmla="*/ 0 w 7886700"/>
              <a:gd name="connsiteY4" fmla="*/ 2862399 h 2862399"/>
              <a:gd name="connsiteX0" fmla="*/ 0 w 7886700"/>
              <a:gd name="connsiteY0" fmla="*/ 2862399 h 2862399"/>
              <a:gd name="connsiteX1" fmla="*/ 7886700 w 7886700"/>
              <a:gd name="connsiteY1" fmla="*/ 0 h 2862399"/>
              <a:gd name="connsiteX2" fmla="*/ 7871460 w 7886700"/>
              <a:gd name="connsiteY2" fmla="*/ 2862399 h 2862399"/>
              <a:gd name="connsiteX3" fmla="*/ 0 w 7886700"/>
              <a:gd name="connsiteY3" fmla="*/ 2862399 h 2862399"/>
              <a:gd name="connsiteX0" fmla="*/ 0 w 7886700"/>
              <a:gd name="connsiteY0" fmla="*/ 2862399 h 2862399"/>
              <a:gd name="connsiteX1" fmla="*/ 5691192 w 7886700"/>
              <a:gd name="connsiteY1" fmla="*/ 781184 h 2862399"/>
              <a:gd name="connsiteX2" fmla="*/ 7886700 w 7886700"/>
              <a:gd name="connsiteY2" fmla="*/ 0 h 2862399"/>
              <a:gd name="connsiteX3" fmla="*/ 7871460 w 7886700"/>
              <a:gd name="connsiteY3" fmla="*/ 2862399 h 2862399"/>
              <a:gd name="connsiteX4" fmla="*/ 0 w 7886700"/>
              <a:gd name="connsiteY4" fmla="*/ 2862399 h 2862399"/>
              <a:gd name="connsiteX0" fmla="*/ 0 w 7894485"/>
              <a:gd name="connsiteY0" fmla="*/ 2081215 h 2081215"/>
              <a:gd name="connsiteX1" fmla="*/ 5691192 w 7894485"/>
              <a:gd name="connsiteY1" fmla="*/ 0 h 2081215"/>
              <a:gd name="connsiteX2" fmla="*/ 7894485 w 7894485"/>
              <a:gd name="connsiteY2" fmla="*/ 9190 h 2081215"/>
              <a:gd name="connsiteX3" fmla="*/ 7871460 w 7894485"/>
              <a:gd name="connsiteY3" fmla="*/ 2081215 h 2081215"/>
              <a:gd name="connsiteX4" fmla="*/ 0 w 7894485"/>
              <a:gd name="connsiteY4" fmla="*/ 2081215 h 2081215"/>
              <a:gd name="connsiteX0" fmla="*/ 0 w 7894485"/>
              <a:gd name="connsiteY0" fmla="*/ 2072025 h 2072025"/>
              <a:gd name="connsiteX1" fmla="*/ 4756933 w 7894485"/>
              <a:gd name="connsiteY1" fmla="*/ 13786 h 2072025"/>
              <a:gd name="connsiteX2" fmla="*/ 7894485 w 7894485"/>
              <a:gd name="connsiteY2" fmla="*/ 0 h 2072025"/>
              <a:gd name="connsiteX3" fmla="*/ 7871460 w 7894485"/>
              <a:gd name="connsiteY3" fmla="*/ 2072025 h 2072025"/>
              <a:gd name="connsiteX4" fmla="*/ 0 w 7894485"/>
              <a:gd name="connsiteY4" fmla="*/ 2072025 h 2072025"/>
              <a:gd name="connsiteX0" fmla="*/ 0 w 7894485"/>
              <a:gd name="connsiteY0" fmla="*/ 2077679 h 2077679"/>
              <a:gd name="connsiteX1" fmla="*/ 6747780 w 7894485"/>
              <a:gd name="connsiteY1" fmla="*/ 0 h 2077679"/>
              <a:gd name="connsiteX2" fmla="*/ 7894485 w 7894485"/>
              <a:gd name="connsiteY2" fmla="*/ 5654 h 2077679"/>
              <a:gd name="connsiteX3" fmla="*/ 7871460 w 7894485"/>
              <a:gd name="connsiteY3" fmla="*/ 2077679 h 2077679"/>
              <a:gd name="connsiteX4" fmla="*/ 0 w 7894485"/>
              <a:gd name="connsiteY4" fmla="*/ 2077679 h 2077679"/>
              <a:gd name="connsiteX0" fmla="*/ 0 w 7894485"/>
              <a:gd name="connsiteY0" fmla="*/ 2072025 h 2072025"/>
              <a:gd name="connsiteX1" fmla="*/ 7894485 w 7894485"/>
              <a:gd name="connsiteY1" fmla="*/ 0 h 2072025"/>
              <a:gd name="connsiteX2" fmla="*/ 7871460 w 7894485"/>
              <a:gd name="connsiteY2" fmla="*/ 2072025 h 2072025"/>
              <a:gd name="connsiteX3" fmla="*/ 0 w 7894485"/>
              <a:gd name="connsiteY3" fmla="*/ 2072025 h 207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94485" h="2072025">
                <a:moveTo>
                  <a:pt x="0" y="2072025"/>
                </a:moveTo>
                <a:lnTo>
                  <a:pt x="7894485" y="0"/>
                </a:lnTo>
                <a:lnTo>
                  <a:pt x="7871460" y="2072025"/>
                </a:lnTo>
                <a:lnTo>
                  <a:pt x="0" y="2072025"/>
                </a:lnTo>
                <a:close/>
              </a:path>
            </a:pathLst>
          </a:custGeom>
          <a:solidFill>
            <a:srgbClr val="C8FF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Isosceles Triangle 7">
            <a:extLst>
              <a:ext uri="{FF2B5EF4-FFF2-40B4-BE49-F238E27FC236}">
                <a16:creationId xmlns:a16="http://schemas.microsoft.com/office/drawing/2014/main" id="{C5192A8D-1392-080D-104C-80622EB1F2F4}"/>
              </a:ext>
            </a:extLst>
          </p:cNvPr>
          <p:cNvSpPr/>
          <p:nvPr/>
        </p:nvSpPr>
        <p:spPr>
          <a:xfrm flipV="1">
            <a:off x="2080432" y="1549309"/>
            <a:ext cx="7861252" cy="3423498"/>
          </a:xfrm>
          <a:custGeom>
            <a:avLst/>
            <a:gdLst>
              <a:gd name="connsiteX0" fmla="*/ 0 w 8849802"/>
              <a:gd name="connsiteY0" fmla="*/ 3417734 h 3417734"/>
              <a:gd name="connsiteX1" fmla="*/ 0 w 8849802"/>
              <a:gd name="connsiteY1" fmla="*/ 0 h 3417734"/>
              <a:gd name="connsiteX2" fmla="*/ 8849802 w 8849802"/>
              <a:gd name="connsiteY2" fmla="*/ 3417734 h 3417734"/>
              <a:gd name="connsiteX3" fmla="*/ 0 w 8849802"/>
              <a:gd name="connsiteY3" fmla="*/ 3417734 h 3417734"/>
              <a:gd name="connsiteX0" fmla="*/ 0 w 8849802"/>
              <a:gd name="connsiteY0" fmla="*/ 3417734 h 3417734"/>
              <a:gd name="connsiteX1" fmla="*/ 0 w 8849802"/>
              <a:gd name="connsiteY1" fmla="*/ 0 h 3417734"/>
              <a:gd name="connsiteX2" fmla="*/ 8102380 w 8849802"/>
              <a:gd name="connsiteY2" fmla="*/ 3115751 h 3417734"/>
              <a:gd name="connsiteX3" fmla="*/ 8849802 w 8849802"/>
              <a:gd name="connsiteY3" fmla="*/ 3417734 h 3417734"/>
              <a:gd name="connsiteX4" fmla="*/ 0 w 8849802"/>
              <a:gd name="connsiteY4" fmla="*/ 3417734 h 3417734"/>
              <a:gd name="connsiteX0" fmla="*/ 0 w 8849802"/>
              <a:gd name="connsiteY0" fmla="*/ 3417734 h 3417734"/>
              <a:gd name="connsiteX1" fmla="*/ 0 w 8849802"/>
              <a:gd name="connsiteY1" fmla="*/ 0 h 3417734"/>
              <a:gd name="connsiteX2" fmla="*/ 7649155 w 8849802"/>
              <a:gd name="connsiteY2" fmla="*/ 2932871 h 3417734"/>
              <a:gd name="connsiteX3" fmla="*/ 8849802 w 8849802"/>
              <a:gd name="connsiteY3" fmla="*/ 3417734 h 3417734"/>
              <a:gd name="connsiteX4" fmla="*/ 0 w 8849802"/>
              <a:gd name="connsiteY4" fmla="*/ 3417734 h 3417734"/>
              <a:gd name="connsiteX0" fmla="*/ 0 w 7649155"/>
              <a:gd name="connsiteY0" fmla="*/ 3417734 h 3417734"/>
              <a:gd name="connsiteX1" fmla="*/ 0 w 7649155"/>
              <a:gd name="connsiteY1" fmla="*/ 0 h 3417734"/>
              <a:gd name="connsiteX2" fmla="*/ 7649155 w 7649155"/>
              <a:gd name="connsiteY2" fmla="*/ 2932871 h 3417734"/>
              <a:gd name="connsiteX3" fmla="*/ 7641204 w 7649155"/>
              <a:gd name="connsiteY3" fmla="*/ 3409782 h 3417734"/>
              <a:gd name="connsiteX4" fmla="*/ 0 w 7649155"/>
              <a:gd name="connsiteY4" fmla="*/ 3417734 h 3417734"/>
              <a:gd name="connsiteX0" fmla="*/ 0 w 7649155"/>
              <a:gd name="connsiteY0" fmla="*/ 3417734 h 3417734"/>
              <a:gd name="connsiteX1" fmla="*/ 0 w 7649155"/>
              <a:gd name="connsiteY1" fmla="*/ 0 h 3417734"/>
              <a:gd name="connsiteX2" fmla="*/ 7649155 w 7649155"/>
              <a:gd name="connsiteY2" fmla="*/ 2932871 h 3417734"/>
              <a:gd name="connsiteX3" fmla="*/ 7633584 w 7649155"/>
              <a:gd name="connsiteY3" fmla="*/ 3417402 h 3417734"/>
              <a:gd name="connsiteX4" fmla="*/ 0 w 7649155"/>
              <a:gd name="connsiteY4" fmla="*/ 3417734 h 3417734"/>
              <a:gd name="connsiteX0" fmla="*/ 0 w 7633584"/>
              <a:gd name="connsiteY0" fmla="*/ 3417734 h 3417734"/>
              <a:gd name="connsiteX1" fmla="*/ 0 w 7633584"/>
              <a:gd name="connsiteY1" fmla="*/ 0 h 3417734"/>
              <a:gd name="connsiteX2" fmla="*/ 7630105 w 7633584"/>
              <a:gd name="connsiteY2" fmla="*/ 2930966 h 3417734"/>
              <a:gd name="connsiteX3" fmla="*/ 7633584 w 7633584"/>
              <a:gd name="connsiteY3" fmla="*/ 3417402 h 3417734"/>
              <a:gd name="connsiteX4" fmla="*/ 0 w 7633584"/>
              <a:gd name="connsiteY4" fmla="*/ 3417734 h 3417734"/>
              <a:gd name="connsiteX0" fmla="*/ 0 w 7644981"/>
              <a:gd name="connsiteY0" fmla="*/ 3417734 h 3417734"/>
              <a:gd name="connsiteX1" fmla="*/ 0 w 7644981"/>
              <a:gd name="connsiteY1" fmla="*/ 0 h 3417734"/>
              <a:gd name="connsiteX2" fmla="*/ 7644911 w 7644981"/>
              <a:gd name="connsiteY2" fmla="*/ 1970846 h 3417734"/>
              <a:gd name="connsiteX3" fmla="*/ 7633584 w 7644981"/>
              <a:gd name="connsiteY3" fmla="*/ 3417402 h 3417734"/>
              <a:gd name="connsiteX4" fmla="*/ 0 w 7644981"/>
              <a:gd name="connsiteY4" fmla="*/ 3417734 h 3417734"/>
              <a:gd name="connsiteX0" fmla="*/ 0 w 7644981"/>
              <a:gd name="connsiteY0" fmla="*/ 3417734 h 3417734"/>
              <a:gd name="connsiteX1" fmla="*/ 0 w 7644981"/>
              <a:gd name="connsiteY1" fmla="*/ 0 h 3417734"/>
              <a:gd name="connsiteX2" fmla="*/ 7644911 w 7644981"/>
              <a:gd name="connsiteY2" fmla="*/ 1970846 h 3417734"/>
              <a:gd name="connsiteX3" fmla="*/ 7633584 w 7644981"/>
              <a:gd name="connsiteY3" fmla="*/ 3417402 h 3417734"/>
              <a:gd name="connsiteX4" fmla="*/ 0 w 7644981"/>
              <a:gd name="connsiteY4" fmla="*/ 3417734 h 3417734"/>
              <a:gd name="connsiteX0" fmla="*/ 0 w 7657274"/>
              <a:gd name="connsiteY0" fmla="*/ 3417734 h 3423498"/>
              <a:gd name="connsiteX1" fmla="*/ 0 w 7657274"/>
              <a:gd name="connsiteY1" fmla="*/ 0 h 3423498"/>
              <a:gd name="connsiteX2" fmla="*/ 7644911 w 7657274"/>
              <a:gd name="connsiteY2" fmla="*/ 1970846 h 3423498"/>
              <a:gd name="connsiteX3" fmla="*/ 7657274 w 7657274"/>
              <a:gd name="connsiteY3" fmla="*/ 3423498 h 3423498"/>
              <a:gd name="connsiteX4" fmla="*/ 0 w 7657274"/>
              <a:gd name="connsiteY4" fmla="*/ 3417734 h 3423498"/>
              <a:gd name="connsiteX0" fmla="*/ 0 w 7644981"/>
              <a:gd name="connsiteY0" fmla="*/ 3417734 h 3423498"/>
              <a:gd name="connsiteX1" fmla="*/ 0 w 7644981"/>
              <a:gd name="connsiteY1" fmla="*/ 0 h 3423498"/>
              <a:gd name="connsiteX2" fmla="*/ 7644911 w 7644981"/>
              <a:gd name="connsiteY2" fmla="*/ 1970846 h 3423498"/>
              <a:gd name="connsiteX3" fmla="*/ 7633584 w 7644981"/>
              <a:gd name="connsiteY3" fmla="*/ 3423498 h 3423498"/>
              <a:gd name="connsiteX4" fmla="*/ 0 w 7644981"/>
              <a:gd name="connsiteY4" fmla="*/ 3417734 h 3423498"/>
              <a:gd name="connsiteX0" fmla="*/ 0 w 7644981"/>
              <a:gd name="connsiteY0" fmla="*/ 3417734 h 3423498"/>
              <a:gd name="connsiteX1" fmla="*/ 0 w 7644981"/>
              <a:gd name="connsiteY1" fmla="*/ 0 h 3423498"/>
              <a:gd name="connsiteX2" fmla="*/ 7644911 w 7644981"/>
              <a:gd name="connsiteY2" fmla="*/ 1970846 h 3423498"/>
              <a:gd name="connsiteX3" fmla="*/ 7633584 w 7644981"/>
              <a:gd name="connsiteY3" fmla="*/ 3423498 h 3423498"/>
              <a:gd name="connsiteX4" fmla="*/ 0 w 7644981"/>
              <a:gd name="connsiteY4" fmla="*/ 3417734 h 3423498"/>
              <a:gd name="connsiteX0" fmla="*/ 0 w 7637652"/>
              <a:gd name="connsiteY0" fmla="*/ 3417734 h 3423498"/>
              <a:gd name="connsiteX1" fmla="*/ 0 w 7637652"/>
              <a:gd name="connsiteY1" fmla="*/ 0 h 3423498"/>
              <a:gd name="connsiteX2" fmla="*/ 7637508 w 7637652"/>
              <a:gd name="connsiteY2" fmla="*/ 1140266 h 3423498"/>
              <a:gd name="connsiteX3" fmla="*/ 7633584 w 7637652"/>
              <a:gd name="connsiteY3" fmla="*/ 3423498 h 3423498"/>
              <a:gd name="connsiteX4" fmla="*/ 0 w 7637652"/>
              <a:gd name="connsiteY4" fmla="*/ 3417734 h 3423498"/>
              <a:gd name="connsiteX0" fmla="*/ 0 w 7637652"/>
              <a:gd name="connsiteY0" fmla="*/ 3417734 h 3423498"/>
              <a:gd name="connsiteX1" fmla="*/ 0 w 7637652"/>
              <a:gd name="connsiteY1" fmla="*/ 0 h 3423498"/>
              <a:gd name="connsiteX2" fmla="*/ 7637508 w 7637652"/>
              <a:gd name="connsiteY2" fmla="*/ 1140266 h 3423498"/>
              <a:gd name="connsiteX3" fmla="*/ 7633584 w 7637652"/>
              <a:gd name="connsiteY3" fmla="*/ 3423498 h 3423498"/>
              <a:gd name="connsiteX4" fmla="*/ 0 w 7637652"/>
              <a:gd name="connsiteY4" fmla="*/ 3417734 h 3423498"/>
              <a:gd name="connsiteX0" fmla="*/ 0 w 7637508"/>
              <a:gd name="connsiteY0" fmla="*/ 3417734 h 3423498"/>
              <a:gd name="connsiteX1" fmla="*/ 0 w 7637508"/>
              <a:gd name="connsiteY1" fmla="*/ 0 h 3423498"/>
              <a:gd name="connsiteX2" fmla="*/ 7637508 w 7637508"/>
              <a:gd name="connsiteY2" fmla="*/ 1140266 h 3423498"/>
              <a:gd name="connsiteX3" fmla="*/ 7633584 w 7637508"/>
              <a:gd name="connsiteY3" fmla="*/ 3423498 h 3423498"/>
              <a:gd name="connsiteX4" fmla="*/ 0 w 7637508"/>
              <a:gd name="connsiteY4" fmla="*/ 3417734 h 3423498"/>
              <a:gd name="connsiteX0" fmla="*/ 0 w 7637508"/>
              <a:gd name="connsiteY0" fmla="*/ 3417734 h 3423498"/>
              <a:gd name="connsiteX1" fmla="*/ 0 w 7637508"/>
              <a:gd name="connsiteY1" fmla="*/ 0 h 3423498"/>
              <a:gd name="connsiteX2" fmla="*/ 7637508 w 7637508"/>
              <a:gd name="connsiteY2" fmla="*/ 1140266 h 3423498"/>
              <a:gd name="connsiteX3" fmla="*/ 7633584 w 7637508"/>
              <a:gd name="connsiteY3" fmla="*/ 3423498 h 3423498"/>
              <a:gd name="connsiteX4" fmla="*/ 0 w 7637508"/>
              <a:gd name="connsiteY4" fmla="*/ 3417734 h 342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7508" h="3423498">
                <a:moveTo>
                  <a:pt x="0" y="3417734"/>
                </a:moveTo>
                <a:lnTo>
                  <a:pt x="0" y="0"/>
                </a:lnTo>
                <a:cubicBezTo>
                  <a:pt x="7641653" y="1152249"/>
                  <a:pt x="-4145" y="3257"/>
                  <a:pt x="7637508" y="1140266"/>
                </a:cubicBezTo>
                <a:cubicBezTo>
                  <a:pt x="7631265" y="3420771"/>
                  <a:pt x="7632424" y="3261353"/>
                  <a:pt x="7633584" y="3423498"/>
                </a:cubicBezTo>
                <a:lnTo>
                  <a:pt x="0" y="3417734"/>
                </a:lnTo>
                <a:close/>
              </a:path>
            </a:pathLst>
          </a:custGeom>
          <a:solidFill>
            <a:srgbClr val="C5D5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1E9BB4B-81D9-A52A-B96C-B461590761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17459" y="6356350"/>
            <a:ext cx="3943881" cy="282574"/>
          </a:xfrm>
        </p:spPr>
        <p:txBody>
          <a:bodyPr/>
          <a:lstStyle/>
          <a:p>
            <a:r>
              <a:rPr lang="en-TH"/>
              <a:t>Amadeus. It’s how travel works</a:t>
            </a:r>
            <a:r>
              <a:rPr lang="en-US" dirty="0"/>
              <a:t> better</a:t>
            </a:r>
            <a:r>
              <a:rPr lang="en-TH"/>
              <a:t>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549D4D6-D33B-5B64-E4E7-8CDA1DE0F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DADE-C6AA-456D-892E-64415757A9A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C446FF-5E6E-9836-62FF-7876175CBC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600" dirty="0">
                <a:solidFill>
                  <a:srgbClr val="3A8BFF"/>
                </a:solidFill>
              </a:rPr>
              <a:t>Seat Capacity and Flight Searches for travel between January and May 2025 to Belize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B5B7FC5E-DF2E-054D-6271-038F2BB3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73" y="214452"/>
            <a:ext cx="11207581" cy="558000"/>
          </a:xfrm>
        </p:spPr>
        <p:txBody>
          <a:bodyPr/>
          <a:lstStyle/>
          <a:p>
            <a:r>
              <a:rPr lang="en-GB" dirty="0"/>
              <a:t>Identifying opportunities: Underserved vs underused routes</a:t>
            </a:r>
            <a:endParaRPr lang="es-ES" dirty="0"/>
          </a:p>
        </p:txBody>
      </p:sp>
      <p:sp>
        <p:nvSpPr>
          <p:cNvPr id="116" name="Text Placeholder 96">
            <a:extLst>
              <a:ext uri="{FF2B5EF4-FFF2-40B4-BE49-F238E27FC236}">
                <a16:creationId xmlns:a16="http://schemas.microsoft.com/office/drawing/2014/main" id="{7ACC5A22-3494-B8B7-CC57-B4CE5CF5A564}"/>
              </a:ext>
            </a:extLst>
          </p:cNvPr>
          <p:cNvSpPr>
            <a:spLocks noGrp="1"/>
          </p:cNvSpPr>
          <p:nvPr/>
        </p:nvSpPr>
        <p:spPr>
          <a:xfrm>
            <a:off x="4337440" y="5943168"/>
            <a:ext cx="3517120" cy="1301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4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0835"/>
                </a:solidFill>
              </a:rPr>
              <a:t>Source: </a:t>
            </a:r>
            <a:r>
              <a:rPr lang="es-ES" dirty="0"/>
              <a:t>Amadeus (</a:t>
            </a:r>
            <a:r>
              <a:rPr lang="es-ES" dirty="0" err="1"/>
              <a:t>formerly</a:t>
            </a:r>
            <a:r>
              <a:rPr lang="es-ES" dirty="0"/>
              <a:t> </a:t>
            </a:r>
            <a:r>
              <a:rPr lang="es-ES" dirty="0" err="1"/>
              <a:t>ForwardKeys</a:t>
            </a:r>
            <a:r>
              <a:rPr lang="es-ES" dirty="0"/>
              <a:t>)</a:t>
            </a:r>
            <a:r>
              <a:rPr lang="en-GB" dirty="0">
                <a:solidFill>
                  <a:srgbClr val="000835"/>
                </a:solidFill>
              </a:rPr>
              <a:t> </a:t>
            </a:r>
            <a:r>
              <a:rPr lang="en-GB" dirty="0"/>
              <a:t>Forecasted Seat Capacity &amp; Flight Searches</a:t>
            </a:r>
            <a:endParaRPr lang="en-GB" dirty="0">
              <a:solidFill>
                <a:srgbClr val="000835"/>
              </a:solidFill>
            </a:endParaRPr>
          </a:p>
        </p:txBody>
      </p:sp>
      <p:graphicFrame>
        <p:nvGraphicFramePr>
          <p:cNvPr id="7" name="Chart 9">
            <a:extLst>
              <a:ext uri="{FF2B5EF4-FFF2-40B4-BE49-F238E27FC236}">
                <a16:creationId xmlns:a16="http://schemas.microsoft.com/office/drawing/2014/main" id="{A39F0D16-38E3-6FE6-AB95-C787227F4B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2612561"/>
              </p:ext>
            </p:extLst>
          </p:nvPr>
        </p:nvGraphicFramePr>
        <p:xfrm>
          <a:off x="1368063" y="1396351"/>
          <a:ext cx="8915400" cy="4167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0">
            <a:extLst>
              <a:ext uri="{FF2B5EF4-FFF2-40B4-BE49-F238E27FC236}">
                <a16:creationId xmlns:a16="http://schemas.microsoft.com/office/drawing/2014/main" id="{9E52A568-7B73-53B1-31FB-8E92D58B1F44}"/>
              </a:ext>
            </a:extLst>
          </p:cNvPr>
          <p:cNvSpPr txBox="1"/>
          <p:nvPr/>
        </p:nvSpPr>
        <p:spPr>
          <a:xfrm>
            <a:off x="2080432" y="1549309"/>
            <a:ext cx="221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835"/>
                </a:solidFill>
              </a:rPr>
              <a:t>Under-used Routes</a:t>
            </a: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614E4F80-DD99-33D1-EF53-217509B4061A}"/>
              </a:ext>
            </a:extLst>
          </p:cNvPr>
          <p:cNvSpPr txBox="1"/>
          <p:nvPr/>
        </p:nvSpPr>
        <p:spPr>
          <a:xfrm>
            <a:off x="7505659" y="4649865"/>
            <a:ext cx="2420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dirty="0">
                <a:solidFill>
                  <a:srgbClr val="000835"/>
                </a:solidFill>
              </a:rPr>
              <a:t>Under-served Routes</a:t>
            </a:r>
          </a:p>
        </p:txBody>
      </p:sp>
    </p:spTree>
    <p:extLst>
      <p:ext uri="{BB962C8B-B14F-4D97-AF65-F5344CB8AC3E}">
        <p14:creationId xmlns:p14="http://schemas.microsoft.com/office/powerpoint/2010/main" val="1850123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032B6-1E8C-36DF-E632-C79DC91D9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FCE7451-0AFA-8033-974A-FF4592FEAE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17459" y="6356350"/>
            <a:ext cx="3943881" cy="282574"/>
          </a:xfrm>
        </p:spPr>
        <p:txBody>
          <a:bodyPr/>
          <a:lstStyle/>
          <a:p>
            <a:r>
              <a:rPr lang="en-TH"/>
              <a:t>Amadeus. It’s how travel works</a:t>
            </a:r>
            <a:r>
              <a:rPr lang="en-US" dirty="0"/>
              <a:t> better</a:t>
            </a:r>
            <a:r>
              <a:rPr lang="en-TH"/>
              <a:t>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7DF0534-0FF8-F96F-68E1-1D7E79E6A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DADE-C6AA-456D-892E-64415757A9A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0C4323-E988-1183-FC08-9F10B5FB38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600" dirty="0">
                <a:solidFill>
                  <a:srgbClr val="3A8BFF"/>
                </a:solidFill>
              </a:rPr>
              <a:t>Flight Searches for travel between January and May 2025 to Belize, with 0 direct connections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D2C877AD-7C23-0C44-083B-92F8D40A1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73" y="214452"/>
            <a:ext cx="11207581" cy="558000"/>
          </a:xfrm>
        </p:spPr>
        <p:txBody>
          <a:bodyPr/>
          <a:lstStyle/>
          <a:p>
            <a:r>
              <a:rPr lang="en-GB" dirty="0"/>
              <a:t>Identifying opportunities: Unserved Routes</a:t>
            </a:r>
            <a:endParaRPr lang="es-ES" dirty="0"/>
          </a:p>
        </p:txBody>
      </p:sp>
      <p:sp>
        <p:nvSpPr>
          <p:cNvPr id="116" name="Text Placeholder 96">
            <a:extLst>
              <a:ext uri="{FF2B5EF4-FFF2-40B4-BE49-F238E27FC236}">
                <a16:creationId xmlns:a16="http://schemas.microsoft.com/office/drawing/2014/main" id="{8A584A3E-CB90-4F11-156B-D041EB020E00}"/>
              </a:ext>
            </a:extLst>
          </p:cNvPr>
          <p:cNvSpPr>
            <a:spLocks noGrp="1"/>
          </p:cNvSpPr>
          <p:nvPr/>
        </p:nvSpPr>
        <p:spPr>
          <a:xfrm>
            <a:off x="4337440" y="5943168"/>
            <a:ext cx="3517120" cy="1301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4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0835"/>
                </a:solidFill>
              </a:rPr>
              <a:t>Source: </a:t>
            </a:r>
            <a:r>
              <a:rPr lang="es-ES" dirty="0"/>
              <a:t>Amadeus (</a:t>
            </a:r>
            <a:r>
              <a:rPr lang="es-ES" dirty="0" err="1"/>
              <a:t>formerly</a:t>
            </a:r>
            <a:r>
              <a:rPr lang="es-ES" dirty="0"/>
              <a:t> </a:t>
            </a:r>
            <a:r>
              <a:rPr lang="es-ES" dirty="0" err="1"/>
              <a:t>ForwardKeys</a:t>
            </a:r>
            <a:r>
              <a:rPr lang="es-ES" dirty="0"/>
              <a:t>)</a:t>
            </a:r>
            <a:r>
              <a:rPr lang="en-GB" dirty="0">
                <a:solidFill>
                  <a:srgbClr val="000835"/>
                </a:solidFill>
              </a:rPr>
              <a:t> </a:t>
            </a:r>
            <a:r>
              <a:rPr lang="en-GB" dirty="0"/>
              <a:t>Forecasted Seat Capacity &amp; Flight Searches</a:t>
            </a:r>
            <a:endParaRPr lang="en-GB" dirty="0">
              <a:solidFill>
                <a:srgbClr val="000835"/>
              </a:solidFill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5" name="Chart 6">
                <a:extLst>
                  <a:ext uri="{FF2B5EF4-FFF2-40B4-BE49-F238E27FC236}">
                    <a16:creationId xmlns:a16="http://schemas.microsoft.com/office/drawing/2014/main" id="{F22B73CB-F05F-D395-C68A-1C8D52887A2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89363526"/>
                  </p:ext>
                </p:extLst>
              </p:nvPr>
            </p:nvGraphicFramePr>
            <p:xfrm>
              <a:off x="1206316" y="1332837"/>
              <a:ext cx="9311483" cy="420135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5" name="Chart 6">
                <a:extLst>
                  <a:ext uri="{FF2B5EF4-FFF2-40B4-BE49-F238E27FC236}">
                    <a16:creationId xmlns:a16="http://schemas.microsoft.com/office/drawing/2014/main" id="{F22B73CB-F05F-D395-C68A-1C8D52887A2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6316" y="1332837"/>
                <a:ext cx="9311483" cy="420135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4174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89E74-9167-BB8F-DC2A-1CCABAC31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EE420F-50A5-53A9-C796-FC187163D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DADE-C6AA-456D-892E-64415757A9A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6E5CB6-AF24-9D38-15D5-E5FE36179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Destination Affordability</a:t>
            </a:r>
            <a:br>
              <a:rPr lang="en-GB" dirty="0"/>
            </a:br>
            <a:r>
              <a:rPr lang="en-GB" dirty="0"/>
              <a:t>Hotel Rates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5F55B-0870-1134-EE1D-3282D8CE18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Amadeus. It’s how travel works better.</a:t>
            </a:r>
          </a:p>
        </p:txBody>
      </p:sp>
    </p:spTree>
    <p:extLst>
      <p:ext uri="{BB962C8B-B14F-4D97-AF65-F5344CB8AC3E}">
        <p14:creationId xmlns:p14="http://schemas.microsoft.com/office/powerpoint/2010/main" val="1809353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49B8F-9849-7271-8AD7-E7EE18967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56349E2-ABBB-374D-71ED-B645343817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17459" y="6356350"/>
            <a:ext cx="3943881" cy="282574"/>
          </a:xfrm>
        </p:spPr>
        <p:txBody>
          <a:bodyPr/>
          <a:lstStyle/>
          <a:p>
            <a:r>
              <a:rPr lang="en-TH"/>
              <a:t>Amadeus. It’s how travel works</a:t>
            </a:r>
            <a:r>
              <a:rPr lang="en-US" dirty="0"/>
              <a:t> better</a:t>
            </a:r>
            <a:r>
              <a:rPr lang="en-TH"/>
              <a:t>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16DF09B-0F37-19B9-0E25-1A2399FCF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DADE-C6AA-456D-892E-64415757A9A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2C597A-A448-5D28-9F5C-C16043A777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600" dirty="0">
                <a:solidFill>
                  <a:srgbClr val="3A8BFF"/>
                </a:solidFill>
              </a:rPr>
              <a:t>Average Daily Rate (USD) for high-end hotel rooms between June 2024 and June 2025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64C43341-79A6-02CE-0472-CC467F9B7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73" y="214452"/>
            <a:ext cx="11646816" cy="558000"/>
          </a:xfrm>
        </p:spPr>
        <p:txBody>
          <a:bodyPr/>
          <a:lstStyle/>
          <a:p>
            <a:r>
              <a:rPr lang="en-GB" dirty="0"/>
              <a:t>Belize high-end hotel fares are more affordable vs the Caribbean </a:t>
            </a:r>
            <a:r>
              <a:rPr lang="en-GB" dirty="0" err="1"/>
              <a:t>avg</a:t>
            </a:r>
            <a:endParaRPr lang="es-ES" dirty="0"/>
          </a:p>
        </p:txBody>
      </p:sp>
      <p:sp>
        <p:nvSpPr>
          <p:cNvPr id="116" name="Text Placeholder 96">
            <a:extLst>
              <a:ext uri="{FF2B5EF4-FFF2-40B4-BE49-F238E27FC236}">
                <a16:creationId xmlns:a16="http://schemas.microsoft.com/office/drawing/2014/main" id="{216AB7C9-8015-15AA-78D8-781921E746E4}"/>
              </a:ext>
            </a:extLst>
          </p:cNvPr>
          <p:cNvSpPr>
            <a:spLocks noGrp="1"/>
          </p:cNvSpPr>
          <p:nvPr/>
        </p:nvSpPr>
        <p:spPr>
          <a:xfrm>
            <a:off x="4337440" y="5943168"/>
            <a:ext cx="3517120" cy="1301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4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0835"/>
                </a:solidFill>
              </a:rPr>
              <a:t>Source: </a:t>
            </a:r>
            <a:r>
              <a:rPr lang="en-US" dirty="0"/>
              <a:t>Demand 360</a:t>
            </a:r>
            <a:endParaRPr lang="en-GB" dirty="0">
              <a:solidFill>
                <a:srgbClr val="000835"/>
              </a:solidFill>
            </a:endParaRP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DC1BEE98-F41B-743F-CBC9-12015C614E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5465693"/>
              </p:ext>
            </p:extLst>
          </p:nvPr>
        </p:nvGraphicFramePr>
        <p:xfrm>
          <a:off x="1748137" y="1498214"/>
          <a:ext cx="8594488" cy="3861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7925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460DB-9673-5FD2-0567-B6F64825A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A8A4C5-48A6-A5B3-FA08-087DE02B5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DADE-C6AA-456D-892E-64415757A9A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3E34406-3023-15E3-A047-CF407DCA5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 your market</a:t>
            </a:r>
            <a:br>
              <a:rPr lang="en-GB" dirty="0"/>
            </a:br>
            <a:r>
              <a:rPr lang="en-GB" dirty="0"/>
              <a:t>Traveller Booking Channels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254607-5134-7348-C936-D2EFD8A7C7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Amadeus. It’s how travel works better.</a:t>
            </a:r>
          </a:p>
        </p:txBody>
      </p:sp>
    </p:spTree>
    <p:extLst>
      <p:ext uri="{BB962C8B-B14F-4D97-AF65-F5344CB8AC3E}">
        <p14:creationId xmlns:p14="http://schemas.microsoft.com/office/powerpoint/2010/main" val="3273093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A4638-0220-507C-519D-07E2211C0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3A22679-F59D-6823-56CE-D7D9CBE9C9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17459" y="6356350"/>
            <a:ext cx="3943881" cy="282574"/>
          </a:xfrm>
        </p:spPr>
        <p:txBody>
          <a:bodyPr/>
          <a:lstStyle/>
          <a:p>
            <a:r>
              <a:rPr lang="en-TH"/>
              <a:t>Amadeus. It’s how travel works</a:t>
            </a:r>
            <a:r>
              <a:rPr lang="en-US" dirty="0"/>
              <a:t> better</a:t>
            </a:r>
            <a:r>
              <a:rPr lang="en-TH"/>
              <a:t>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4C2B5BB-3548-20DA-633A-0E5555B7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DADE-C6AA-456D-892E-64415757A9A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E7A854-01D5-0E84-9365-26B9F5AE0D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600" dirty="0">
                <a:solidFill>
                  <a:srgbClr val="3A8BFF"/>
                </a:solidFill>
              </a:rPr>
              <a:t>Distribution Channels for international arrivals to Belize between January 2024 and May 2025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4C80AD1-5F5B-AD2D-6CE6-5A7D60E73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73" y="214452"/>
            <a:ext cx="11207581" cy="558000"/>
          </a:xfrm>
        </p:spPr>
        <p:txBody>
          <a:bodyPr/>
          <a:lstStyle/>
          <a:p>
            <a:r>
              <a:rPr lang="en-GB" dirty="0"/>
              <a:t>Different markets show varying trends for booking their trips</a:t>
            </a:r>
            <a:endParaRPr lang="es-ES" dirty="0"/>
          </a:p>
        </p:txBody>
      </p:sp>
      <p:sp>
        <p:nvSpPr>
          <p:cNvPr id="116" name="Text Placeholder 96">
            <a:extLst>
              <a:ext uri="{FF2B5EF4-FFF2-40B4-BE49-F238E27FC236}">
                <a16:creationId xmlns:a16="http://schemas.microsoft.com/office/drawing/2014/main" id="{F7DB5E21-6599-5BC4-FD44-AA5920CDAF95}"/>
              </a:ext>
            </a:extLst>
          </p:cNvPr>
          <p:cNvSpPr>
            <a:spLocks noGrp="1"/>
          </p:cNvSpPr>
          <p:nvPr/>
        </p:nvSpPr>
        <p:spPr>
          <a:xfrm>
            <a:off x="4337440" y="5943168"/>
            <a:ext cx="3517120" cy="1301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4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0835"/>
                </a:solidFill>
              </a:rPr>
              <a:t>Source: </a:t>
            </a:r>
            <a:r>
              <a:rPr lang="es-ES" dirty="0"/>
              <a:t>Amadeus (</a:t>
            </a:r>
            <a:r>
              <a:rPr lang="es-ES" dirty="0" err="1"/>
              <a:t>formerly</a:t>
            </a:r>
            <a:r>
              <a:rPr lang="es-ES" dirty="0"/>
              <a:t> </a:t>
            </a:r>
            <a:r>
              <a:rPr lang="es-ES" dirty="0" err="1"/>
              <a:t>ForwardKeys</a:t>
            </a:r>
            <a:r>
              <a:rPr lang="es-ES" dirty="0"/>
              <a:t>)</a:t>
            </a:r>
            <a:r>
              <a:rPr lang="en-GB" dirty="0">
                <a:solidFill>
                  <a:srgbClr val="000835"/>
                </a:solidFill>
              </a:rPr>
              <a:t> </a:t>
            </a:r>
            <a:r>
              <a:rPr lang="en-GB" dirty="0"/>
              <a:t>Air Reservations</a:t>
            </a:r>
            <a:endParaRPr lang="en-GB" dirty="0">
              <a:solidFill>
                <a:srgbClr val="000835"/>
              </a:solidFill>
            </a:endParaRPr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B18DC226-7A1A-A7B9-CFB5-AB87AB1EFAAA}"/>
              </a:ext>
            </a:extLst>
          </p:cNvPr>
          <p:cNvGrpSpPr/>
          <p:nvPr/>
        </p:nvGrpSpPr>
        <p:grpSpPr>
          <a:xfrm>
            <a:off x="649224" y="1548953"/>
            <a:ext cx="4729043" cy="3764222"/>
            <a:chOff x="-375921" y="1234304"/>
            <a:chExt cx="4027825" cy="3206067"/>
          </a:xfrm>
        </p:grpSpPr>
        <p:sp>
          <p:nvSpPr>
            <p:cNvPr id="19" name="Rectangle: Rounded Corners 14">
              <a:extLst>
                <a:ext uri="{FF2B5EF4-FFF2-40B4-BE49-F238E27FC236}">
                  <a16:creationId xmlns:a16="http://schemas.microsoft.com/office/drawing/2014/main" id="{F216A07B-BA67-49B2-3221-55B1177278F4}"/>
                </a:ext>
              </a:extLst>
            </p:cNvPr>
            <p:cNvSpPr/>
            <p:nvPr/>
          </p:nvSpPr>
          <p:spPr>
            <a:xfrm>
              <a:off x="-375921" y="1234304"/>
              <a:ext cx="3913189" cy="3182344"/>
            </a:xfrm>
            <a:prstGeom prst="roundRect">
              <a:avLst>
                <a:gd name="adj" fmla="val 6480"/>
              </a:avLst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20" name="Chart 15">
              <a:extLst>
                <a:ext uri="{FF2B5EF4-FFF2-40B4-BE49-F238E27FC236}">
                  <a16:creationId xmlns:a16="http://schemas.microsoft.com/office/drawing/2014/main" id="{21518062-3F88-A0FF-FCA7-1DB36BB65CF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72161916"/>
                </p:ext>
              </p:extLst>
            </p:nvPr>
          </p:nvGraphicFramePr>
          <p:xfrm>
            <a:off x="69332" y="1258026"/>
            <a:ext cx="3582572" cy="31823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DD516E54-E9ED-C1EF-3E62-4EF284E5C2FE}"/>
                </a:ext>
              </a:extLst>
            </p:cNvPr>
            <p:cNvSpPr txBox="1"/>
            <p:nvPr/>
          </p:nvSpPr>
          <p:spPr>
            <a:xfrm>
              <a:off x="1513407" y="2699157"/>
              <a:ext cx="713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U.S.A.</a:t>
              </a:r>
            </a:p>
          </p:txBody>
        </p:sp>
      </p:grpSp>
      <p:grpSp>
        <p:nvGrpSpPr>
          <p:cNvPr id="22" name="Group 20">
            <a:extLst>
              <a:ext uri="{FF2B5EF4-FFF2-40B4-BE49-F238E27FC236}">
                <a16:creationId xmlns:a16="http://schemas.microsoft.com/office/drawing/2014/main" id="{3D6CC4CF-BA1A-A568-3E21-4C93FA24817F}"/>
              </a:ext>
            </a:extLst>
          </p:cNvPr>
          <p:cNvGrpSpPr/>
          <p:nvPr/>
        </p:nvGrpSpPr>
        <p:grpSpPr>
          <a:xfrm>
            <a:off x="6608717" y="1532963"/>
            <a:ext cx="4517881" cy="3792073"/>
            <a:chOff x="5671946" y="1234304"/>
            <a:chExt cx="3847974" cy="3229788"/>
          </a:xfrm>
        </p:grpSpPr>
        <p:sp>
          <p:nvSpPr>
            <p:cNvPr id="23" name="Rectangle: Rounded Corners 9">
              <a:extLst>
                <a:ext uri="{FF2B5EF4-FFF2-40B4-BE49-F238E27FC236}">
                  <a16:creationId xmlns:a16="http://schemas.microsoft.com/office/drawing/2014/main" id="{509FE21D-E79A-3899-A16A-74D07A122BC8}"/>
                </a:ext>
              </a:extLst>
            </p:cNvPr>
            <p:cNvSpPr/>
            <p:nvPr/>
          </p:nvSpPr>
          <p:spPr>
            <a:xfrm>
              <a:off x="5810596" y="1234304"/>
              <a:ext cx="3709324" cy="3182344"/>
            </a:xfrm>
            <a:prstGeom prst="roundRect">
              <a:avLst>
                <a:gd name="adj" fmla="val 6480"/>
              </a:avLst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19">
              <a:extLst>
                <a:ext uri="{FF2B5EF4-FFF2-40B4-BE49-F238E27FC236}">
                  <a16:creationId xmlns:a16="http://schemas.microsoft.com/office/drawing/2014/main" id="{B63157BD-CB80-2C8F-75BC-B9A289F63D6A}"/>
                </a:ext>
              </a:extLst>
            </p:cNvPr>
            <p:cNvSpPr txBox="1"/>
            <p:nvPr/>
          </p:nvSpPr>
          <p:spPr>
            <a:xfrm>
              <a:off x="7044904" y="2725850"/>
              <a:ext cx="90116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Canada</a:t>
              </a:r>
            </a:p>
          </p:txBody>
        </p:sp>
        <p:graphicFrame>
          <p:nvGraphicFramePr>
            <p:cNvPr id="25" name="Chart 16">
              <a:extLst>
                <a:ext uri="{FF2B5EF4-FFF2-40B4-BE49-F238E27FC236}">
                  <a16:creationId xmlns:a16="http://schemas.microsoft.com/office/drawing/2014/main" id="{DA5DB833-5614-23FD-C141-B1768EDBAA8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88229263"/>
                </p:ext>
              </p:extLst>
            </p:nvPr>
          </p:nvGraphicFramePr>
          <p:xfrm>
            <a:off x="5671946" y="1281748"/>
            <a:ext cx="3582571" cy="31823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490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20988E-6 L 0.39861 -3.2098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4568E-6 L -0.39184 -2.3456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E4F16-4123-BC56-7888-7E82D2970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D636B0-FFC4-53CD-BAB6-9E3DCE04D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DADE-C6AA-456D-892E-64415757A9A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6E7EFB8-D7FB-1438-FC22-7D80C414C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 your market</a:t>
            </a:r>
            <a:br>
              <a:rPr lang="en-GB" dirty="0"/>
            </a:br>
            <a:r>
              <a:rPr lang="en-GB" dirty="0"/>
              <a:t>Lead times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DC1BDA-DDBE-9E64-10E0-641EE419D1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Amadeus. It’s how travel works better.</a:t>
            </a:r>
          </a:p>
        </p:txBody>
      </p:sp>
    </p:spTree>
    <p:extLst>
      <p:ext uri="{BB962C8B-B14F-4D97-AF65-F5344CB8AC3E}">
        <p14:creationId xmlns:p14="http://schemas.microsoft.com/office/powerpoint/2010/main" val="4111328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C6BA8B0-C6CD-F128-6E02-2F1241E18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74" y="214452"/>
            <a:ext cx="9766852" cy="558000"/>
          </a:xfrm>
        </p:spPr>
        <p:txBody>
          <a:bodyPr/>
          <a:lstStyle/>
          <a:p>
            <a:r>
              <a:rPr lang="en-US" dirty="0" err="1"/>
              <a:t>ForwardKeys</a:t>
            </a:r>
            <a:r>
              <a:rPr lang="en-US" dirty="0"/>
              <a:t> data captures and reflects the entire </a:t>
            </a:r>
            <a:r>
              <a:rPr lang="en-US" dirty="0" err="1"/>
              <a:t>traveller</a:t>
            </a:r>
            <a:r>
              <a:rPr lang="en-US" dirty="0"/>
              <a:t> journey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12270-66FD-D804-B4A9-37EBE5248E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3443" y="6356350"/>
            <a:ext cx="8477897" cy="282574"/>
          </a:xfrm>
        </p:spPr>
        <p:txBody>
          <a:bodyPr>
            <a:normAutofit/>
          </a:bodyPr>
          <a:lstStyle/>
          <a:p>
            <a:r>
              <a:rPr lang="en-TH" dirty="0"/>
              <a:t>Amadeus. It’s how travel works</a:t>
            </a:r>
            <a:r>
              <a:rPr lang="en-US" dirty="0"/>
              <a:t> better</a:t>
            </a:r>
            <a:r>
              <a:rPr lang="en-TH" dirty="0"/>
              <a:t>.</a:t>
            </a:r>
          </a:p>
        </p:txBody>
      </p: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E6EB7091-9D25-DDDE-8012-9A526ECDB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8" y="6602957"/>
            <a:ext cx="753762" cy="233533"/>
          </a:xfrm>
          <a:prstGeom prst="rect">
            <a:avLst/>
          </a:prstGeom>
        </p:spPr>
        <p:txBody>
          <a:bodyPr/>
          <a:lstStyle/>
          <a:p>
            <a:fld id="{A47EDADE-C6AA-456D-892E-64415757A9A8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69" name="Group 1">
            <a:extLst>
              <a:ext uri="{FF2B5EF4-FFF2-40B4-BE49-F238E27FC236}">
                <a16:creationId xmlns:a16="http://schemas.microsoft.com/office/drawing/2014/main" id="{16745D49-5723-679F-E6F1-75E3CD8E0ADC}"/>
              </a:ext>
            </a:extLst>
          </p:cNvPr>
          <p:cNvGrpSpPr/>
          <p:nvPr/>
        </p:nvGrpSpPr>
        <p:grpSpPr>
          <a:xfrm>
            <a:off x="4099272" y="2617815"/>
            <a:ext cx="884822" cy="884822"/>
            <a:chOff x="2894199" y="1430452"/>
            <a:chExt cx="884822" cy="884822"/>
          </a:xfrm>
        </p:grpSpPr>
        <p:sp>
          <p:nvSpPr>
            <p:cNvPr id="129" name="Oval 39">
              <a:extLst>
                <a:ext uri="{FF2B5EF4-FFF2-40B4-BE49-F238E27FC236}">
                  <a16:creationId xmlns:a16="http://schemas.microsoft.com/office/drawing/2014/main" id="{4211EB08-0F6A-F505-A25B-900D3AA5C22A}"/>
                </a:ext>
              </a:extLst>
            </p:cNvPr>
            <p:cNvSpPr/>
            <p:nvPr/>
          </p:nvSpPr>
          <p:spPr>
            <a:xfrm>
              <a:off x="2894199" y="1430452"/>
              <a:ext cx="884822" cy="8848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  <p:pic>
          <p:nvPicPr>
            <p:cNvPr id="130" name="Gráfico 36">
              <a:extLst>
                <a:ext uri="{FF2B5EF4-FFF2-40B4-BE49-F238E27FC236}">
                  <a16:creationId xmlns:a16="http://schemas.microsoft.com/office/drawing/2014/main" id="{9125908F-CBA9-60B3-9D4A-B676AFD55C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t="-10964" b="-1"/>
            <a:stretch/>
          </p:blipFill>
          <p:spPr>
            <a:xfrm rot="3087735" flipH="1">
              <a:off x="3106946" y="1558085"/>
              <a:ext cx="533594" cy="592097"/>
            </a:xfrm>
            <a:prstGeom prst="rect">
              <a:avLst/>
            </a:prstGeom>
          </p:spPr>
        </p:pic>
      </p:grpSp>
      <p:grpSp>
        <p:nvGrpSpPr>
          <p:cNvPr id="70" name="Group 41">
            <a:extLst>
              <a:ext uri="{FF2B5EF4-FFF2-40B4-BE49-F238E27FC236}">
                <a16:creationId xmlns:a16="http://schemas.microsoft.com/office/drawing/2014/main" id="{9B87F021-EB42-26A7-144C-51B90234DE53}"/>
              </a:ext>
            </a:extLst>
          </p:cNvPr>
          <p:cNvGrpSpPr/>
          <p:nvPr/>
        </p:nvGrpSpPr>
        <p:grpSpPr>
          <a:xfrm>
            <a:off x="5262525" y="2617815"/>
            <a:ext cx="884822" cy="884822"/>
            <a:chOff x="4057452" y="1430452"/>
            <a:chExt cx="884822" cy="884822"/>
          </a:xfrm>
        </p:grpSpPr>
        <p:sp>
          <p:nvSpPr>
            <p:cNvPr id="125" name="Oval 53">
              <a:extLst>
                <a:ext uri="{FF2B5EF4-FFF2-40B4-BE49-F238E27FC236}">
                  <a16:creationId xmlns:a16="http://schemas.microsoft.com/office/drawing/2014/main" id="{8FD46EC5-DC27-2222-6584-DF1057CB504B}"/>
                </a:ext>
              </a:extLst>
            </p:cNvPr>
            <p:cNvSpPr/>
            <p:nvPr/>
          </p:nvSpPr>
          <p:spPr>
            <a:xfrm>
              <a:off x="4057452" y="1430452"/>
              <a:ext cx="884822" cy="8848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126" name="Grupo 125">
              <a:extLst>
                <a:ext uri="{FF2B5EF4-FFF2-40B4-BE49-F238E27FC236}">
                  <a16:creationId xmlns:a16="http://schemas.microsoft.com/office/drawing/2014/main" id="{8BE1C1B3-2A2E-44EA-47EA-DDBBDF8DF230}"/>
                </a:ext>
              </a:extLst>
            </p:cNvPr>
            <p:cNvGrpSpPr/>
            <p:nvPr/>
          </p:nvGrpSpPr>
          <p:grpSpPr>
            <a:xfrm>
              <a:off x="4219083" y="1619564"/>
              <a:ext cx="533595" cy="525640"/>
              <a:chOff x="7079602" y="4608698"/>
              <a:chExt cx="616651" cy="607459"/>
            </a:xfrm>
            <a:solidFill>
              <a:schemeClr val="bg1"/>
            </a:solidFill>
          </p:grpSpPr>
          <p:pic>
            <p:nvPicPr>
              <p:cNvPr id="127" name="Gráfico 38">
                <a:extLst>
                  <a:ext uri="{FF2B5EF4-FFF2-40B4-BE49-F238E27FC236}">
                    <a16:creationId xmlns:a16="http://schemas.microsoft.com/office/drawing/2014/main" id="{4B09E209-877D-9BEC-B205-9194E6D224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b="31119"/>
              <a:stretch/>
            </p:blipFill>
            <p:spPr>
              <a:xfrm rot="2685503">
                <a:off x="7079602" y="4608698"/>
                <a:ext cx="616650" cy="424752"/>
              </a:xfrm>
              <a:prstGeom prst="rect">
                <a:avLst/>
              </a:prstGeom>
            </p:spPr>
          </p:pic>
          <p:pic>
            <p:nvPicPr>
              <p:cNvPr id="128" name="Gráfico 39">
                <a:extLst>
                  <a:ext uri="{FF2B5EF4-FFF2-40B4-BE49-F238E27FC236}">
                    <a16:creationId xmlns:a16="http://schemas.microsoft.com/office/drawing/2014/main" id="{4A5AECCC-03BE-BD14-EF08-DC9CDA17E0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t="72040"/>
              <a:stretch/>
            </p:blipFill>
            <p:spPr>
              <a:xfrm>
                <a:off x="7079603" y="5043740"/>
                <a:ext cx="616650" cy="172417"/>
              </a:xfrm>
              <a:prstGeom prst="rect">
                <a:avLst/>
              </a:prstGeom>
            </p:spPr>
          </p:pic>
        </p:grpSp>
      </p:grpSp>
      <p:cxnSp>
        <p:nvCxnSpPr>
          <p:cNvPr id="71" name="Straight Connector 57">
            <a:extLst>
              <a:ext uri="{FF2B5EF4-FFF2-40B4-BE49-F238E27FC236}">
                <a16:creationId xmlns:a16="http://schemas.microsoft.com/office/drawing/2014/main" id="{5BF4E2FE-42EB-66BF-B0F3-20D94F11C192}"/>
              </a:ext>
            </a:extLst>
          </p:cNvPr>
          <p:cNvCxnSpPr>
            <a:cxnSpLocks/>
          </p:cNvCxnSpPr>
          <p:nvPr/>
        </p:nvCxnSpPr>
        <p:spPr>
          <a:xfrm flipH="1">
            <a:off x="1929157" y="4648899"/>
            <a:ext cx="7317369" cy="2168"/>
          </a:xfrm>
          <a:prstGeom prst="line">
            <a:avLst/>
          </a:prstGeom>
          <a:ln w="12700">
            <a:solidFill>
              <a:srgbClr val="C5D5F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62">
            <a:extLst>
              <a:ext uri="{FF2B5EF4-FFF2-40B4-BE49-F238E27FC236}">
                <a16:creationId xmlns:a16="http://schemas.microsoft.com/office/drawing/2014/main" id="{04AA9474-2AF0-2886-C7A7-4E98360A4FCA}"/>
              </a:ext>
            </a:extLst>
          </p:cNvPr>
          <p:cNvGrpSpPr/>
          <p:nvPr/>
        </p:nvGrpSpPr>
        <p:grpSpPr>
          <a:xfrm>
            <a:off x="2894722" y="2617815"/>
            <a:ext cx="884822" cy="884822"/>
            <a:chOff x="1689649" y="1430452"/>
            <a:chExt cx="884822" cy="884822"/>
          </a:xfrm>
        </p:grpSpPr>
        <p:sp>
          <p:nvSpPr>
            <p:cNvPr id="121" name="Oval 63">
              <a:extLst>
                <a:ext uri="{FF2B5EF4-FFF2-40B4-BE49-F238E27FC236}">
                  <a16:creationId xmlns:a16="http://schemas.microsoft.com/office/drawing/2014/main" id="{CE4CEA3F-34BA-4B3A-BAB8-BCE884D932E2}"/>
                </a:ext>
              </a:extLst>
            </p:cNvPr>
            <p:cNvSpPr/>
            <p:nvPr/>
          </p:nvSpPr>
          <p:spPr>
            <a:xfrm>
              <a:off x="1689649" y="1430452"/>
              <a:ext cx="884822" cy="884822"/>
            </a:xfrm>
            <a:prstGeom prst="ellipse">
              <a:avLst/>
            </a:prstGeom>
            <a:solidFill>
              <a:srgbClr val="3A8B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  <p:grpSp>
          <p:nvGrpSpPr>
            <p:cNvPr id="122" name="Group 64">
              <a:extLst>
                <a:ext uri="{FF2B5EF4-FFF2-40B4-BE49-F238E27FC236}">
                  <a16:creationId xmlns:a16="http://schemas.microsoft.com/office/drawing/2014/main" id="{5847156A-6091-3ACD-276C-D66A01C32BB5}"/>
                </a:ext>
              </a:extLst>
            </p:cNvPr>
            <p:cNvGrpSpPr/>
            <p:nvPr/>
          </p:nvGrpSpPr>
          <p:grpSpPr>
            <a:xfrm>
              <a:off x="1903921" y="1618819"/>
              <a:ext cx="491220" cy="491220"/>
              <a:chOff x="881038" y="1714873"/>
              <a:chExt cx="848895" cy="848895"/>
            </a:xfrm>
            <a:solidFill>
              <a:schemeClr val="bg1"/>
            </a:solidFill>
          </p:grpSpPr>
          <p:pic>
            <p:nvPicPr>
              <p:cNvPr id="123" name="Graphic 127">
                <a:extLst>
                  <a:ext uri="{FF2B5EF4-FFF2-40B4-BE49-F238E27FC236}">
                    <a16:creationId xmlns:a16="http://schemas.microsoft.com/office/drawing/2014/main" id="{4113D72A-2628-9300-21FF-E075BEDCFD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81038" y="1714873"/>
                <a:ext cx="848895" cy="848895"/>
              </a:xfrm>
              <a:prstGeom prst="rect">
                <a:avLst/>
              </a:prstGeom>
            </p:spPr>
          </p:pic>
          <p:pic>
            <p:nvPicPr>
              <p:cNvPr id="124" name="Graphic 128">
                <a:extLst>
                  <a:ext uri="{FF2B5EF4-FFF2-40B4-BE49-F238E27FC236}">
                    <a16:creationId xmlns:a16="http://schemas.microsoft.com/office/drawing/2014/main" id="{CBAA6BE8-B562-EB9D-76D6-27751C4581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20056758">
                <a:off x="1072554" y="1880616"/>
                <a:ext cx="339638" cy="339638"/>
              </a:xfrm>
              <a:prstGeom prst="rect">
                <a:avLst/>
              </a:prstGeom>
            </p:spPr>
          </p:pic>
        </p:grpSp>
      </p:grpSp>
      <p:grpSp>
        <p:nvGrpSpPr>
          <p:cNvPr id="73" name="Group 129">
            <a:extLst>
              <a:ext uri="{FF2B5EF4-FFF2-40B4-BE49-F238E27FC236}">
                <a16:creationId xmlns:a16="http://schemas.microsoft.com/office/drawing/2014/main" id="{564661EB-9C69-8174-B63D-D4C1301EDCD6}"/>
              </a:ext>
            </a:extLst>
          </p:cNvPr>
          <p:cNvGrpSpPr/>
          <p:nvPr/>
        </p:nvGrpSpPr>
        <p:grpSpPr>
          <a:xfrm>
            <a:off x="1369381" y="2617814"/>
            <a:ext cx="1019385" cy="1011691"/>
            <a:chOff x="470705" y="1430452"/>
            <a:chExt cx="884822" cy="884822"/>
          </a:xfrm>
        </p:grpSpPr>
        <p:sp>
          <p:nvSpPr>
            <p:cNvPr id="117" name="Oval 130">
              <a:extLst>
                <a:ext uri="{FF2B5EF4-FFF2-40B4-BE49-F238E27FC236}">
                  <a16:creationId xmlns:a16="http://schemas.microsoft.com/office/drawing/2014/main" id="{59D41B28-FABE-3DD8-B24F-1FB411BF0EA5}"/>
                </a:ext>
              </a:extLst>
            </p:cNvPr>
            <p:cNvSpPr/>
            <p:nvPr/>
          </p:nvSpPr>
          <p:spPr>
            <a:xfrm>
              <a:off x="470705" y="1430452"/>
              <a:ext cx="884822" cy="884822"/>
            </a:xfrm>
            <a:prstGeom prst="ellipse">
              <a:avLst/>
            </a:prstGeom>
            <a:solidFill>
              <a:srgbClr val="E4C7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  <p:grpSp>
          <p:nvGrpSpPr>
            <p:cNvPr id="118" name="Grupo 117">
              <a:extLst>
                <a:ext uri="{FF2B5EF4-FFF2-40B4-BE49-F238E27FC236}">
                  <a16:creationId xmlns:a16="http://schemas.microsoft.com/office/drawing/2014/main" id="{A4B2EC8E-1A53-9C40-A540-3C953AB32AEB}"/>
                </a:ext>
              </a:extLst>
            </p:cNvPr>
            <p:cNvGrpSpPr/>
            <p:nvPr/>
          </p:nvGrpSpPr>
          <p:grpSpPr>
            <a:xfrm>
              <a:off x="666569" y="1579120"/>
              <a:ext cx="539644" cy="608258"/>
              <a:chOff x="8178466" y="4367124"/>
              <a:chExt cx="473415" cy="533609"/>
            </a:xfrm>
            <a:solidFill>
              <a:schemeClr val="bg1"/>
            </a:solidFill>
          </p:grpSpPr>
          <p:pic>
            <p:nvPicPr>
              <p:cNvPr id="119" name="Gráfico 41">
                <a:extLst>
                  <a:ext uri="{FF2B5EF4-FFF2-40B4-BE49-F238E27FC236}">
                    <a16:creationId xmlns:a16="http://schemas.microsoft.com/office/drawing/2014/main" id="{4A345847-4643-E7B3-31E3-71A29B18CE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b="31119"/>
              <a:stretch/>
            </p:blipFill>
            <p:spPr>
              <a:xfrm rot="1517050">
                <a:off x="8178466" y="4574643"/>
                <a:ext cx="473415" cy="326090"/>
              </a:xfrm>
              <a:prstGeom prst="rect">
                <a:avLst/>
              </a:prstGeom>
            </p:spPr>
          </p:pic>
          <p:pic>
            <p:nvPicPr>
              <p:cNvPr id="120" name="Gráfico 42">
                <a:extLst>
                  <a:ext uri="{FF2B5EF4-FFF2-40B4-BE49-F238E27FC236}">
                    <a16:creationId xmlns:a16="http://schemas.microsoft.com/office/drawing/2014/main" id="{C4AB5EAD-9A2D-EC3D-F2DC-EA563DB044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b="31119"/>
              <a:stretch/>
            </p:blipFill>
            <p:spPr>
              <a:xfrm rot="1517050">
                <a:off x="8213260" y="4367124"/>
                <a:ext cx="362989" cy="250028"/>
              </a:xfrm>
              <a:prstGeom prst="rect">
                <a:avLst/>
              </a:prstGeom>
            </p:spPr>
          </p:pic>
        </p:grpSp>
      </p:grpSp>
      <p:grpSp>
        <p:nvGrpSpPr>
          <p:cNvPr id="74" name="Group 134">
            <a:extLst>
              <a:ext uri="{FF2B5EF4-FFF2-40B4-BE49-F238E27FC236}">
                <a16:creationId xmlns:a16="http://schemas.microsoft.com/office/drawing/2014/main" id="{441F0180-67FF-B5EE-4FCF-5CCFE8E84D76}"/>
              </a:ext>
            </a:extLst>
          </p:cNvPr>
          <p:cNvGrpSpPr/>
          <p:nvPr/>
        </p:nvGrpSpPr>
        <p:grpSpPr>
          <a:xfrm>
            <a:off x="7661308" y="2617815"/>
            <a:ext cx="884822" cy="884822"/>
            <a:chOff x="6456235" y="1430452"/>
            <a:chExt cx="884822" cy="884822"/>
          </a:xfrm>
        </p:grpSpPr>
        <p:sp>
          <p:nvSpPr>
            <p:cNvPr id="115" name="Oval 135">
              <a:extLst>
                <a:ext uri="{FF2B5EF4-FFF2-40B4-BE49-F238E27FC236}">
                  <a16:creationId xmlns:a16="http://schemas.microsoft.com/office/drawing/2014/main" id="{B928DE6C-7529-762E-37EC-B3918A07C628}"/>
                </a:ext>
              </a:extLst>
            </p:cNvPr>
            <p:cNvSpPr/>
            <p:nvPr/>
          </p:nvSpPr>
          <p:spPr>
            <a:xfrm>
              <a:off x="6456235" y="1430452"/>
              <a:ext cx="884822" cy="8848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116" name="Gráfico 37">
              <a:extLst>
                <a:ext uri="{FF2B5EF4-FFF2-40B4-BE49-F238E27FC236}">
                  <a16:creationId xmlns:a16="http://schemas.microsoft.com/office/drawing/2014/main" id="{503F118F-9A07-789F-B232-234C727A0696}"/>
                </a:ext>
              </a:extLst>
            </p:cNvPr>
            <p:cNvPicPr>
              <a:picLocks noChangeAspect="1"/>
            </p:cNvPicPr>
            <p:nvPr/>
          </p:nvPicPr>
          <p:blipFill>
            <a:blip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634076" y="1633294"/>
              <a:ext cx="533594" cy="533594"/>
            </a:xfrm>
            <a:prstGeom prst="rect">
              <a:avLst/>
            </a:prstGeom>
          </p:spPr>
        </p:pic>
      </p:grpSp>
      <p:grpSp>
        <p:nvGrpSpPr>
          <p:cNvPr id="75" name="Group 137">
            <a:extLst>
              <a:ext uri="{FF2B5EF4-FFF2-40B4-BE49-F238E27FC236}">
                <a16:creationId xmlns:a16="http://schemas.microsoft.com/office/drawing/2014/main" id="{C96D817D-892A-D8BD-324F-BEA225F51BF6}"/>
              </a:ext>
            </a:extLst>
          </p:cNvPr>
          <p:cNvGrpSpPr/>
          <p:nvPr/>
        </p:nvGrpSpPr>
        <p:grpSpPr>
          <a:xfrm>
            <a:off x="6468705" y="2617815"/>
            <a:ext cx="884822" cy="884822"/>
            <a:chOff x="5263632" y="1430452"/>
            <a:chExt cx="884822" cy="884822"/>
          </a:xfrm>
        </p:grpSpPr>
        <p:sp>
          <p:nvSpPr>
            <p:cNvPr id="113" name="Oval 138">
              <a:extLst>
                <a:ext uri="{FF2B5EF4-FFF2-40B4-BE49-F238E27FC236}">
                  <a16:creationId xmlns:a16="http://schemas.microsoft.com/office/drawing/2014/main" id="{DA9D5386-BD21-17B0-3A4B-4A9918D47151}"/>
                </a:ext>
              </a:extLst>
            </p:cNvPr>
            <p:cNvSpPr/>
            <p:nvPr/>
          </p:nvSpPr>
          <p:spPr>
            <a:xfrm>
              <a:off x="5263632" y="1430452"/>
              <a:ext cx="884822" cy="8848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114" name="Gráfico 30">
              <a:extLst>
                <a:ext uri="{FF2B5EF4-FFF2-40B4-BE49-F238E27FC236}">
                  <a16:creationId xmlns:a16="http://schemas.microsoft.com/office/drawing/2014/main" id="{8BC984EB-6FA1-E176-06F2-001A1BA997AC}"/>
                </a:ext>
              </a:extLst>
            </p:cNvPr>
            <p:cNvPicPr>
              <a:picLocks noChangeAspect="1"/>
            </p:cNvPicPr>
            <p:nvPr/>
          </p:nvPicPr>
          <p:blipFill>
            <a:blip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416064" y="1571663"/>
              <a:ext cx="586953" cy="586953"/>
            </a:xfrm>
            <a:prstGeom prst="rect">
              <a:avLst/>
            </a:prstGeom>
          </p:spPr>
        </p:pic>
      </p:grpSp>
      <p:grpSp>
        <p:nvGrpSpPr>
          <p:cNvPr id="76" name="Group 140">
            <a:extLst>
              <a:ext uri="{FF2B5EF4-FFF2-40B4-BE49-F238E27FC236}">
                <a16:creationId xmlns:a16="http://schemas.microsoft.com/office/drawing/2014/main" id="{99EF72BD-3BE8-D432-9883-0BF713E4B0D0}"/>
              </a:ext>
            </a:extLst>
          </p:cNvPr>
          <p:cNvGrpSpPr/>
          <p:nvPr/>
        </p:nvGrpSpPr>
        <p:grpSpPr>
          <a:xfrm>
            <a:off x="8898643" y="2617815"/>
            <a:ext cx="884822" cy="884822"/>
            <a:chOff x="7693570" y="1430452"/>
            <a:chExt cx="884822" cy="884822"/>
          </a:xfrm>
        </p:grpSpPr>
        <p:sp>
          <p:nvSpPr>
            <p:cNvPr id="111" name="Oval 141">
              <a:extLst>
                <a:ext uri="{FF2B5EF4-FFF2-40B4-BE49-F238E27FC236}">
                  <a16:creationId xmlns:a16="http://schemas.microsoft.com/office/drawing/2014/main" id="{85C231F2-C21A-F517-01FB-392C4E146015}"/>
                </a:ext>
              </a:extLst>
            </p:cNvPr>
            <p:cNvSpPr/>
            <p:nvPr/>
          </p:nvSpPr>
          <p:spPr>
            <a:xfrm>
              <a:off x="7693570" y="1430452"/>
              <a:ext cx="884822" cy="88482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112" name="Gráfico 32">
              <a:extLst>
                <a:ext uri="{FF2B5EF4-FFF2-40B4-BE49-F238E27FC236}">
                  <a16:creationId xmlns:a16="http://schemas.microsoft.com/office/drawing/2014/main" id="{84FADA65-8C6D-D324-1D4E-E9324F126498}"/>
                </a:ext>
              </a:extLst>
            </p:cNvPr>
            <p:cNvPicPr>
              <a:picLocks noChangeAspect="1"/>
            </p:cNvPicPr>
            <p:nvPr/>
          </p:nvPicPr>
          <p:blipFill>
            <a:blip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904302" y="1647276"/>
              <a:ext cx="468792" cy="468791"/>
            </a:xfrm>
            <a:prstGeom prst="rect">
              <a:avLst/>
            </a:prstGeom>
          </p:spPr>
        </p:pic>
      </p:grpSp>
      <p:sp>
        <p:nvSpPr>
          <p:cNvPr id="77" name="Rectángulo 76">
            <a:extLst>
              <a:ext uri="{FF2B5EF4-FFF2-40B4-BE49-F238E27FC236}">
                <a16:creationId xmlns:a16="http://schemas.microsoft.com/office/drawing/2014/main" id="{F1787761-C662-E350-7539-99490DA1160D}"/>
              </a:ext>
            </a:extLst>
          </p:cNvPr>
          <p:cNvSpPr/>
          <p:nvPr/>
        </p:nvSpPr>
        <p:spPr>
          <a:xfrm>
            <a:off x="681675" y="1989840"/>
            <a:ext cx="241859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en-GB" sz="1400" b="1" kern="0" dirty="0">
                <a:solidFill>
                  <a:srgbClr val="FFFFFF"/>
                </a:solidFill>
                <a:latin typeface="Amadeus Neue" pitchFamily="2" charset="77"/>
                <a:ea typeface="Amadeus Neue" pitchFamily="2" charset="77"/>
                <a:cs typeface="Amadeus Neue" pitchFamily="2" charset="77"/>
              </a:rPr>
              <a:t>SUPPLY</a:t>
            </a:r>
            <a:endParaRPr lang="en-US" sz="1400" b="1" kern="0" dirty="0">
              <a:solidFill>
                <a:srgbClr val="FFFFFF"/>
              </a:solidFill>
              <a:latin typeface="Amadeus Neue" pitchFamily="2" charset="77"/>
              <a:ea typeface="Amadeus Neue" pitchFamily="2" charset="77"/>
              <a:cs typeface="Amadeus Neue" pitchFamily="2" charset="77"/>
            </a:endParaRP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CAA73FFC-146B-FE56-727B-6FF18FE95031}"/>
              </a:ext>
            </a:extLst>
          </p:cNvPr>
          <p:cNvSpPr/>
          <p:nvPr/>
        </p:nvSpPr>
        <p:spPr>
          <a:xfrm>
            <a:off x="5115766" y="1985443"/>
            <a:ext cx="117834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en-GB" sz="1400" b="1" kern="0" dirty="0">
                <a:solidFill>
                  <a:srgbClr val="FFFFFF"/>
                </a:solidFill>
                <a:latin typeface="Amadeus Neue" pitchFamily="2" charset="77"/>
                <a:ea typeface="Amadeus Neue" pitchFamily="2" charset="77"/>
                <a:cs typeface="Amadeus Neue" pitchFamily="2" charset="77"/>
              </a:rPr>
              <a:t>DEMAND</a:t>
            </a:r>
            <a:endParaRPr lang="en-US" sz="1400" b="1" kern="0" dirty="0">
              <a:solidFill>
                <a:srgbClr val="FFFFFF"/>
              </a:solidFill>
              <a:latin typeface="Amadeus Neue" pitchFamily="2" charset="77"/>
              <a:ea typeface="Amadeus Neue" pitchFamily="2" charset="77"/>
              <a:cs typeface="Amadeus Neue" pitchFamily="2" charset="77"/>
            </a:endParaRP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2B60ACD3-8A26-E29D-CFC5-3B8BD07F599F}"/>
              </a:ext>
            </a:extLst>
          </p:cNvPr>
          <p:cNvSpPr/>
          <p:nvPr/>
        </p:nvSpPr>
        <p:spPr>
          <a:xfrm>
            <a:off x="8751884" y="1985443"/>
            <a:ext cx="117834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en-GB" sz="1400" b="1" kern="0" dirty="0">
                <a:solidFill>
                  <a:srgbClr val="FFFFFF"/>
                </a:solidFill>
                <a:latin typeface="Amadeus Neue" pitchFamily="2" charset="77"/>
                <a:ea typeface="Amadeus Neue" pitchFamily="2" charset="77"/>
                <a:cs typeface="Amadeus Neue" pitchFamily="2" charset="77"/>
              </a:rPr>
              <a:t>FUTURE</a:t>
            </a:r>
            <a:endParaRPr lang="en-US" sz="1400" b="1" kern="0" dirty="0">
              <a:solidFill>
                <a:srgbClr val="FFFFFF"/>
              </a:solidFill>
              <a:latin typeface="Amadeus Neue" pitchFamily="2" charset="77"/>
              <a:ea typeface="Amadeus Neue" pitchFamily="2" charset="77"/>
              <a:cs typeface="Amadeus Neue" pitchFamily="2" charset="77"/>
            </a:endParaRPr>
          </a:p>
        </p:txBody>
      </p:sp>
      <p:grpSp>
        <p:nvGrpSpPr>
          <p:cNvPr id="80" name="Group 146">
            <a:extLst>
              <a:ext uri="{FF2B5EF4-FFF2-40B4-BE49-F238E27FC236}">
                <a16:creationId xmlns:a16="http://schemas.microsoft.com/office/drawing/2014/main" id="{10ACBE85-21C4-5225-2656-70773418C319}"/>
              </a:ext>
            </a:extLst>
          </p:cNvPr>
          <p:cNvGrpSpPr/>
          <p:nvPr/>
        </p:nvGrpSpPr>
        <p:grpSpPr>
          <a:xfrm>
            <a:off x="8693281" y="3694150"/>
            <a:ext cx="1295545" cy="1017027"/>
            <a:chOff x="10113105" y="2905296"/>
            <a:chExt cx="1295545" cy="1017027"/>
          </a:xfrm>
        </p:grpSpPr>
        <p:cxnSp>
          <p:nvCxnSpPr>
            <p:cNvPr id="108" name="Straight Connector 147">
              <a:extLst>
                <a:ext uri="{FF2B5EF4-FFF2-40B4-BE49-F238E27FC236}">
                  <a16:creationId xmlns:a16="http://schemas.microsoft.com/office/drawing/2014/main" id="{D9236C1E-36F3-4E9D-052D-A4B8D3428775}"/>
                </a:ext>
              </a:extLst>
            </p:cNvPr>
            <p:cNvCxnSpPr>
              <a:cxnSpLocks/>
            </p:cNvCxnSpPr>
            <p:nvPr/>
          </p:nvCxnSpPr>
          <p:spPr>
            <a:xfrm>
              <a:off x="10760158" y="3301729"/>
              <a:ext cx="0" cy="496037"/>
            </a:xfrm>
            <a:prstGeom prst="line">
              <a:avLst/>
            </a:prstGeom>
            <a:ln w="12700">
              <a:solidFill>
                <a:srgbClr val="C5D5F9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ángulo 108">
              <a:extLst>
                <a:ext uri="{FF2B5EF4-FFF2-40B4-BE49-F238E27FC236}">
                  <a16:creationId xmlns:a16="http://schemas.microsoft.com/office/drawing/2014/main" id="{706F1761-B26D-6B64-44AF-723CA320CE31}"/>
                </a:ext>
              </a:extLst>
            </p:cNvPr>
            <p:cNvSpPr/>
            <p:nvPr/>
          </p:nvSpPr>
          <p:spPr>
            <a:xfrm>
              <a:off x="10113105" y="2905296"/>
              <a:ext cx="129554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/>
              <a:r>
                <a:rPr lang="en-GB" sz="1100" b="1" dirty="0">
                  <a:solidFill>
                    <a:schemeClr val="bg1"/>
                  </a:solidFill>
                  <a:latin typeface="Amadeus Neue" pitchFamily="2" charset="77"/>
                  <a:ea typeface="Amadeus Neue" pitchFamily="2" charset="77"/>
                  <a:cs typeface="Amadeus Neue" pitchFamily="2" charset="77"/>
                </a:rPr>
                <a:t>Future</a:t>
              </a:r>
            </a:p>
          </p:txBody>
        </p:sp>
        <p:sp>
          <p:nvSpPr>
            <p:cNvPr id="110" name="Oval 149">
              <a:extLst>
                <a:ext uri="{FF2B5EF4-FFF2-40B4-BE49-F238E27FC236}">
                  <a16:creationId xmlns:a16="http://schemas.microsoft.com/office/drawing/2014/main" id="{12DEBB4E-BAA9-C09F-DE50-97A645259581}"/>
                </a:ext>
              </a:extLst>
            </p:cNvPr>
            <p:cNvSpPr/>
            <p:nvPr/>
          </p:nvSpPr>
          <p:spPr>
            <a:xfrm>
              <a:off x="10697880" y="3797767"/>
              <a:ext cx="124556" cy="124556"/>
            </a:xfrm>
            <a:prstGeom prst="ellipse">
              <a:avLst/>
            </a:prstGeom>
            <a:solidFill>
              <a:srgbClr val="C5D5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>
                <a:latin typeface="Amadeus Neue" pitchFamily="2" charset="77"/>
                <a:ea typeface="Amadeus Neue" pitchFamily="2" charset="77"/>
                <a:cs typeface="Amadeus Neue" pitchFamily="2" charset="77"/>
              </a:endParaRPr>
            </a:p>
          </p:txBody>
        </p:sp>
      </p:grpSp>
      <p:grpSp>
        <p:nvGrpSpPr>
          <p:cNvPr id="81" name="Group 150">
            <a:extLst>
              <a:ext uri="{FF2B5EF4-FFF2-40B4-BE49-F238E27FC236}">
                <a16:creationId xmlns:a16="http://schemas.microsoft.com/office/drawing/2014/main" id="{6A1B0480-F434-F75D-C605-F4FE9D0A032E}"/>
              </a:ext>
            </a:extLst>
          </p:cNvPr>
          <p:cNvGrpSpPr/>
          <p:nvPr/>
        </p:nvGrpSpPr>
        <p:grpSpPr>
          <a:xfrm>
            <a:off x="7496661" y="3694150"/>
            <a:ext cx="1181938" cy="1017027"/>
            <a:chOff x="6431755" y="2905296"/>
            <a:chExt cx="1181938" cy="1017027"/>
          </a:xfrm>
        </p:grpSpPr>
        <p:sp>
          <p:nvSpPr>
            <p:cNvPr id="105" name="Rectángulo 104">
              <a:extLst>
                <a:ext uri="{FF2B5EF4-FFF2-40B4-BE49-F238E27FC236}">
                  <a16:creationId xmlns:a16="http://schemas.microsoft.com/office/drawing/2014/main" id="{F1739101-881F-B763-9D9B-9701F5B00695}"/>
                </a:ext>
              </a:extLst>
            </p:cNvPr>
            <p:cNvSpPr/>
            <p:nvPr/>
          </p:nvSpPr>
          <p:spPr>
            <a:xfrm>
              <a:off x="6431755" y="2905296"/>
              <a:ext cx="118193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/>
              <a:r>
                <a:rPr lang="en-GB" sz="1100" b="1" dirty="0">
                  <a:solidFill>
                    <a:schemeClr val="bg1"/>
                  </a:solidFill>
                  <a:latin typeface="Amadeus Neue" pitchFamily="2" charset="77"/>
                  <a:ea typeface="Amadeus Neue" pitchFamily="2" charset="77"/>
                  <a:cs typeface="Amadeus Neue" pitchFamily="2" charset="77"/>
                </a:rPr>
                <a:t>Departing</a:t>
              </a:r>
              <a:endParaRPr lang="en-US" sz="1100" b="1" dirty="0">
                <a:solidFill>
                  <a:schemeClr val="bg1"/>
                </a:solidFill>
                <a:latin typeface="Amadeus Neue" pitchFamily="2" charset="77"/>
                <a:ea typeface="Amadeus Neue" pitchFamily="2" charset="77"/>
                <a:cs typeface="Amadeus Neue" pitchFamily="2" charset="77"/>
              </a:endParaRPr>
            </a:p>
          </p:txBody>
        </p:sp>
        <p:sp>
          <p:nvSpPr>
            <p:cNvPr id="106" name="Oval 152">
              <a:extLst>
                <a:ext uri="{FF2B5EF4-FFF2-40B4-BE49-F238E27FC236}">
                  <a16:creationId xmlns:a16="http://schemas.microsoft.com/office/drawing/2014/main" id="{87D81BB4-3A24-E8F4-A550-A8E714E4C7AE}"/>
                </a:ext>
              </a:extLst>
            </p:cNvPr>
            <p:cNvSpPr/>
            <p:nvPr/>
          </p:nvSpPr>
          <p:spPr>
            <a:xfrm>
              <a:off x="6955502" y="3797767"/>
              <a:ext cx="124556" cy="124556"/>
            </a:xfrm>
            <a:prstGeom prst="ellipse">
              <a:avLst/>
            </a:prstGeom>
            <a:solidFill>
              <a:srgbClr val="C5D5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>
                <a:latin typeface="Amadeus Neue" pitchFamily="2" charset="77"/>
                <a:ea typeface="Amadeus Neue" pitchFamily="2" charset="77"/>
                <a:cs typeface="Amadeus Neue" pitchFamily="2" charset="77"/>
              </a:endParaRPr>
            </a:p>
          </p:txBody>
        </p:sp>
        <p:cxnSp>
          <p:nvCxnSpPr>
            <p:cNvPr id="107" name="Straight Connector 153">
              <a:extLst>
                <a:ext uri="{FF2B5EF4-FFF2-40B4-BE49-F238E27FC236}">
                  <a16:creationId xmlns:a16="http://schemas.microsoft.com/office/drawing/2014/main" id="{69654BBB-7B61-C991-112B-89C00009363C}"/>
                </a:ext>
              </a:extLst>
            </p:cNvPr>
            <p:cNvCxnSpPr>
              <a:cxnSpLocks/>
            </p:cNvCxnSpPr>
            <p:nvPr/>
          </p:nvCxnSpPr>
          <p:spPr>
            <a:xfrm>
              <a:off x="7025635" y="3301729"/>
              <a:ext cx="0" cy="496037"/>
            </a:xfrm>
            <a:prstGeom prst="line">
              <a:avLst/>
            </a:prstGeom>
            <a:ln w="12700">
              <a:solidFill>
                <a:srgbClr val="C5D5F9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154">
            <a:extLst>
              <a:ext uri="{FF2B5EF4-FFF2-40B4-BE49-F238E27FC236}">
                <a16:creationId xmlns:a16="http://schemas.microsoft.com/office/drawing/2014/main" id="{041680A3-731D-1BE1-9E84-80B966199D22}"/>
              </a:ext>
            </a:extLst>
          </p:cNvPr>
          <p:cNvGrpSpPr/>
          <p:nvPr/>
        </p:nvGrpSpPr>
        <p:grpSpPr>
          <a:xfrm>
            <a:off x="6462610" y="3694150"/>
            <a:ext cx="900805" cy="1017027"/>
            <a:chOff x="5383135" y="2905296"/>
            <a:chExt cx="900805" cy="1017027"/>
          </a:xfrm>
        </p:grpSpPr>
        <p:sp>
          <p:nvSpPr>
            <p:cNvPr id="102" name="Rectángulo 101">
              <a:extLst>
                <a:ext uri="{FF2B5EF4-FFF2-40B4-BE49-F238E27FC236}">
                  <a16:creationId xmlns:a16="http://schemas.microsoft.com/office/drawing/2014/main" id="{4992CA55-B4B8-A8D2-CFF5-ADB5E0577542}"/>
                </a:ext>
              </a:extLst>
            </p:cNvPr>
            <p:cNvSpPr/>
            <p:nvPr/>
          </p:nvSpPr>
          <p:spPr>
            <a:xfrm>
              <a:off x="5383135" y="2905296"/>
              <a:ext cx="90080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/>
              <a:r>
                <a:rPr lang="en-GB" sz="1100" b="1" dirty="0">
                  <a:solidFill>
                    <a:schemeClr val="bg1"/>
                  </a:solidFill>
                  <a:latin typeface="Amadeus Neue" pitchFamily="2" charset="77"/>
                  <a:ea typeface="Amadeus Neue" pitchFamily="2" charset="77"/>
                  <a:cs typeface="Amadeus Neue" pitchFamily="2" charset="77"/>
                </a:rPr>
                <a:t>Staying</a:t>
              </a:r>
              <a:endParaRPr lang="en-US" sz="1100" b="1" dirty="0">
                <a:solidFill>
                  <a:schemeClr val="bg1"/>
                </a:solidFill>
                <a:latin typeface="Amadeus Neue" pitchFamily="2" charset="77"/>
                <a:ea typeface="Amadeus Neue" pitchFamily="2" charset="77"/>
                <a:cs typeface="Amadeus Neue" pitchFamily="2" charset="77"/>
              </a:endParaRPr>
            </a:p>
          </p:txBody>
        </p:sp>
        <p:sp>
          <p:nvSpPr>
            <p:cNvPr id="103" name="Oval 156">
              <a:extLst>
                <a:ext uri="{FF2B5EF4-FFF2-40B4-BE49-F238E27FC236}">
                  <a16:creationId xmlns:a16="http://schemas.microsoft.com/office/drawing/2014/main" id="{D0CE00C9-BE8F-7B34-62E9-6F74EA70EA01}"/>
                </a:ext>
              </a:extLst>
            </p:cNvPr>
            <p:cNvSpPr/>
            <p:nvPr/>
          </p:nvSpPr>
          <p:spPr>
            <a:xfrm>
              <a:off x="5768527" y="3797767"/>
              <a:ext cx="124556" cy="124556"/>
            </a:xfrm>
            <a:prstGeom prst="ellipse">
              <a:avLst/>
            </a:prstGeom>
            <a:solidFill>
              <a:srgbClr val="C5D5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>
                <a:latin typeface="Amadeus Neue" pitchFamily="2" charset="77"/>
                <a:ea typeface="Amadeus Neue" pitchFamily="2" charset="77"/>
                <a:cs typeface="Amadeus Neue" pitchFamily="2" charset="77"/>
              </a:endParaRPr>
            </a:p>
          </p:txBody>
        </p:sp>
        <p:cxnSp>
          <p:nvCxnSpPr>
            <p:cNvPr id="104" name="Straight Connector 157">
              <a:extLst>
                <a:ext uri="{FF2B5EF4-FFF2-40B4-BE49-F238E27FC236}">
                  <a16:creationId xmlns:a16="http://schemas.microsoft.com/office/drawing/2014/main" id="{04ACA910-497E-3B04-88F1-A81316A42EC6}"/>
                </a:ext>
              </a:extLst>
            </p:cNvPr>
            <p:cNvCxnSpPr>
              <a:cxnSpLocks/>
            </p:cNvCxnSpPr>
            <p:nvPr/>
          </p:nvCxnSpPr>
          <p:spPr>
            <a:xfrm>
              <a:off x="5830805" y="3301729"/>
              <a:ext cx="0" cy="496037"/>
            </a:xfrm>
            <a:prstGeom prst="line">
              <a:avLst/>
            </a:prstGeom>
            <a:ln w="12700">
              <a:solidFill>
                <a:srgbClr val="C5D5F9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158">
            <a:extLst>
              <a:ext uri="{FF2B5EF4-FFF2-40B4-BE49-F238E27FC236}">
                <a16:creationId xmlns:a16="http://schemas.microsoft.com/office/drawing/2014/main" id="{E23A5318-39A1-A1B3-5D42-F528FD62D3BB}"/>
              </a:ext>
            </a:extLst>
          </p:cNvPr>
          <p:cNvGrpSpPr/>
          <p:nvPr/>
        </p:nvGrpSpPr>
        <p:grpSpPr>
          <a:xfrm>
            <a:off x="5145182" y="3694150"/>
            <a:ext cx="1131199" cy="1017027"/>
            <a:chOff x="4090787" y="2905296"/>
            <a:chExt cx="1131199" cy="1017027"/>
          </a:xfrm>
        </p:grpSpPr>
        <p:sp>
          <p:nvSpPr>
            <p:cNvPr id="99" name="TextBox 159">
              <a:extLst>
                <a:ext uri="{FF2B5EF4-FFF2-40B4-BE49-F238E27FC236}">
                  <a16:creationId xmlns:a16="http://schemas.microsoft.com/office/drawing/2014/main" id="{C11E342C-610C-168A-FF6D-A5E9AC6BF183}"/>
                </a:ext>
              </a:extLst>
            </p:cNvPr>
            <p:cNvSpPr txBox="1"/>
            <p:nvPr/>
          </p:nvSpPr>
          <p:spPr>
            <a:xfrm>
              <a:off x="4090787" y="2905296"/>
              <a:ext cx="11311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/>
              <a:r>
                <a:rPr lang="en-GB" sz="1100" b="1" dirty="0">
                  <a:solidFill>
                    <a:schemeClr val="bg1"/>
                  </a:solidFill>
                  <a:latin typeface="Amadeus Neue" pitchFamily="2" charset="77"/>
                  <a:ea typeface="Amadeus Neue" pitchFamily="2" charset="77"/>
                  <a:cs typeface="Amadeus Neue" pitchFamily="2" charset="77"/>
                </a:rPr>
                <a:t>Arriving </a:t>
              </a:r>
            </a:p>
          </p:txBody>
        </p:sp>
        <p:sp>
          <p:nvSpPr>
            <p:cNvPr id="100" name="Oval 160">
              <a:extLst>
                <a:ext uri="{FF2B5EF4-FFF2-40B4-BE49-F238E27FC236}">
                  <a16:creationId xmlns:a16="http://schemas.microsoft.com/office/drawing/2014/main" id="{6FCAEB7F-AC18-3C07-DC93-1186AB92F2BA}"/>
                </a:ext>
              </a:extLst>
            </p:cNvPr>
            <p:cNvSpPr/>
            <p:nvPr/>
          </p:nvSpPr>
          <p:spPr>
            <a:xfrm>
              <a:off x="4594108" y="3797767"/>
              <a:ext cx="124556" cy="124556"/>
            </a:xfrm>
            <a:prstGeom prst="ellipse">
              <a:avLst/>
            </a:prstGeom>
            <a:solidFill>
              <a:srgbClr val="C5D5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>
                <a:latin typeface="Amadeus Neue" pitchFamily="2" charset="77"/>
                <a:ea typeface="Amadeus Neue" pitchFamily="2" charset="77"/>
                <a:cs typeface="Amadeus Neue" pitchFamily="2" charset="77"/>
              </a:endParaRPr>
            </a:p>
          </p:txBody>
        </p:sp>
        <p:cxnSp>
          <p:nvCxnSpPr>
            <p:cNvPr id="101" name="Straight Connector 161">
              <a:extLst>
                <a:ext uri="{FF2B5EF4-FFF2-40B4-BE49-F238E27FC236}">
                  <a16:creationId xmlns:a16="http://schemas.microsoft.com/office/drawing/2014/main" id="{9BE120C3-AF9D-4BCA-42E8-9E3177AF54AF}"/>
                </a:ext>
              </a:extLst>
            </p:cNvPr>
            <p:cNvCxnSpPr>
              <a:cxnSpLocks/>
            </p:cNvCxnSpPr>
            <p:nvPr/>
          </p:nvCxnSpPr>
          <p:spPr>
            <a:xfrm>
              <a:off x="4656386" y="3301729"/>
              <a:ext cx="0" cy="496037"/>
            </a:xfrm>
            <a:prstGeom prst="line">
              <a:avLst/>
            </a:prstGeom>
            <a:ln w="12700">
              <a:solidFill>
                <a:srgbClr val="C5D5F9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162">
            <a:extLst>
              <a:ext uri="{FF2B5EF4-FFF2-40B4-BE49-F238E27FC236}">
                <a16:creationId xmlns:a16="http://schemas.microsoft.com/office/drawing/2014/main" id="{89CBEC20-2573-8941-C1F0-9E373D6AC26E}"/>
              </a:ext>
            </a:extLst>
          </p:cNvPr>
          <p:cNvGrpSpPr/>
          <p:nvPr/>
        </p:nvGrpSpPr>
        <p:grpSpPr>
          <a:xfrm>
            <a:off x="4190979" y="3694150"/>
            <a:ext cx="708847" cy="1017028"/>
            <a:chOff x="3118658" y="2905296"/>
            <a:chExt cx="708847" cy="1017028"/>
          </a:xfrm>
        </p:grpSpPr>
        <p:sp>
          <p:nvSpPr>
            <p:cNvPr id="96" name="Rectángulo 95">
              <a:extLst>
                <a:ext uri="{FF2B5EF4-FFF2-40B4-BE49-F238E27FC236}">
                  <a16:creationId xmlns:a16="http://schemas.microsoft.com/office/drawing/2014/main" id="{6671D757-9638-F0D4-BF7B-9A9865F0D92E}"/>
                </a:ext>
              </a:extLst>
            </p:cNvPr>
            <p:cNvSpPr/>
            <p:nvPr/>
          </p:nvSpPr>
          <p:spPr>
            <a:xfrm>
              <a:off x="3118658" y="2905296"/>
              <a:ext cx="708847" cy="2616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/>
              <a:r>
                <a:rPr lang="en-GB" sz="1100" b="1" dirty="0">
                  <a:solidFill>
                    <a:schemeClr val="bg1"/>
                  </a:solidFill>
                  <a:latin typeface="Amadeus Neue" pitchFamily="2" charset="77"/>
                  <a:ea typeface="Amadeus Neue" pitchFamily="2" charset="77"/>
                  <a:cs typeface="Amadeus Neue" pitchFamily="2" charset="77"/>
                </a:rPr>
                <a:t>Booking</a:t>
              </a:r>
              <a:endParaRPr lang="en-US" sz="1100" b="1" dirty="0">
                <a:solidFill>
                  <a:schemeClr val="bg1"/>
                </a:solidFill>
                <a:latin typeface="Amadeus Neue" pitchFamily="2" charset="77"/>
                <a:ea typeface="Amadeus Neue" pitchFamily="2" charset="77"/>
                <a:cs typeface="Amadeus Neue" pitchFamily="2" charset="77"/>
              </a:endParaRPr>
            </a:p>
          </p:txBody>
        </p:sp>
        <p:sp>
          <p:nvSpPr>
            <p:cNvPr id="97" name="Oval 164">
              <a:extLst>
                <a:ext uri="{FF2B5EF4-FFF2-40B4-BE49-F238E27FC236}">
                  <a16:creationId xmlns:a16="http://schemas.microsoft.com/office/drawing/2014/main" id="{00010CDC-FB72-82D5-C9C0-211523541309}"/>
                </a:ext>
              </a:extLst>
            </p:cNvPr>
            <p:cNvSpPr/>
            <p:nvPr/>
          </p:nvSpPr>
          <p:spPr>
            <a:xfrm flipV="1">
              <a:off x="3438384" y="3797766"/>
              <a:ext cx="124558" cy="124558"/>
            </a:xfrm>
            <a:prstGeom prst="ellipse">
              <a:avLst/>
            </a:prstGeom>
            <a:solidFill>
              <a:srgbClr val="C5D5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>
                <a:latin typeface="Amadeus Neue" pitchFamily="2" charset="77"/>
                <a:ea typeface="Amadeus Neue" pitchFamily="2" charset="77"/>
                <a:cs typeface="Amadeus Neue" pitchFamily="2" charset="77"/>
              </a:endParaRPr>
            </a:p>
          </p:txBody>
        </p:sp>
        <p:cxnSp>
          <p:nvCxnSpPr>
            <p:cNvPr id="98" name="Straight Connector 165">
              <a:extLst>
                <a:ext uri="{FF2B5EF4-FFF2-40B4-BE49-F238E27FC236}">
                  <a16:creationId xmlns:a16="http://schemas.microsoft.com/office/drawing/2014/main" id="{D8A2A521-E004-EA9D-8BDD-257B67118C8A}"/>
                </a:ext>
              </a:extLst>
            </p:cNvPr>
            <p:cNvCxnSpPr>
              <a:cxnSpLocks/>
            </p:cNvCxnSpPr>
            <p:nvPr/>
          </p:nvCxnSpPr>
          <p:spPr>
            <a:xfrm>
              <a:off x="3498505" y="3301729"/>
              <a:ext cx="0" cy="496037"/>
            </a:xfrm>
            <a:prstGeom prst="line">
              <a:avLst/>
            </a:prstGeom>
            <a:ln w="12700">
              <a:solidFill>
                <a:srgbClr val="C5D5F9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166">
            <a:extLst>
              <a:ext uri="{FF2B5EF4-FFF2-40B4-BE49-F238E27FC236}">
                <a16:creationId xmlns:a16="http://schemas.microsoft.com/office/drawing/2014/main" id="{D8428A54-5A1C-B72C-EC92-24D7E7AB6C37}"/>
              </a:ext>
            </a:extLst>
          </p:cNvPr>
          <p:cNvGrpSpPr/>
          <p:nvPr/>
        </p:nvGrpSpPr>
        <p:grpSpPr>
          <a:xfrm>
            <a:off x="2760012" y="3694150"/>
            <a:ext cx="1206413" cy="1440320"/>
            <a:chOff x="1653616" y="2905296"/>
            <a:chExt cx="1206413" cy="1440320"/>
          </a:xfrm>
        </p:grpSpPr>
        <p:sp>
          <p:nvSpPr>
            <p:cNvPr id="92" name="Rectángulo 91">
              <a:extLst>
                <a:ext uri="{FF2B5EF4-FFF2-40B4-BE49-F238E27FC236}">
                  <a16:creationId xmlns:a16="http://schemas.microsoft.com/office/drawing/2014/main" id="{8EB7DDCD-C773-8438-8C30-4D8C13DAAE16}"/>
                </a:ext>
              </a:extLst>
            </p:cNvPr>
            <p:cNvSpPr/>
            <p:nvPr/>
          </p:nvSpPr>
          <p:spPr>
            <a:xfrm>
              <a:off x="1836204" y="2905296"/>
              <a:ext cx="867545" cy="2616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/>
              <a:r>
                <a:rPr lang="en-GB" sz="1100" b="1" dirty="0">
                  <a:solidFill>
                    <a:schemeClr val="bg1"/>
                  </a:solidFill>
                  <a:latin typeface="Amadeus Neue" pitchFamily="2" charset="77"/>
                  <a:ea typeface="Amadeus Neue" pitchFamily="2" charset="77"/>
                  <a:cs typeface="Amadeus Neue" pitchFamily="2" charset="77"/>
                </a:rPr>
                <a:t>Searching</a:t>
              </a:r>
              <a:endParaRPr lang="en-US" sz="1100" b="1" dirty="0">
                <a:solidFill>
                  <a:schemeClr val="bg1"/>
                </a:solidFill>
                <a:latin typeface="Amadeus Neue" pitchFamily="2" charset="77"/>
                <a:ea typeface="Amadeus Neue" pitchFamily="2" charset="77"/>
                <a:cs typeface="Amadeus Neue" pitchFamily="2" charset="77"/>
              </a:endParaRPr>
            </a:p>
          </p:txBody>
        </p:sp>
        <p:sp>
          <p:nvSpPr>
            <p:cNvPr id="93" name="Rectángulo 92">
              <a:extLst>
                <a:ext uri="{FF2B5EF4-FFF2-40B4-BE49-F238E27FC236}">
                  <a16:creationId xmlns:a16="http://schemas.microsoft.com/office/drawing/2014/main" id="{CE251617-0227-9CE2-A0DF-9A92B324E6B9}"/>
                </a:ext>
              </a:extLst>
            </p:cNvPr>
            <p:cNvSpPr/>
            <p:nvPr/>
          </p:nvSpPr>
          <p:spPr>
            <a:xfrm>
              <a:off x="1653616" y="4114784"/>
              <a:ext cx="120641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/>
              <a:r>
                <a:rPr lang="en-GB" sz="900" dirty="0">
                  <a:solidFill>
                    <a:schemeClr val="bg1"/>
                  </a:solidFill>
                  <a:latin typeface="Amadeus Neue" pitchFamily="2" charset="77"/>
                  <a:ea typeface="Amadeus Neue" pitchFamily="2" charset="77"/>
                  <a:cs typeface="Amadeus Neue" pitchFamily="2" charset="77"/>
                </a:rPr>
                <a:t>Flight Searches </a:t>
              </a:r>
              <a:endParaRPr lang="en-US" sz="900" dirty="0">
                <a:solidFill>
                  <a:schemeClr val="bg1"/>
                </a:solidFill>
                <a:latin typeface="Amadeus Neue" pitchFamily="2" charset="77"/>
                <a:ea typeface="Amadeus Neue" pitchFamily="2" charset="77"/>
                <a:cs typeface="Amadeus Neue" pitchFamily="2" charset="77"/>
              </a:endParaRPr>
            </a:p>
          </p:txBody>
        </p:sp>
        <p:sp>
          <p:nvSpPr>
            <p:cNvPr id="94" name="Oval 169">
              <a:extLst>
                <a:ext uri="{FF2B5EF4-FFF2-40B4-BE49-F238E27FC236}">
                  <a16:creationId xmlns:a16="http://schemas.microsoft.com/office/drawing/2014/main" id="{BEC5FDF5-7EFB-5C42-2BAA-9F35182C5185}"/>
                </a:ext>
              </a:extLst>
            </p:cNvPr>
            <p:cNvSpPr/>
            <p:nvPr/>
          </p:nvSpPr>
          <p:spPr>
            <a:xfrm>
              <a:off x="2194544" y="3797767"/>
              <a:ext cx="124556" cy="1245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>
                <a:latin typeface="Amadeus Neue" pitchFamily="2" charset="77"/>
                <a:ea typeface="Amadeus Neue" pitchFamily="2" charset="77"/>
                <a:cs typeface="Amadeus Neue" pitchFamily="2" charset="77"/>
              </a:endParaRPr>
            </a:p>
          </p:txBody>
        </p:sp>
        <p:cxnSp>
          <p:nvCxnSpPr>
            <p:cNvPr id="95" name="Straight Connector 170">
              <a:extLst>
                <a:ext uri="{FF2B5EF4-FFF2-40B4-BE49-F238E27FC236}">
                  <a16:creationId xmlns:a16="http://schemas.microsoft.com/office/drawing/2014/main" id="{D3786BE8-4E51-55A3-400A-A3196340D37E}"/>
                </a:ext>
              </a:extLst>
            </p:cNvPr>
            <p:cNvCxnSpPr>
              <a:cxnSpLocks/>
            </p:cNvCxnSpPr>
            <p:nvPr/>
          </p:nvCxnSpPr>
          <p:spPr>
            <a:xfrm>
              <a:off x="2256822" y="3301729"/>
              <a:ext cx="0" cy="496037"/>
            </a:xfrm>
            <a:prstGeom prst="line">
              <a:avLst/>
            </a:prstGeom>
            <a:ln w="12700">
              <a:solidFill>
                <a:srgbClr val="C5D5F9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171">
            <a:extLst>
              <a:ext uri="{FF2B5EF4-FFF2-40B4-BE49-F238E27FC236}">
                <a16:creationId xmlns:a16="http://schemas.microsoft.com/office/drawing/2014/main" id="{F2B6A16A-08D8-31E5-F16C-B19FBBB074C0}"/>
              </a:ext>
            </a:extLst>
          </p:cNvPr>
          <p:cNvGrpSpPr/>
          <p:nvPr/>
        </p:nvGrpSpPr>
        <p:grpSpPr>
          <a:xfrm>
            <a:off x="1427179" y="3694150"/>
            <a:ext cx="902811" cy="1440320"/>
            <a:chOff x="482622" y="2905296"/>
            <a:chExt cx="902811" cy="1440320"/>
          </a:xfrm>
        </p:grpSpPr>
        <p:sp>
          <p:nvSpPr>
            <p:cNvPr id="88" name="Rectángulo 87">
              <a:extLst>
                <a:ext uri="{FF2B5EF4-FFF2-40B4-BE49-F238E27FC236}">
                  <a16:creationId xmlns:a16="http://schemas.microsoft.com/office/drawing/2014/main" id="{198C1D45-DD78-4137-59DE-1025F3D64D8F}"/>
                </a:ext>
              </a:extLst>
            </p:cNvPr>
            <p:cNvSpPr/>
            <p:nvPr/>
          </p:nvSpPr>
          <p:spPr>
            <a:xfrm>
              <a:off x="507466" y="2905296"/>
              <a:ext cx="853119" cy="2616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/>
              <a:r>
                <a:rPr lang="en-GB" sz="1100" b="1" dirty="0">
                  <a:solidFill>
                    <a:schemeClr val="bg1"/>
                  </a:solidFill>
                  <a:latin typeface="Amadeus Neue" pitchFamily="2" charset="77"/>
                  <a:ea typeface="Amadeus Neue" pitchFamily="2" charset="77"/>
                  <a:cs typeface="Amadeus Neue" pitchFamily="2" charset="77"/>
                </a:rPr>
                <a:t>Schedules</a:t>
              </a:r>
              <a:endParaRPr lang="en-US" sz="1100" b="1" dirty="0">
                <a:solidFill>
                  <a:schemeClr val="bg1"/>
                </a:solidFill>
                <a:latin typeface="Amadeus Neue" pitchFamily="2" charset="77"/>
                <a:ea typeface="Amadeus Neue" pitchFamily="2" charset="77"/>
                <a:cs typeface="Amadeus Neue" pitchFamily="2" charset="77"/>
              </a:endParaRPr>
            </a:p>
          </p:txBody>
        </p:sp>
        <p:sp>
          <p:nvSpPr>
            <p:cNvPr id="89" name="Rectángulo 88">
              <a:extLst>
                <a:ext uri="{FF2B5EF4-FFF2-40B4-BE49-F238E27FC236}">
                  <a16:creationId xmlns:a16="http://schemas.microsoft.com/office/drawing/2014/main" id="{256A23FD-D9F4-0D06-D94C-2543A7B76502}"/>
                </a:ext>
              </a:extLst>
            </p:cNvPr>
            <p:cNvSpPr/>
            <p:nvPr/>
          </p:nvSpPr>
          <p:spPr>
            <a:xfrm>
              <a:off x="482622" y="4114784"/>
              <a:ext cx="902811" cy="2308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/>
              <a:r>
                <a:rPr lang="en-GB" sz="900" dirty="0">
                  <a:solidFill>
                    <a:schemeClr val="bg1"/>
                  </a:solidFill>
                  <a:latin typeface="Amadeus Neue" pitchFamily="2" charset="77"/>
                  <a:ea typeface="Amadeus Neue" pitchFamily="2" charset="77"/>
                  <a:cs typeface="Amadeus Neue" pitchFamily="2" charset="77"/>
                </a:rPr>
                <a:t>Seat Capacity</a:t>
              </a:r>
              <a:endParaRPr lang="en-US" sz="900" dirty="0">
                <a:solidFill>
                  <a:schemeClr val="bg1"/>
                </a:solidFill>
                <a:latin typeface="Amadeus Neue" pitchFamily="2" charset="77"/>
                <a:ea typeface="Amadeus Neue" pitchFamily="2" charset="77"/>
                <a:cs typeface="Amadeus Neue" pitchFamily="2" charset="77"/>
              </a:endParaRPr>
            </a:p>
          </p:txBody>
        </p:sp>
        <p:sp>
          <p:nvSpPr>
            <p:cNvPr id="90" name="Oval 174">
              <a:extLst>
                <a:ext uri="{FF2B5EF4-FFF2-40B4-BE49-F238E27FC236}">
                  <a16:creationId xmlns:a16="http://schemas.microsoft.com/office/drawing/2014/main" id="{36ECF734-5105-D9FD-AADA-FF15A33DD50A}"/>
                </a:ext>
              </a:extLst>
            </p:cNvPr>
            <p:cNvSpPr/>
            <p:nvPr/>
          </p:nvSpPr>
          <p:spPr>
            <a:xfrm flipV="1">
              <a:off x="878075" y="3797766"/>
              <a:ext cx="124558" cy="124558"/>
            </a:xfrm>
            <a:prstGeom prst="ellipse">
              <a:avLst/>
            </a:prstGeom>
            <a:solidFill>
              <a:srgbClr val="C5D5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>
                <a:latin typeface="Amadeus Neue" pitchFamily="2" charset="77"/>
                <a:ea typeface="Amadeus Neue" pitchFamily="2" charset="77"/>
                <a:cs typeface="Amadeus Neue" pitchFamily="2" charset="77"/>
              </a:endParaRPr>
            </a:p>
          </p:txBody>
        </p:sp>
        <p:cxnSp>
          <p:nvCxnSpPr>
            <p:cNvPr id="91" name="Straight Connector 175">
              <a:extLst>
                <a:ext uri="{FF2B5EF4-FFF2-40B4-BE49-F238E27FC236}">
                  <a16:creationId xmlns:a16="http://schemas.microsoft.com/office/drawing/2014/main" id="{B50D9828-4765-5242-9AC0-A4E61D6CF732}"/>
                </a:ext>
              </a:extLst>
            </p:cNvPr>
            <p:cNvCxnSpPr>
              <a:cxnSpLocks/>
            </p:cNvCxnSpPr>
            <p:nvPr/>
          </p:nvCxnSpPr>
          <p:spPr>
            <a:xfrm>
              <a:off x="946413" y="3301729"/>
              <a:ext cx="0" cy="496037"/>
            </a:xfrm>
            <a:prstGeom prst="line">
              <a:avLst/>
            </a:prstGeom>
            <a:ln w="12700">
              <a:solidFill>
                <a:srgbClr val="C5D5F9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Rectángulo 86">
            <a:extLst>
              <a:ext uri="{FF2B5EF4-FFF2-40B4-BE49-F238E27FC236}">
                <a16:creationId xmlns:a16="http://schemas.microsoft.com/office/drawing/2014/main" id="{F59F8FAE-A154-6483-63D2-87E62B193D38}"/>
              </a:ext>
            </a:extLst>
          </p:cNvPr>
          <p:cNvSpPr/>
          <p:nvPr/>
        </p:nvSpPr>
        <p:spPr>
          <a:xfrm>
            <a:off x="4170140" y="4912526"/>
            <a:ext cx="4145851" cy="2308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r>
              <a:rPr lang="en-US" sz="900" dirty="0">
                <a:solidFill>
                  <a:schemeClr val="bg1"/>
                </a:solidFill>
                <a:latin typeface="Amadeus Neue" pitchFamily="2" charset="77"/>
                <a:ea typeface="Amadeus Neue" pitchFamily="2" charset="77"/>
                <a:cs typeface="Amadeus Neue" pitchFamily="2" charset="77"/>
              </a:rPr>
              <a:t>Actual Air Reservations + Actual Air Tickets + Total Air Market</a:t>
            </a:r>
          </a:p>
        </p:txBody>
      </p:sp>
      <p:sp>
        <p:nvSpPr>
          <p:cNvPr id="133" name="Rectángulo 132">
            <a:extLst>
              <a:ext uri="{FF2B5EF4-FFF2-40B4-BE49-F238E27FC236}">
                <a16:creationId xmlns:a16="http://schemas.microsoft.com/office/drawing/2014/main" id="{15E3839E-CB44-E468-3A61-BF93C4D94E88}"/>
              </a:ext>
            </a:extLst>
          </p:cNvPr>
          <p:cNvSpPr/>
          <p:nvPr/>
        </p:nvSpPr>
        <p:spPr>
          <a:xfrm>
            <a:off x="7673567" y="4903638"/>
            <a:ext cx="3333533" cy="2308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r>
              <a:rPr lang="en-US" sz="900" dirty="0">
                <a:solidFill>
                  <a:schemeClr val="bg1"/>
                </a:solidFill>
                <a:latin typeface="Amadeus Neue" pitchFamily="2" charset="77"/>
                <a:ea typeface="Amadeus Neue" pitchFamily="2" charset="77"/>
                <a:cs typeface="Amadeus Neue" pitchFamily="2" charset="77"/>
              </a:rPr>
              <a:t>Forward-looking capacity</a:t>
            </a:r>
          </a:p>
        </p:txBody>
      </p:sp>
    </p:spTree>
    <p:extLst>
      <p:ext uri="{BB962C8B-B14F-4D97-AF65-F5344CB8AC3E}">
        <p14:creationId xmlns:p14="http://schemas.microsoft.com/office/powerpoint/2010/main" val="2634942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4F424-22D4-059F-FBBC-8DBA88D19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BE7AD4B-3C9C-D567-36F1-4DC3C814D7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17459" y="6356350"/>
            <a:ext cx="3943881" cy="282574"/>
          </a:xfrm>
        </p:spPr>
        <p:txBody>
          <a:bodyPr/>
          <a:lstStyle/>
          <a:p>
            <a:r>
              <a:rPr lang="en-TH"/>
              <a:t>Amadeus. It’s how travel works</a:t>
            </a:r>
            <a:r>
              <a:rPr lang="en-US" dirty="0"/>
              <a:t> better</a:t>
            </a:r>
            <a:r>
              <a:rPr lang="en-TH"/>
              <a:t>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64EF5B3-8748-FB14-0E5C-43202D30D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DADE-C6AA-456D-892E-64415757A9A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CEECC16-B3BF-E16C-659C-05DCC3B300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600" dirty="0" err="1">
                <a:solidFill>
                  <a:srgbClr val="3A8BFF"/>
                </a:solidFill>
              </a:rPr>
              <a:t>Leadtimes</a:t>
            </a:r>
            <a:r>
              <a:rPr lang="en-GB" sz="1600" dirty="0">
                <a:solidFill>
                  <a:srgbClr val="3A8BFF"/>
                </a:solidFill>
              </a:rPr>
              <a:t> for searches made from key markets to Belize between January and May 2025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68F87815-BCEA-B41A-4488-0BB435EC7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73" y="214452"/>
            <a:ext cx="11646816" cy="558000"/>
          </a:xfrm>
        </p:spPr>
        <p:txBody>
          <a:bodyPr/>
          <a:lstStyle/>
          <a:p>
            <a:r>
              <a:rPr lang="en-GB" dirty="0"/>
              <a:t>How travel planning varies by market</a:t>
            </a:r>
            <a:endParaRPr lang="es-ES" dirty="0"/>
          </a:p>
        </p:txBody>
      </p:sp>
      <p:sp>
        <p:nvSpPr>
          <p:cNvPr id="116" name="Text Placeholder 96">
            <a:extLst>
              <a:ext uri="{FF2B5EF4-FFF2-40B4-BE49-F238E27FC236}">
                <a16:creationId xmlns:a16="http://schemas.microsoft.com/office/drawing/2014/main" id="{A8C29409-2DE5-C9DA-3187-1FC2DC40DE73}"/>
              </a:ext>
            </a:extLst>
          </p:cNvPr>
          <p:cNvSpPr>
            <a:spLocks noGrp="1"/>
          </p:cNvSpPr>
          <p:nvPr/>
        </p:nvSpPr>
        <p:spPr>
          <a:xfrm>
            <a:off x="4337440" y="5943168"/>
            <a:ext cx="3517120" cy="1301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4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0835"/>
                </a:solidFill>
              </a:rPr>
              <a:t>Source: </a:t>
            </a:r>
            <a:r>
              <a:rPr lang="es-ES" dirty="0"/>
              <a:t>Amadeus (</a:t>
            </a:r>
            <a:r>
              <a:rPr lang="es-ES" dirty="0" err="1"/>
              <a:t>formerly</a:t>
            </a:r>
            <a:r>
              <a:rPr lang="es-ES" dirty="0"/>
              <a:t> </a:t>
            </a:r>
            <a:r>
              <a:rPr lang="es-ES" dirty="0" err="1"/>
              <a:t>ForwardKeys</a:t>
            </a:r>
            <a:r>
              <a:rPr lang="es-ES" dirty="0"/>
              <a:t>)</a:t>
            </a:r>
            <a:r>
              <a:rPr lang="en-GB" dirty="0"/>
              <a:t> Flight Searches</a:t>
            </a:r>
            <a:endParaRPr lang="en-GB" dirty="0">
              <a:solidFill>
                <a:srgbClr val="000835"/>
              </a:solidFill>
            </a:endParaRPr>
          </a:p>
        </p:txBody>
      </p:sp>
      <p:graphicFrame>
        <p:nvGraphicFramePr>
          <p:cNvPr id="7" name="Chart 10">
            <a:extLst>
              <a:ext uri="{FF2B5EF4-FFF2-40B4-BE49-F238E27FC236}">
                <a16:creationId xmlns:a16="http://schemas.microsoft.com/office/drawing/2014/main" id="{E1545534-D9A3-7936-5F7E-A003B0B407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433602"/>
              </p:ext>
            </p:extLst>
          </p:nvPr>
        </p:nvGraphicFramePr>
        <p:xfrm>
          <a:off x="2162346" y="1489835"/>
          <a:ext cx="7765195" cy="3878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1194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3EA18FB-C873-43AA-22E1-914364DC6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04ED440-8B69-ADA8-1BDF-560D3D7845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17459" y="6356350"/>
            <a:ext cx="3943881" cy="282574"/>
          </a:xfrm>
        </p:spPr>
        <p:txBody>
          <a:bodyPr/>
          <a:lstStyle/>
          <a:p>
            <a:r>
              <a:rPr lang="en-TH"/>
              <a:t>Amadeus. It’s how travel works</a:t>
            </a:r>
            <a:r>
              <a:rPr lang="en-US" dirty="0"/>
              <a:t> better</a:t>
            </a:r>
            <a:r>
              <a:rPr lang="en-TH"/>
              <a:t>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C520B05-A2EA-DC2B-73A0-F01C96392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DADE-C6AA-456D-892E-64415757A9A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D49663D-BA83-B46A-7103-5BD2F34445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600" dirty="0" err="1">
                <a:solidFill>
                  <a:srgbClr val="3A8BFF"/>
                </a:solidFill>
              </a:rPr>
              <a:t>Leadtimes</a:t>
            </a:r>
            <a:r>
              <a:rPr lang="en-GB" sz="1600" dirty="0">
                <a:solidFill>
                  <a:srgbClr val="3A8BFF"/>
                </a:solidFill>
              </a:rPr>
              <a:t> for searches made from the U.S.A. to Belize between January and May 2025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7820BC96-60B8-8736-C03B-214751A5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73" y="214452"/>
            <a:ext cx="11646816" cy="558000"/>
          </a:xfrm>
        </p:spPr>
        <p:txBody>
          <a:bodyPr/>
          <a:lstStyle/>
          <a:p>
            <a:r>
              <a:rPr lang="en-GB" dirty="0"/>
              <a:t>How travel planning varies by market</a:t>
            </a:r>
            <a:endParaRPr lang="es-ES" dirty="0"/>
          </a:p>
        </p:txBody>
      </p:sp>
      <p:sp>
        <p:nvSpPr>
          <p:cNvPr id="116" name="Text Placeholder 96">
            <a:extLst>
              <a:ext uri="{FF2B5EF4-FFF2-40B4-BE49-F238E27FC236}">
                <a16:creationId xmlns:a16="http://schemas.microsoft.com/office/drawing/2014/main" id="{2E70C8C7-32FF-3D8C-640B-BAAE23079E0C}"/>
              </a:ext>
            </a:extLst>
          </p:cNvPr>
          <p:cNvSpPr>
            <a:spLocks noGrp="1"/>
          </p:cNvSpPr>
          <p:nvPr/>
        </p:nvSpPr>
        <p:spPr>
          <a:xfrm>
            <a:off x="4337440" y="5943168"/>
            <a:ext cx="3517120" cy="1301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4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0835"/>
                </a:solidFill>
              </a:rPr>
              <a:t>Source: </a:t>
            </a:r>
            <a:r>
              <a:rPr lang="es-ES" dirty="0"/>
              <a:t>Amadeus (</a:t>
            </a:r>
            <a:r>
              <a:rPr lang="es-ES" dirty="0" err="1"/>
              <a:t>formerly</a:t>
            </a:r>
            <a:r>
              <a:rPr lang="es-ES" dirty="0"/>
              <a:t> </a:t>
            </a:r>
            <a:r>
              <a:rPr lang="es-ES" dirty="0" err="1"/>
              <a:t>ForwardKeys</a:t>
            </a:r>
            <a:r>
              <a:rPr lang="es-ES" dirty="0"/>
              <a:t>)</a:t>
            </a:r>
            <a:r>
              <a:rPr lang="en-GB" dirty="0"/>
              <a:t> Flight Searches</a:t>
            </a:r>
            <a:endParaRPr lang="en-GB" dirty="0">
              <a:solidFill>
                <a:srgbClr val="000835"/>
              </a:solidFill>
            </a:endParaRP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9A0B24B1-7A91-9176-944E-82AA9005FA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4496642"/>
              </p:ext>
            </p:extLst>
          </p:nvPr>
        </p:nvGraphicFramePr>
        <p:xfrm>
          <a:off x="1826078" y="1396728"/>
          <a:ext cx="8539843" cy="3894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F2A4C60-C302-047F-58F0-54F6623216ED}"/>
              </a:ext>
            </a:extLst>
          </p:cNvPr>
          <p:cNvSpPr txBox="1"/>
          <p:nvPr/>
        </p:nvSpPr>
        <p:spPr>
          <a:xfrm rot="16200000">
            <a:off x="551302" y="3221001"/>
            <a:ext cx="21739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solidFill>
                  <a:srgbClr val="000835"/>
                </a:solidFill>
              </a:rPr>
              <a:t>Top 10 most searching US markets</a:t>
            </a:r>
          </a:p>
        </p:txBody>
      </p:sp>
    </p:spTree>
    <p:extLst>
      <p:ext uri="{BB962C8B-B14F-4D97-AF65-F5344CB8AC3E}">
        <p14:creationId xmlns:p14="http://schemas.microsoft.com/office/powerpoint/2010/main" val="1394427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77BF1AB-0069-3C3F-4818-C6F0E3B79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E8F6D60-1236-3100-CC8A-415A764F7F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17459" y="6356350"/>
            <a:ext cx="3943881" cy="282574"/>
          </a:xfrm>
        </p:spPr>
        <p:txBody>
          <a:bodyPr/>
          <a:lstStyle/>
          <a:p>
            <a:r>
              <a:rPr lang="en-TH"/>
              <a:t>Amadeus. It’s how travel works</a:t>
            </a:r>
            <a:r>
              <a:rPr lang="en-US" dirty="0"/>
              <a:t> better</a:t>
            </a:r>
            <a:r>
              <a:rPr lang="en-TH"/>
              <a:t>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BD9CBB7-642B-CCC1-38F8-23CCB4112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DADE-C6AA-456D-892E-64415757A9A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9506BE-350B-0DCD-3608-90CCC95C8A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600" dirty="0" err="1">
                <a:solidFill>
                  <a:srgbClr val="3A8BFF"/>
                </a:solidFill>
              </a:rPr>
              <a:t>Leadtimes</a:t>
            </a:r>
            <a:r>
              <a:rPr lang="en-GB" sz="1600" dirty="0">
                <a:solidFill>
                  <a:srgbClr val="3A8BFF"/>
                </a:solidFill>
              </a:rPr>
              <a:t> for searches made from the U.S.A. to Belize between January and May 2025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14E614A7-50B1-BB2E-49C5-6718089D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73" y="214452"/>
            <a:ext cx="11646816" cy="558000"/>
          </a:xfrm>
        </p:spPr>
        <p:txBody>
          <a:bodyPr/>
          <a:lstStyle/>
          <a:p>
            <a:r>
              <a:rPr lang="en-GB" dirty="0"/>
              <a:t>How travel planning varies by market</a:t>
            </a:r>
            <a:endParaRPr lang="es-ES" dirty="0"/>
          </a:p>
        </p:txBody>
      </p:sp>
      <p:sp>
        <p:nvSpPr>
          <p:cNvPr id="116" name="Text Placeholder 96">
            <a:extLst>
              <a:ext uri="{FF2B5EF4-FFF2-40B4-BE49-F238E27FC236}">
                <a16:creationId xmlns:a16="http://schemas.microsoft.com/office/drawing/2014/main" id="{591AF32A-149B-2712-EA92-D0EBC6341D5B}"/>
              </a:ext>
            </a:extLst>
          </p:cNvPr>
          <p:cNvSpPr>
            <a:spLocks noGrp="1"/>
          </p:cNvSpPr>
          <p:nvPr/>
        </p:nvSpPr>
        <p:spPr>
          <a:xfrm>
            <a:off x="4337440" y="5943168"/>
            <a:ext cx="3517120" cy="1301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4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0835"/>
                </a:solidFill>
              </a:rPr>
              <a:t>Source: </a:t>
            </a:r>
            <a:r>
              <a:rPr lang="es-ES" dirty="0"/>
              <a:t>Amadeus (</a:t>
            </a:r>
            <a:r>
              <a:rPr lang="es-ES" dirty="0" err="1"/>
              <a:t>formerly</a:t>
            </a:r>
            <a:r>
              <a:rPr lang="es-ES" dirty="0"/>
              <a:t> </a:t>
            </a:r>
            <a:r>
              <a:rPr lang="es-ES" dirty="0" err="1"/>
              <a:t>ForwardKeys</a:t>
            </a:r>
            <a:r>
              <a:rPr lang="es-ES" dirty="0"/>
              <a:t>)</a:t>
            </a:r>
            <a:r>
              <a:rPr lang="en-GB" dirty="0"/>
              <a:t> Flight Searches</a:t>
            </a:r>
            <a:endParaRPr lang="en-GB" dirty="0">
              <a:solidFill>
                <a:srgbClr val="000835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64DF11A-6FC5-9997-FB14-7C80EBBFBD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77687"/>
              </p:ext>
            </p:extLst>
          </p:nvPr>
        </p:nvGraphicFramePr>
        <p:xfrm>
          <a:off x="2357663" y="1396728"/>
          <a:ext cx="6555923" cy="3894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4">
            <a:extLst>
              <a:ext uri="{FF2B5EF4-FFF2-40B4-BE49-F238E27FC236}">
                <a16:creationId xmlns:a16="http://schemas.microsoft.com/office/drawing/2014/main" id="{FE397DAF-DF2D-43F4-36CA-C792D8A9C39A}"/>
              </a:ext>
            </a:extLst>
          </p:cNvPr>
          <p:cNvSpPr/>
          <p:nvPr/>
        </p:nvSpPr>
        <p:spPr>
          <a:xfrm>
            <a:off x="2463801" y="3852723"/>
            <a:ext cx="6229350" cy="285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999BC57-F270-3231-6B7B-DB198FD2F8C6}"/>
              </a:ext>
            </a:extLst>
          </p:cNvPr>
          <p:cNvSpPr/>
          <p:nvPr/>
        </p:nvSpPr>
        <p:spPr>
          <a:xfrm>
            <a:off x="2463800" y="2255973"/>
            <a:ext cx="6229350" cy="285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FB7B2EA5-9432-C1D7-048E-375D078DA6FA}"/>
              </a:ext>
            </a:extLst>
          </p:cNvPr>
          <p:cNvSpPr txBox="1"/>
          <p:nvPr/>
        </p:nvSpPr>
        <p:spPr>
          <a:xfrm rot="16200000">
            <a:off x="1082887" y="3221001"/>
            <a:ext cx="21739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solidFill>
                  <a:srgbClr val="000835"/>
                </a:solidFill>
              </a:rPr>
              <a:t>Top 10 most searching US markets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AE9E8EFD-B0F8-77F5-4E12-72395B95FF62}"/>
              </a:ext>
            </a:extLst>
          </p:cNvPr>
          <p:cNvSpPr txBox="1"/>
          <p:nvPr/>
        </p:nvSpPr>
        <p:spPr>
          <a:xfrm>
            <a:off x="8799287" y="2164168"/>
            <a:ext cx="213245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835"/>
                </a:solidFill>
              </a:rPr>
              <a:t>27%</a:t>
            </a:r>
            <a:r>
              <a:rPr lang="en-GB" dirty="0">
                <a:solidFill>
                  <a:srgbClr val="000835"/>
                </a:solidFill>
              </a:rPr>
              <a:t> </a:t>
            </a:r>
            <a:r>
              <a:rPr lang="en-GB" sz="1100" dirty="0">
                <a:solidFill>
                  <a:srgbClr val="000835"/>
                </a:solidFill>
              </a:rPr>
              <a:t>of searches made more than 90 days in advance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A35171C4-48C5-896A-1314-BBC93F0C0666}"/>
              </a:ext>
            </a:extLst>
          </p:cNvPr>
          <p:cNvSpPr txBox="1"/>
          <p:nvPr/>
        </p:nvSpPr>
        <p:spPr>
          <a:xfrm>
            <a:off x="8799287" y="3760918"/>
            <a:ext cx="213245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835"/>
                </a:solidFill>
              </a:rPr>
              <a:t>43%</a:t>
            </a:r>
            <a:r>
              <a:rPr lang="en-GB" dirty="0">
                <a:solidFill>
                  <a:srgbClr val="000835"/>
                </a:solidFill>
              </a:rPr>
              <a:t> </a:t>
            </a:r>
            <a:r>
              <a:rPr lang="en-GB" sz="1100" dirty="0">
                <a:solidFill>
                  <a:srgbClr val="000835"/>
                </a:solidFill>
              </a:rPr>
              <a:t>of searches made more than 90 days in advance</a:t>
            </a:r>
          </a:p>
        </p:txBody>
      </p:sp>
    </p:spTree>
    <p:extLst>
      <p:ext uri="{BB962C8B-B14F-4D97-AF65-F5344CB8AC3E}">
        <p14:creationId xmlns:p14="http://schemas.microsoft.com/office/powerpoint/2010/main" val="1052665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A2F4E-350D-45AF-51C3-1734D830B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620CC9-43AD-1CB0-F3AB-F565586C2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DADE-C6AA-456D-892E-64415757A9A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FF6EE6-675E-5505-601E-9CEE9AE69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Tackling Seasonality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3E36A-2330-613B-C2CB-3B2364E52E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Amadeus. It’s how travel works better.</a:t>
            </a:r>
          </a:p>
        </p:txBody>
      </p:sp>
    </p:spTree>
    <p:extLst>
      <p:ext uri="{BB962C8B-B14F-4D97-AF65-F5344CB8AC3E}">
        <p14:creationId xmlns:p14="http://schemas.microsoft.com/office/powerpoint/2010/main" val="62392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9E4AE-4C9C-4A0C-65B0-58E38537F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5AB83F2-333C-5082-9D1C-BA0397BF76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17459" y="6356350"/>
            <a:ext cx="3943881" cy="282574"/>
          </a:xfrm>
        </p:spPr>
        <p:txBody>
          <a:bodyPr/>
          <a:lstStyle/>
          <a:p>
            <a:r>
              <a:rPr lang="en-TH"/>
              <a:t>Amadeus. It’s how travel works</a:t>
            </a:r>
            <a:r>
              <a:rPr lang="en-US" dirty="0"/>
              <a:t> better</a:t>
            </a:r>
            <a:r>
              <a:rPr lang="en-TH"/>
              <a:t>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BAE03FA-DF96-B269-73B5-C70CFC66A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DADE-C6AA-456D-892E-64415757A9A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117098-D93C-2BB0-E429-80064A98EA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 dirty="0">
                <a:solidFill>
                  <a:srgbClr val="3A8BFF"/>
                </a:solidFill>
              </a:rPr>
              <a:t>Seat Capacity for overseas flights arriving to Belize and Antigua and Barbuda in 2024 and 2025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E352A74A-299D-B48A-301C-BE47D0BF5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73" y="214452"/>
            <a:ext cx="11646816" cy="558000"/>
          </a:xfrm>
        </p:spPr>
        <p:txBody>
          <a:bodyPr/>
          <a:lstStyle/>
          <a:p>
            <a:r>
              <a:rPr lang="en-GB" dirty="0"/>
              <a:t>Destination Comparison: Contrasts</a:t>
            </a:r>
            <a:r>
              <a:rPr lang="en-US" dirty="0"/>
              <a:t> in seasonal connectivity</a:t>
            </a:r>
            <a:endParaRPr lang="es-ES" dirty="0"/>
          </a:p>
        </p:txBody>
      </p:sp>
      <p:sp>
        <p:nvSpPr>
          <p:cNvPr id="116" name="Text Placeholder 96">
            <a:extLst>
              <a:ext uri="{FF2B5EF4-FFF2-40B4-BE49-F238E27FC236}">
                <a16:creationId xmlns:a16="http://schemas.microsoft.com/office/drawing/2014/main" id="{45BBDA8C-7948-54AD-4176-CFA123CBC31C}"/>
              </a:ext>
            </a:extLst>
          </p:cNvPr>
          <p:cNvSpPr>
            <a:spLocks noGrp="1"/>
          </p:cNvSpPr>
          <p:nvPr/>
        </p:nvSpPr>
        <p:spPr>
          <a:xfrm>
            <a:off x="4337440" y="5943168"/>
            <a:ext cx="3517120" cy="1301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4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0835"/>
                </a:solidFill>
              </a:rPr>
              <a:t>Source: </a:t>
            </a:r>
            <a:r>
              <a:rPr lang="es-ES" dirty="0"/>
              <a:t>Amadeus (</a:t>
            </a:r>
            <a:r>
              <a:rPr lang="es-ES" dirty="0" err="1"/>
              <a:t>formerly</a:t>
            </a:r>
            <a:r>
              <a:rPr lang="es-ES" dirty="0"/>
              <a:t> </a:t>
            </a:r>
            <a:r>
              <a:rPr lang="es-ES" dirty="0" err="1"/>
              <a:t>ForwardKeys</a:t>
            </a:r>
            <a:r>
              <a:rPr lang="es-ES" dirty="0"/>
              <a:t>)</a:t>
            </a:r>
            <a:r>
              <a:rPr lang="en-GB" dirty="0"/>
              <a:t> Air Supply</a:t>
            </a:r>
            <a:endParaRPr lang="en-GB" dirty="0">
              <a:solidFill>
                <a:srgbClr val="000835"/>
              </a:solidFill>
            </a:endParaRPr>
          </a:p>
        </p:txBody>
      </p:sp>
      <p:graphicFrame>
        <p:nvGraphicFramePr>
          <p:cNvPr id="8" name="Chart 4">
            <a:extLst>
              <a:ext uri="{FF2B5EF4-FFF2-40B4-BE49-F238E27FC236}">
                <a16:creationId xmlns:a16="http://schemas.microsoft.com/office/drawing/2014/main" id="{DDEFD517-260D-F79C-BA7A-F5AEE20E8A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8462537"/>
              </p:ext>
            </p:extLst>
          </p:nvPr>
        </p:nvGraphicFramePr>
        <p:xfrm>
          <a:off x="1738776" y="1641059"/>
          <a:ext cx="8714448" cy="3460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roup 5">
            <a:extLst>
              <a:ext uri="{FF2B5EF4-FFF2-40B4-BE49-F238E27FC236}">
                <a16:creationId xmlns:a16="http://schemas.microsoft.com/office/drawing/2014/main" id="{5086FC3E-DA6F-2CAD-E902-5913E6D20148}"/>
              </a:ext>
            </a:extLst>
          </p:cNvPr>
          <p:cNvGrpSpPr/>
          <p:nvPr/>
        </p:nvGrpSpPr>
        <p:grpSpPr>
          <a:xfrm>
            <a:off x="5709424" y="1955287"/>
            <a:ext cx="2088996" cy="2419003"/>
            <a:chOff x="4185424" y="1354975"/>
            <a:chExt cx="2088996" cy="2419003"/>
          </a:xfrm>
        </p:grpSpPr>
        <p:sp>
          <p:nvSpPr>
            <p:cNvPr id="10" name="Rectangle: Rounded Corners 6">
              <a:extLst>
                <a:ext uri="{FF2B5EF4-FFF2-40B4-BE49-F238E27FC236}">
                  <a16:creationId xmlns:a16="http://schemas.microsoft.com/office/drawing/2014/main" id="{EDDABAC7-F325-1D6C-2C7E-1EB086B8F1CA}"/>
                </a:ext>
              </a:extLst>
            </p:cNvPr>
            <p:cNvSpPr/>
            <p:nvPr/>
          </p:nvSpPr>
          <p:spPr>
            <a:xfrm>
              <a:off x="4185424" y="1354975"/>
              <a:ext cx="2088996" cy="2419003"/>
            </a:xfrm>
            <a:prstGeom prst="roundRect">
              <a:avLst>
                <a:gd name="adj" fmla="val 7378"/>
              </a:avLst>
            </a:prstGeom>
            <a:noFill/>
            <a:ln>
              <a:solidFill>
                <a:srgbClr val="C5D5F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C5D5F9"/>
                </a:solidFill>
              </a:endParaRPr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A19316E2-8D8B-13F1-A218-E43243F05CAB}"/>
                </a:ext>
              </a:extLst>
            </p:cNvPr>
            <p:cNvSpPr txBox="1"/>
            <p:nvPr/>
          </p:nvSpPr>
          <p:spPr>
            <a:xfrm>
              <a:off x="4453908" y="1504605"/>
              <a:ext cx="15520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0835"/>
                  </a:solidFill>
                </a:rPr>
                <a:t>Low-Season:</a:t>
              </a:r>
            </a:p>
            <a:p>
              <a:pPr algn="ctr"/>
              <a:r>
                <a:rPr lang="en-GB" sz="1000" dirty="0">
                  <a:solidFill>
                    <a:srgbClr val="000835"/>
                  </a:solidFill>
                </a:rPr>
                <a:t>Mid-Aug till Mid-Nov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718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CBB7D-E7E8-B2F4-CF25-942DA8E5C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5A7C527-EEA8-97B2-92B7-271E10C89F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17459" y="6356350"/>
            <a:ext cx="3943881" cy="282574"/>
          </a:xfrm>
        </p:spPr>
        <p:txBody>
          <a:bodyPr/>
          <a:lstStyle/>
          <a:p>
            <a:r>
              <a:rPr lang="en-TH"/>
              <a:t>Amadeus. It’s how travel works</a:t>
            </a:r>
            <a:r>
              <a:rPr lang="en-US" dirty="0"/>
              <a:t> better</a:t>
            </a:r>
            <a:r>
              <a:rPr lang="en-TH"/>
              <a:t>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82819D8-2E26-BC11-22CF-FB10B522F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DADE-C6AA-456D-892E-64415757A9A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F7F7C12-3261-2153-F796-9F83B0EEC6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 dirty="0">
                <a:solidFill>
                  <a:srgbClr val="3A8BFF"/>
                </a:solidFill>
              </a:rPr>
              <a:t>Overseas arrivals to Antigua and Barbuda between 19 Aug 2024 and 17 Nov 2024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91965CC3-1354-B135-9C41-3E012EF07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73" y="214452"/>
            <a:ext cx="11646816" cy="558000"/>
          </a:xfrm>
        </p:spPr>
        <p:txBody>
          <a:bodyPr/>
          <a:lstStyle/>
          <a:p>
            <a:r>
              <a:rPr lang="en-GB" dirty="0"/>
              <a:t>Who visited Antigua and Barbuda in the low season?</a:t>
            </a:r>
            <a:endParaRPr lang="es-ES" dirty="0"/>
          </a:p>
        </p:txBody>
      </p:sp>
      <p:sp>
        <p:nvSpPr>
          <p:cNvPr id="116" name="Text Placeholder 96">
            <a:extLst>
              <a:ext uri="{FF2B5EF4-FFF2-40B4-BE49-F238E27FC236}">
                <a16:creationId xmlns:a16="http://schemas.microsoft.com/office/drawing/2014/main" id="{25E796A4-8E62-433E-644C-214BAEF1BE1B}"/>
              </a:ext>
            </a:extLst>
          </p:cNvPr>
          <p:cNvSpPr>
            <a:spLocks noGrp="1"/>
          </p:cNvSpPr>
          <p:nvPr/>
        </p:nvSpPr>
        <p:spPr>
          <a:xfrm>
            <a:off x="4337440" y="5943168"/>
            <a:ext cx="3517120" cy="1301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4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0835"/>
                </a:solidFill>
              </a:rPr>
              <a:t>Source: </a:t>
            </a:r>
            <a:r>
              <a:rPr lang="es-ES" dirty="0"/>
              <a:t>Amadeus (</a:t>
            </a:r>
            <a:r>
              <a:rPr lang="es-ES" dirty="0" err="1"/>
              <a:t>formerly</a:t>
            </a:r>
            <a:r>
              <a:rPr lang="es-ES" dirty="0"/>
              <a:t> </a:t>
            </a:r>
            <a:r>
              <a:rPr lang="es-ES" dirty="0" err="1"/>
              <a:t>ForwardKeys</a:t>
            </a:r>
            <a:r>
              <a:rPr lang="es-ES" dirty="0"/>
              <a:t>)</a:t>
            </a:r>
            <a:r>
              <a:rPr lang="en-GB" dirty="0"/>
              <a:t> Total Air Market</a:t>
            </a:r>
            <a:endParaRPr lang="en-GB" dirty="0">
              <a:solidFill>
                <a:srgbClr val="000835"/>
              </a:solidFill>
            </a:endParaRPr>
          </a:p>
        </p:txBody>
      </p:sp>
      <p:graphicFrame>
        <p:nvGraphicFramePr>
          <p:cNvPr id="5" name="Chart 12">
            <a:extLst>
              <a:ext uri="{FF2B5EF4-FFF2-40B4-BE49-F238E27FC236}">
                <a16:creationId xmlns:a16="http://schemas.microsoft.com/office/drawing/2014/main" id="{A49812C8-F54A-D6F4-0ADB-3DF974D234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171755"/>
              </p:ext>
            </p:extLst>
          </p:nvPr>
        </p:nvGraphicFramePr>
        <p:xfrm>
          <a:off x="5854918" y="1280813"/>
          <a:ext cx="4405681" cy="3831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48">
            <a:extLst>
              <a:ext uri="{FF2B5EF4-FFF2-40B4-BE49-F238E27FC236}">
                <a16:creationId xmlns:a16="http://schemas.microsoft.com/office/drawing/2014/main" id="{CFF9FA61-2C1C-FCFB-A03E-84712B047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11641"/>
              </p:ext>
            </p:extLst>
          </p:nvPr>
        </p:nvGraphicFramePr>
        <p:xfrm>
          <a:off x="2110311" y="1788089"/>
          <a:ext cx="2993082" cy="30205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93082">
                  <a:extLst>
                    <a:ext uri="{9D8B030D-6E8A-4147-A177-3AD203B41FA5}">
                      <a16:colId xmlns:a16="http://schemas.microsoft.com/office/drawing/2014/main" val="2566800029"/>
                    </a:ext>
                  </a:extLst>
                </a:gridCol>
              </a:tblGrid>
              <a:tr h="296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U.S.A. 44.95</a:t>
                      </a:r>
                      <a:r>
                        <a:rPr lang="en-GB" sz="1100" b="0" dirty="0">
                          <a:solidFill>
                            <a:srgbClr val="000835"/>
                          </a:solidFill>
                        </a:rPr>
                        <a:t>%</a:t>
                      </a:r>
                    </a:p>
                  </a:txBody>
                  <a:tcPr marL="50400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458401"/>
                  </a:ext>
                </a:extLst>
              </a:tr>
              <a:tr h="296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0835"/>
                          </a:solidFill>
                        </a:rPr>
                        <a:t>United Kingdom 24.6%</a:t>
                      </a:r>
                    </a:p>
                  </a:txBody>
                  <a:tcPr marL="50400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385827"/>
                  </a:ext>
                </a:extLst>
              </a:tr>
              <a:tr h="296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</a:t>
                      </a:r>
                      <a:r>
                        <a:rPr lang="en-GB" sz="1100" b="0" dirty="0" err="1">
                          <a:solidFill>
                            <a:srgbClr val="000835"/>
                          </a:solidFill>
                        </a:rPr>
                        <a:t>aint</a:t>
                      </a:r>
                      <a:r>
                        <a:rPr lang="en-GB" sz="1100" b="0" dirty="0">
                          <a:solidFill>
                            <a:srgbClr val="000835"/>
                          </a:solidFill>
                        </a:rPr>
                        <a:t> Kitts and Nevis 6.0%</a:t>
                      </a:r>
                    </a:p>
                  </a:txBody>
                  <a:tcPr marL="50400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739523"/>
                  </a:ext>
                </a:extLst>
              </a:tr>
              <a:tr h="296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</a:t>
                      </a:r>
                      <a:r>
                        <a:rPr lang="en-GB" sz="1100" b="0" dirty="0" err="1">
                          <a:solidFill>
                            <a:srgbClr val="000835"/>
                          </a:solidFill>
                        </a:rPr>
                        <a:t>anada</a:t>
                      </a:r>
                      <a:r>
                        <a:rPr lang="en-GB" sz="1100" b="0" dirty="0">
                          <a:solidFill>
                            <a:srgbClr val="000835"/>
                          </a:solidFill>
                        </a:rPr>
                        <a:t> 5.5%</a:t>
                      </a:r>
                    </a:p>
                  </a:txBody>
                  <a:tcPr marL="50400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332177"/>
                  </a:ext>
                </a:extLst>
              </a:tr>
              <a:tr h="2966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</a:t>
                      </a:r>
                      <a:r>
                        <a:rPr lang="en-GB" sz="1100" b="0" dirty="0" err="1">
                          <a:solidFill>
                            <a:srgbClr val="000835"/>
                          </a:solidFill>
                        </a:rPr>
                        <a:t>ominica</a:t>
                      </a:r>
                      <a:r>
                        <a:rPr lang="en-GB" sz="1100" b="0" dirty="0">
                          <a:solidFill>
                            <a:srgbClr val="000835"/>
                          </a:solidFill>
                        </a:rPr>
                        <a:t> 2.8%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400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929395"/>
                  </a:ext>
                </a:extLst>
              </a:tr>
              <a:tr h="296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</a:t>
                      </a:r>
                      <a:r>
                        <a:rPr lang="en-GB" sz="1100" b="0" dirty="0" err="1">
                          <a:solidFill>
                            <a:srgbClr val="000835"/>
                          </a:solidFill>
                        </a:rPr>
                        <a:t>ruba</a:t>
                      </a:r>
                      <a:r>
                        <a:rPr lang="en-GB" sz="1100" b="0" dirty="0">
                          <a:solidFill>
                            <a:srgbClr val="000835"/>
                          </a:solidFill>
                        </a:rPr>
                        <a:t> 2.2%</a:t>
                      </a:r>
                    </a:p>
                  </a:txBody>
                  <a:tcPr marL="50400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36507"/>
                  </a:ext>
                </a:extLst>
              </a:tr>
              <a:tr h="296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</a:t>
                      </a:r>
                      <a:r>
                        <a:rPr lang="en-GB" sz="1100" b="0" dirty="0" err="1">
                          <a:solidFill>
                            <a:srgbClr val="000835"/>
                          </a:solidFill>
                        </a:rPr>
                        <a:t>ontserrat</a:t>
                      </a:r>
                      <a:r>
                        <a:rPr lang="en-GB" sz="1100" b="0" dirty="0">
                          <a:solidFill>
                            <a:srgbClr val="000835"/>
                          </a:solidFill>
                        </a:rPr>
                        <a:t> 1.7%</a:t>
                      </a:r>
                    </a:p>
                  </a:txBody>
                  <a:tcPr marL="50400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055228"/>
                  </a:ext>
                </a:extLst>
              </a:tr>
              <a:tr h="296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</a:t>
                      </a:r>
                      <a:r>
                        <a:rPr lang="en-GB" sz="1100" b="0" dirty="0">
                          <a:solidFill>
                            <a:srgbClr val="000835"/>
                          </a:solidFill>
                        </a:rPr>
                        <a:t>t. Lucia 1.6%</a:t>
                      </a:r>
                    </a:p>
                  </a:txBody>
                  <a:tcPr marL="50400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758769"/>
                  </a:ext>
                </a:extLst>
              </a:tr>
              <a:tr h="3237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</a:t>
                      </a:r>
                      <a:r>
                        <a:rPr lang="en-GB" sz="1100" b="0" dirty="0" err="1">
                          <a:solidFill>
                            <a:srgbClr val="000835"/>
                          </a:solidFill>
                        </a:rPr>
                        <a:t>rinidad</a:t>
                      </a:r>
                      <a:r>
                        <a:rPr lang="en-GB" sz="1100" b="0" dirty="0">
                          <a:solidFill>
                            <a:srgbClr val="000835"/>
                          </a:solidFill>
                        </a:rPr>
                        <a:t> and Tobago 1.6%</a:t>
                      </a:r>
                    </a:p>
                  </a:txBody>
                  <a:tcPr marL="50400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412969"/>
                  </a:ext>
                </a:extLst>
              </a:tr>
              <a:tr h="323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</a:t>
                      </a:r>
                      <a:r>
                        <a:rPr lang="en-GB" sz="1100" b="0" dirty="0" err="1">
                          <a:solidFill>
                            <a:srgbClr val="000835"/>
                          </a:solidFill>
                        </a:rPr>
                        <a:t>arbados</a:t>
                      </a:r>
                      <a:r>
                        <a:rPr lang="en-GB" sz="1100" b="0" dirty="0">
                          <a:solidFill>
                            <a:srgbClr val="000835"/>
                          </a:solidFill>
                        </a:rPr>
                        <a:t> 1.5%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400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639594"/>
                  </a:ext>
                </a:extLst>
              </a:tr>
            </a:tbl>
          </a:graphicData>
        </a:graphic>
      </p:graphicFrame>
      <p:sp>
        <p:nvSpPr>
          <p:cNvPr id="10" name="Rectangle 6">
            <a:extLst>
              <a:ext uri="{FF2B5EF4-FFF2-40B4-BE49-F238E27FC236}">
                <a16:creationId xmlns:a16="http://schemas.microsoft.com/office/drawing/2014/main" id="{5BE0EDFF-07F7-151D-C5BA-0A16BE01EF32}"/>
              </a:ext>
            </a:extLst>
          </p:cNvPr>
          <p:cNvSpPr/>
          <p:nvPr/>
        </p:nvSpPr>
        <p:spPr>
          <a:xfrm>
            <a:off x="2294418" y="1862517"/>
            <a:ext cx="161666" cy="167780"/>
          </a:xfrm>
          <a:prstGeom prst="rect">
            <a:avLst/>
          </a:prstGeom>
          <a:solidFill>
            <a:srgbClr val="0008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B51EC226-516B-FE7F-ED6B-7AB365602536}"/>
              </a:ext>
            </a:extLst>
          </p:cNvPr>
          <p:cNvSpPr/>
          <p:nvPr/>
        </p:nvSpPr>
        <p:spPr>
          <a:xfrm>
            <a:off x="2294418" y="2163386"/>
            <a:ext cx="161666" cy="167780"/>
          </a:xfrm>
          <a:prstGeom prst="rect">
            <a:avLst/>
          </a:prstGeom>
          <a:solidFill>
            <a:srgbClr val="3A8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A10C8226-19A8-9D2B-1946-5175EC89168B}"/>
              </a:ext>
            </a:extLst>
          </p:cNvPr>
          <p:cNvSpPr/>
          <p:nvPr/>
        </p:nvSpPr>
        <p:spPr>
          <a:xfrm>
            <a:off x="2294418" y="2464255"/>
            <a:ext cx="161666" cy="167780"/>
          </a:xfrm>
          <a:prstGeom prst="rect">
            <a:avLst/>
          </a:prstGeom>
          <a:solidFill>
            <a:srgbClr val="C5D5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4F9402F-31C6-A2E3-32B8-322A435870E4}"/>
              </a:ext>
            </a:extLst>
          </p:cNvPr>
          <p:cNvSpPr/>
          <p:nvPr/>
        </p:nvSpPr>
        <p:spPr>
          <a:xfrm>
            <a:off x="2294418" y="2765124"/>
            <a:ext cx="161666" cy="167780"/>
          </a:xfrm>
          <a:prstGeom prst="rect">
            <a:avLst/>
          </a:prstGeom>
          <a:solidFill>
            <a:srgbClr val="FF51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E4348F5F-D2B5-FA44-FAA7-2C7FFB949BA4}"/>
              </a:ext>
            </a:extLst>
          </p:cNvPr>
          <p:cNvSpPr/>
          <p:nvPr/>
        </p:nvSpPr>
        <p:spPr>
          <a:xfrm>
            <a:off x="2294418" y="3065993"/>
            <a:ext cx="161666" cy="167780"/>
          </a:xfrm>
          <a:prstGeom prst="rect">
            <a:avLst/>
          </a:prstGeom>
          <a:solidFill>
            <a:srgbClr val="FFC5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2451F3B9-4888-E4FC-6669-D6A5B09842AA}"/>
              </a:ext>
            </a:extLst>
          </p:cNvPr>
          <p:cNvSpPr/>
          <p:nvPr/>
        </p:nvSpPr>
        <p:spPr>
          <a:xfrm>
            <a:off x="2294418" y="3366862"/>
            <a:ext cx="161666" cy="167780"/>
          </a:xfrm>
          <a:prstGeom prst="rect">
            <a:avLst/>
          </a:prstGeom>
          <a:solidFill>
            <a:srgbClr val="B65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D08CE72D-DC4B-4E8F-213B-68E7819506B0}"/>
              </a:ext>
            </a:extLst>
          </p:cNvPr>
          <p:cNvSpPr/>
          <p:nvPr/>
        </p:nvSpPr>
        <p:spPr>
          <a:xfrm>
            <a:off x="2294418" y="3667731"/>
            <a:ext cx="161666" cy="167780"/>
          </a:xfrm>
          <a:prstGeom prst="rect">
            <a:avLst/>
          </a:prstGeom>
          <a:solidFill>
            <a:srgbClr val="FCE6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42CBCF82-4E4D-E8BA-8B73-0B2CF9584FFE}"/>
              </a:ext>
            </a:extLst>
          </p:cNvPr>
          <p:cNvSpPr/>
          <p:nvPr/>
        </p:nvSpPr>
        <p:spPr>
          <a:xfrm>
            <a:off x="2294418" y="3968600"/>
            <a:ext cx="161666" cy="167780"/>
          </a:xfrm>
          <a:prstGeom prst="rect">
            <a:avLst/>
          </a:prstGeom>
          <a:solidFill>
            <a:srgbClr val="FFD7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9A625850-7C4F-9B71-9202-C7DB4564B5B4}"/>
              </a:ext>
            </a:extLst>
          </p:cNvPr>
          <p:cNvSpPr/>
          <p:nvPr/>
        </p:nvSpPr>
        <p:spPr>
          <a:xfrm>
            <a:off x="2294418" y="4269469"/>
            <a:ext cx="161666" cy="167780"/>
          </a:xfrm>
          <a:prstGeom prst="rect">
            <a:avLst/>
          </a:prstGeom>
          <a:solidFill>
            <a:srgbClr val="92FF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2AB635E8-166F-91A7-B3BD-008B8A08D82D}"/>
              </a:ext>
            </a:extLst>
          </p:cNvPr>
          <p:cNvSpPr/>
          <p:nvPr/>
        </p:nvSpPr>
        <p:spPr>
          <a:xfrm>
            <a:off x="2294418" y="4570342"/>
            <a:ext cx="161666" cy="167780"/>
          </a:xfrm>
          <a:prstGeom prst="rect">
            <a:avLst/>
          </a:prstGeom>
          <a:solidFill>
            <a:srgbClr val="E4C7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886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27489-51CB-13ED-F371-CFE85036A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5FD15CC-83B9-0BDF-A9CF-3AE59B971D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17459" y="6356350"/>
            <a:ext cx="3943881" cy="282574"/>
          </a:xfrm>
        </p:spPr>
        <p:txBody>
          <a:bodyPr/>
          <a:lstStyle/>
          <a:p>
            <a:r>
              <a:rPr lang="en-TH"/>
              <a:t>Amadeus. It’s how travel works</a:t>
            </a:r>
            <a:r>
              <a:rPr lang="en-US" dirty="0"/>
              <a:t> better</a:t>
            </a:r>
            <a:r>
              <a:rPr lang="en-TH"/>
              <a:t>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9118F9-551C-54DD-E084-8D01FF954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DADE-C6AA-456D-892E-64415757A9A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5DDFE8-AE8E-A08A-2FF5-CB3DB9A3A0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 dirty="0">
                <a:solidFill>
                  <a:srgbClr val="3A8BFF"/>
                </a:solidFill>
              </a:rPr>
              <a:t>Overseas arrivals to Antigua and Barbuda between 19 Aug 2024 and 17 Nov 2024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07C2FF1B-8519-72FE-DD8B-ED8E29957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73" y="214452"/>
            <a:ext cx="11646816" cy="558000"/>
          </a:xfrm>
        </p:spPr>
        <p:txBody>
          <a:bodyPr/>
          <a:lstStyle/>
          <a:p>
            <a:r>
              <a:rPr lang="en-GB" dirty="0"/>
              <a:t>Who visited Antigua and Barbuda in the low season?</a:t>
            </a:r>
            <a:endParaRPr lang="es-ES" dirty="0"/>
          </a:p>
        </p:txBody>
      </p:sp>
      <p:sp>
        <p:nvSpPr>
          <p:cNvPr id="116" name="Text Placeholder 96">
            <a:extLst>
              <a:ext uri="{FF2B5EF4-FFF2-40B4-BE49-F238E27FC236}">
                <a16:creationId xmlns:a16="http://schemas.microsoft.com/office/drawing/2014/main" id="{46BA29B4-DCB8-1C21-3ED8-33FD07E5C02B}"/>
              </a:ext>
            </a:extLst>
          </p:cNvPr>
          <p:cNvSpPr>
            <a:spLocks noGrp="1"/>
          </p:cNvSpPr>
          <p:nvPr/>
        </p:nvSpPr>
        <p:spPr>
          <a:xfrm>
            <a:off x="4337440" y="5943168"/>
            <a:ext cx="3517120" cy="1301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4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0835"/>
                </a:solidFill>
              </a:rPr>
              <a:t>Source: </a:t>
            </a:r>
            <a:r>
              <a:rPr lang="es-ES" dirty="0"/>
              <a:t>Amadeus (</a:t>
            </a:r>
            <a:r>
              <a:rPr lang="es-ES" dirty="0" err="1"/>
              <a:t>formerly</a:t>
            </a:r>
            <a:r>
              <a:rPr lang="es-ES" dirty="0"/>
              <a:t> </a:t>
            </a:r>
            <a:r>
              <a:rPr lang="es-ES" dirty="0" err="1"/>
              <a:t>ForwardKeys</a:t>
            </a:r>
            <a:r>
              <a:rPr lang="es-ES" dirty="0"/>
              <a:t>)</a:t>
            </a:r>
            <a:r>
              <a:rPr lang="en-GB" dirty="0"/>
              <a:t> Total Air Market</a:t>
            </a:r>
            <a:endParaRPr lang="en-GB" dirty="0">
              <a:solidFill>
                <a:srgbClr val="000835"/>
              </a:solidFill>
            </a:endParaRPr>
          </a:p>
        </p:txBody>
      </p:sp>
      <p:sp>
        <p:nvSpPr>
          <p:cNvPr id="8" name="Rectangle: Top Corners Rounded 9">
            <a:extLst>
              <a:ext uri="{FF2B5EF4-FFF2-40B4-BE49-F238E27FC236}">
                <a16:creationId xmlns:a16="http://schemas.microsoft.com/office/drawing/2014/main" id="{C01EF07D-CD36-ED4A-99AF-AA16B2573442}"/>
              </a:ext>
            </a:extLst>
          </p:cNvPr>
          <p:cNvSpPr/>
          <p:nvPr/>
        </p:nvSpPr>
        <p:spPr>
          <a:xfrm rot="16200000">
            <a:off x="7375557" y="2048501"/>
            <a:ext cx="3118637" cy="3347719"/>
          </a:xfrm>
          <a:prstGeom prst="round2SameRect">
            <a:avLst>
              <a:gd name="adj1" fmla="val 6173"/>
              <a:gd name="adj2" fmla="val 0"/>
            </a:avLst>
          </a:prstGeom>
          <a:solidFill>
            <a:srgbClr val="C5D5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" name="Chart 12">
            <a:extLst>
              <a:ext uri="{FF2B5EF4-FFF2-40B4-BE49-F238E27FC236}">
                <a16:creationId xmlns:a16="http://schemas.microsoft.com/office/drawing/2014/main" id="{E31FE552-A39D-1C7A-3729-584D7A85D2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463548"/>
              </p:ext>
            </p:extLst>
          </p:nvPr>
        </p:nvGraphicFramePr>
        <p:xfrm>
          <a:off x="3121715" y="1821437"/>
          <a:ext cx="4405681" cy="3831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5">
            <a:extLst>
              <a:ext uri="{FF2B5EF4-FFF2-40B4-BE49-F238E27FC236}">
                <a16:creationId xmlns:a16="http://schemas.microsoft.com/office/drawing/2014/main" id="{44A68C9F-36D7-0E86-2106-85968C283250}"/>
              </a:ext>
            </a:extLst>
          </p:cNvPr>
          <p:cNvSpPr txBox="1"/>
          <p:nvPr/>
        </p:nvSpPr>
        <p:spPr>
          <a:xfrm>
            <a:off x="1569812" y="1475749"/>
            <a:ext cx="1543051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0835"/>
                </a:solidFill>
              </a:rPr>
              <a:t>Historical Arrivals</a:t>
            </a:r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B16A397F-3BDB-E9A8-80B7-568FFDE25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190409"/>
              </p:ext>
            </p:extLst>
          </p:nvPr>
        </p:nvGraphicFramePr>
        <p:xfrm>
          <a:off x="7456840" y="2304390"/>
          <a:ext cx="3151893" cy="278085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96435">
                  <a:extLst>
                    <a:ext uri="{9D8B030D-6E8A-4147-A177-3AD203B41FA5}">
                      <a16:colId xmlns:a16="http://schemas.microsoft.com/office/drawing/2014/main" val="2566800029"/>
                    </a:ext>
                  </a:extLst>
                </a:gridCol>
                <a:gridCol w="855458">
                  <a:extLst>
                    <a:ext uri="{9D8B030D-6E8A-4147-A177-3AD203B41FA5}">
                      <a16:colId xmlns:a16="http://schemas.microsoft.com/office/drawing/2014/main" val="307389096"/>
                    </a:ext>
                  </a:extLst>
                </a:gridCol>
              </a:tblGrid>
              <a:tr h="543389"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solidFill>
                            <a:srgbClr val="000835"/>
                          </a:solidFill>
                        </a:rPr>
                        <a:t>Top Performing Markets*</a:t>
                      </a:r>
                    </a:p>
                  </a:txBody>
                  <a:tcPr marL="180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5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000835"/>
                          </a:solidFill>
                        </a:rPr>
                        <a:t>Var vs 2024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719932"/>
                  </a:ext>
                </a:extLst>
              </a:tr>
              <a:tr h="559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Puerto Rico</a:t>
                      </a:r>
                    </a:p>
                  </a:txBody>
                  <a:tcPr marL="18000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3A8BFF"/>
                          </a:solidFill>
                          <a:effectLst/>
                          <a:latin typeface="+mj-lt"/>
                        </a:rPr>
                        <a:t>+40%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458401"/>
                  </a:ext>
                </a:extLst>
              </a:tr>
              <a:tr h="559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Canada</a:t>
                      </a:r>
                    </a:p>
                  </a:txBody>
                  <a:tcPr marL="18000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3A8BFF"/>
                          </a:solidFill>
                          <a:effectLst/>
                          <a:latin typeface="+mj-lt"/>
                        </a:rPr>
                        <a:t>+21%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385827"/>
                  </a:ext>
                </a:extLst>
              </a:tr>
              <a:tr h="559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Dominican Republic</a:t>
                      </a:r>
                    </a:p>
                  </a:txBody>
                  <a:tcPr marL="18000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3A8BFF"/>
                          </a:solidFill>
                          <a:effectLst/>
                          <a:latin typeface="+mj-lt"/>
                        </a:rPr>
                        <a:t>+9%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739523"/>
                  </a:ext>
                </a:extLst>
              </a:tr>
              <a:tr h="559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Switzerland</a:t>
                      </a:r>
                    </a:p>
                  </a:txBody>
                  <a:tcPr marL="18000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3A8BFF"/>
                          </a:solidFill>
                          <a:effectLst/>
                          <a:latin typeface="+mj-lt"/>
                        </a:rPr>
                        <a:t>+3%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332177"/>
                  </a:ext>
                </a:extLst>
              </a:tr>
            </a:tbl>
          </a:graphicData>
        </a:graphic>
      </p:graphicFrame>
      <p:sp>
        <p:nvSpPr>
          <p:cNvPr id="15" name="TextBox 7">
            <a:extLst>
              <a:ext uri="{FF2B5EF4-FFF2-40B4-BE49-F238E27FC236}">
                <a16:creationId xmlns:a16="http://schemas.microsoft.com/office/drawing/2014/main" id="{157D894F-6C32-76F3-0218-139C25041BF8}"/>
              </a:ext>
            </a:extLst>
          </p:cNvPr>
          <p:cNvSpPr txBox="1"/>
          <p:nvPr/>
        </p:nvSpPr>
        <p:spPr>
          <a:xfrm>
            <a:off x="7591185" y="1688666"/>
            <a:ext cx="2928373" cy="25391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1050" dirty="0">
                <a:solidFill>
                  <a:srgbClr val="000835"/>
                </a:solidFill>
              </a:rPr>
              <a:t>Origin Markets to watch out for in 2025</a:t>
            </a:r>
          </a:p>
        </p:txBody>
      </p: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C92FC9B6-1B48-A698-B763-D458A619D52B}"/>
              </a:ext>
            </a:extLst>
          </p:cNvPr>
          <p:cNvCxnSpPr>
            <a:cxnSpLocks/>
          </p:cNvCxnSpPr>
          <p:nvPr/>
        </p:nvCxnSpPr>
        <p:spPr>
          <a:xfrm>
            <a:off x="1679509" y="2001797"/>
            <a:ext cx="87057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5">
            <a:extLst>
              <a:ext uri="{FF2B5EF4-FFF2-40B4-BE49-F238E27FC236}">
                <a16:creationId xmlns:a16="http://schemas.microsoft.com/office/drawing/2014/main" id="{56CFF39D-9A0E-0FA9-F08D-B75BF26B51FA}"/>
              </a:ext>
            </a:extLst>
          </p:cNvPr>
          <p:cNvSpPr txBox="1"/>
          <p:nvPr/>
        </p:nvSpPr>
        <p:spPr>
          <a:xfrm>
            <a:off x="7591185" y="1475749"/>
            <a:ext cx="1169551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400" b="1" dirty="0">
                <a:solidFill>
                  <a:srgbClr val="000835"/>
                </a:solidFill>
              </a:rPr>
              <a:t>Travel Intent</a:t>
            </a:r>
          </a:p>
        </p:txBody>
      </p:sp>
      <p:grpSp>
        <p:nvGrpSpPr>
          <p:cNvPr id="18" name="Group 27">
            <a:extLst>
              <a:ext uri="{FF2B5EF4-FFF2-40B4-BE49-F238E27FC236}">
                <a16:creationId xmlns:a16="http://schemas.microsoft.com/office/drawing/2014/main" id="{ED898185-F2F8-22A9-CF1B-FE0710B90242}"/>
              </a:ext>
            </a:extLst>
          </p:cNvPr>
          <p:cNvGrpSpPr/>
          <p:nvPr/>
        </p:nvGrpSpPr>
        <p:grpSpPr>
          <a:xfrm>
            <a:off x="5689190" y="1521146"/>
            <a:ext cx="1425919" cy="371515"/>
            <a:chOff x="214776" y="788554"/>
            <a:chExt cx="1425919" cy="371515"/>
          </a:xfrm>
        </p:grpSpPr>
        <p:sp>
          <p:nvSpPr>
            <p:cNvPr id="19" name="Rectangle: Rounded Corners 28">
              <a:extLst>
                <a:ext uri="{FF2B5EF4-FFF2-40B4-BE49-F238E27FC236}">
                  <a16:creationId xmlns:a16="http://schemas.microsoft.com/office/drawing/2014/main" id="{52B08B9F-E753-5794-26E5-F65B451D6DE1}"/>
                </a:ext>
              </a:extLst>
            </p:cNvPr>
            <p:cNvSpPr/>
            <p:nvPr/>
          </p:nvSpPr>
          <p:spPr>
            <a:xfrm>
              <a:off x="214776" y="788554"/>
              <a:ext cx="1425919" cy="371515"/>
            </a:xfrm>
            <a:prstGeom prst="roundRect">
              <a:avLst/>
            </a:prstGeom>
            <a:solidFill>
              <a:srgbClr val="000835"/>
            </a:solidFill>
            <a:ln>
              <a:solidFill>
                <a:srgbClr val="00083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Graphic 29" descr="Magnifying glass with solid fill">
              <a:extLst>
                <a:ext uri="{FF2B5EF4-FFF2-40B4-BE49-F238E27FC236}">
                  <a16:creationId xmlns:a16="http://schemas.microsoft.com/office/drawing/2014/main" id="{78E73E25-E5C0-23B2-ADB7-E0FC5B341A3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6109" y="849501"/>
              <a:ext cx="247614" cy="247614"/>
            </a:xfrm>
            <a:prstGeom prst="rect">
              <a:avLst/>
            </a:prstGeom>
          </p:spPr>
        </p:pic>
        <p:sp>
          <p:nvSpPr>
            <p:cNvPr id="21" name="TextBox 30">
              <a:extLst>
                <a:ext uri="{FF2B5EF4-FFF2-40B4-BE49-F238E27FC236}">
                  <a16:creationId xmlns:a16="http://schemas.microsoft.com/office/drawing/2014/main" id="{8B0993EA-AF9F-EE6F-4414-1C2E36D74878}"/>
                </a:ext>
              </a:extLst>
            </p:cNvPr>
            <p:cNvSpPr txBox="1"/>
            <p:nvPr/>
          </p:nvSpPr>
          <p:spPr>
            <a:xfrm>
              <a:off x="510386" y="850893"/>
              <a:ext cx="11303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>
                  <a:solidFill>
                    <a:schemeClr val="bg1"/>
                  </a:solidFill>
                </a:rPr>
                <a:t>Flight Searches</a:t>
              </a:r>
            </a:p>
          </p:txBody>
        </p:sp>
      </p:grpSp>
      <p:graphicFrame>
        <p:nvGraphicFramePr>
          <p:cNvPr id="22" name="Table 48">
            <a:extLst>
              <a:ext uri="{FF2B5EF4-FFF2-40B4-BE49-F238E27FC236}">
                <a16:creationId xmlns:a16="http://schemas.microsoft.com/office/drawing/2014/main" id="{2CDEA08D-3565-341A-11EB-F89A92AAC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081256"/>
              </p:ext>
            </p:extLst>
          </p:nvPr>
        </p:nvGraphicFramePr>
        <p:xfrm>
          <a:off x="1089301" y="2239272"/>
          <a:ext cx="2489922" cy="30205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89922">
                  <a:extLst>
                    <a:ext uri="{9D8B030D-6E8A-4147-A177-3AD203B41FA5}">
                      <a16:colId xmlns:a16="http://schemas.microsoft.com/office/drawing/2014/main" val="2566800029"/>
                    </a:ext>
                  </a:extLst>
                </a:gridCol>
              </a:tblGrid>
              <a:tr h="296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U.S.A. 44.95</a:t>
                      </a:r>
                      <a:r>
                        <a:rPr lang="en-GB" sz="1100" b="0" dirty="0">
                          <a:solidFill>
                            <a:srgbClr val="000835"/>
                          </a:solidFill>
                        </a:rPr>
                        <a:t>%</a:t>
                      </a:r>
                    </a:p>
                  </a:txBody>
                  <a:tcPr marL="50400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458401"/>
                  </a:ext>
                </a:extLst>
              </a:tr>
              <a:tr h="296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0835"/>
                          </a:solidFill>
                        </a:rPr>
                        <a:t>United Kingdom 24.6%</a:t>
                      </a:r>
                    </a:p>
                  </a:txBody>
                  <a:tcPr marL="50400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385827"/>
                  </a:ext>
                </a:extLst>
              </a:tr>
              <a:tr h="296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</a:t>
                      </a:r>
                      <a:r>
                        <a:rPr lang="en-GB" sz="1100" b="0" dirty="0" err="1">
                          <a:solidFill>
                            <a:srgbClr val="000835"/>
                          </a:solidFill>
                        </a:rPr>
                        <a:t>aint</a:t>
                      </a:r>
                      <a:r>
                        <a:rPr lang="en-GB" sz="1100" b="0" dirty="0">
                          <a:solidFill>
                            <a:srgbClr val="000835"/>
                          </a:solidFill>
                        </a:rPr>
                        <a:t> Kitts and Nevis 6.0%</a:t>
                      </a:r>
                    </a:p>
                  </a:txBody>
                  <a:tcPr marL="50400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739523"/>
                  </a:ext>
                </a:extLst>
              </a:tr>
              <a:tr h="296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</a:t>
                      </a:r>
                      <a:r>
                        <a:rPr lang="en-GB" sz="1100" b="0" dirty="0" err="1">
                          <a:solidFill>
                            <a:srgbClr val="000835"/>
                          </a:solidFill>
                        </a:rPr>
                        <a:t>anada</a:t>
                      </a:r>
                      <a:r>
                        <a:rPr lang="en-GB" sz="1100" b="0" dirty="0">
                          <a:solidFill>
                            <a:srgbClr val="000835"/>
                          </a:solidFill>
                        </a:rPr>
                        <a:t> 5.5%</a:t>
                      </a:r>
                    </a:p>
                  </a:txBody>
                  <a:tcPr marL="50400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332177"/>
                  </a:ext>
                </a:extLst>
              </a:tr>
              <a:tr h="2966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</a:t>
                      </a:r>
                      <a:r>
                        <a:rPr lang="en-GB" sz="1100" b="0" dirty="0" err="1">
                          <a:solidFill>
                            <a:srgbClr val="000835"/>
                          </a:solidFill>
                        </a:rPr>
                        <a:t>ominica</a:t>
                      </a:r>
                      <a:r>
                        <a:rPr lang="en-GB" sz="1100" b="0" dirty="0">
                          <a:solidFill>
                            <a:srgbClr val="000835"/>
                          </a:solidFill>
                        </a:rPr>
                        <a:t> 2.8%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400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929395"/>
                  </a:ext>
                </a:extLst>
              </a:tr>
              <a:tr h="296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</a:t>
                      </a:r>
                      <a:r>
                        <a:rPr lang="en-GB" sz="1100" b="0" dirty="0" err="1">
                          <a:solidFill>
                            <a:srgbClr val="000835"/>
                          </a:solidFill>
                        </a:rPr>
                        <a:t>ruba</a:t>
                      </a:r>
                      <a:r>
                        <a:rPr lang="en-GB" sz="1100" b="0" dirty="0">
                          <a:solidFill>
                            <a:srgbClr val="000835"/>
                          </a:solidFill>
                        </a:rPr>
                        <a:t> 2.2%</a:t>
                      </a:r>
                    </a:p>
                  </a:txBody>
                  <a:tcPr marL="50400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36507"/>
                  </a:ext>
                </a:extLst>
              </a:tr>
              <a:tr h="296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</a:t>
                      </a:r>
                      <a:r>
                        <a:rPr lang="en-GB" sz="1100" b="0" dirty="0" err="1">
                          <a:solidFill>
                            <a:srgbClr val="000835"/>
                          </a:solidFill>
                        </a:rPr>
                        <a:t>ontserrat</a:t>
                      </a:r>
                      <a:r>
                        <a:rPr lang="en-GB" sz="1100" b="0" dirty="0">
                          <a:solidFill>
                            <a:srgbClr val="000835"/>
                          </a:solidFill>
                        </a:rPr>
                        <a:t> 1.7%</a:t>
                      </a:r>
                    </a:p>
                  </a:txBody>
                  <a:tcPr marL="50400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055228"/>
                  </a:ext>
                </a:extLst>
              </a:tr>
              <a:tr h="296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</a:t>
                      </a:r>
                      <a:r>
                        <a:rPr lang="en-GB" sz="1100" b="0" dirty="0">
                          <a:solidFill>
                            <a:srgbClr val="000835"/>
                          </a:solidFill>
                        </a:rPr>
                        <a:t>t. Lucia 1.6%</a:t>
                      </a:r>
                    </a:p>
                  </a:txBody>
                  <a:tcPr marL="50400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758769"/>
                  </a:ext>
                </a:extLst>
              </a:tr>
              <a:tr h="3237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</a:t>
                      </a:r>
                      <a:r>
                        <a:rPr lang="en-GB" sz="1100" b="0" dirty="0" err="1">
                          <a:solidFill>
                            <a:srgbClr val="000835"/>
                          </a:solidFill>
                        </a:rPr>
                        <a:t>rinidad</a:t>
                      </a:r>
                      <a:r>
                        <a:rPr lang="en-GB" sz="1100" b="0" dirty="0">
                          <a:solidFill>
                            <a:srgbClr val="000835"/>
                          </a:solidFill>
                        </a:rPr>
                        <a:t> and Tobago 1.6%</a:t>
                      </a:r>
                    </a:p>
                  </a:txBody>
                  <a:tcPr marL="50400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412969"/>
                  </a:ext>
                </a:extLst>
              </a:tr>
              <a:tr h="323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</a:t>
                      </a:r>
                      <a:r>
                        <a:rPr lang="en-GB" sz="1100" b="0" dirty="0" err="1">
                          <a:solidFill>
                            <a:srgbClr val="000835"/>
                          </a:solidFill>
                        </a:rPr>
                        <a:t>arbados</a:t>
                      </a:r>
                      <a:r>
                        <a:rPr lang="en-GB" sz="1100" b="0" dirty="0">
                          <a:solidFill>
                            <a:srgbClr val="000835"/>
                          </a:solidFill>
                        </a:rPr>
                        <a:t> 1.5%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400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639594"/>
                  </a:ext>
                </a:extLst>
              </a:tr>
            </a:tbl>
          </a:graphicData>
        </a:graphic>
      </p:graphicFrame>
      <p:sp>
        <p:nvSpPr>
          <p:cNvPr id="23" name="Rectangle 6">
            <a:extLst>
              <a:ext uri="{FF2B5EF4-FFF2-40B4-BE49-F238E27FC236}">
                <a16:creationId xmlns:a16="http://schemas.microsoft.com/office/drawing/2014/main" id="{D10AA329-D7C2-F98E-AC55-A8F26F15B3CA}"/>
              </a:ext>
            </a:extLst>
          </p:cNvPr>
          <p:cNvSpPr/>
          <p:nvPr/>
        </p:nvSpPr>
        <p:spPr>
          <a:xfrm>
            <a:off x="1273408" y="2313700"/>
            <a:ext cx="137197" cy="167780"/>
          </a:xfrm>
          <a:prstGeom prst="rect">
            <a:avLst/>
          </a:prstGeom>
          <a:solidFill>
            <a:srgbClr val="0008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6B49137C-F1D5-4024-7F2A-987E33B8162A}"/>
              </a:ext>
            </a:extLst>
          </p:cNvPr>
          <p:cNvSpPr/>
          <p:nvPr/>
        </p:nvSpPr>
        <p:spPr>
          <a:xfrm>
            <a:off x="1273408" y="2614569"/>
            <a:ext cx="137197" cy="167780"/>
          </a:xfrm>
          <a:prstGeom prst="rect">
            <a:avLst/>
          </a:prstGeom>
          <a:solidFill>
            <a:srgbClr val="3A8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591E5C9E-A64D-BA4D-E260-9AFC28AD15D7}"/>
              </a:ext>
            </a:extLst>
          </p:cNvPr>
          <p:cNvSpPr/>
          <p:nvPr/>
        </p:nvSpPr>
        <p:spPr>
          <a:xfrm>
            <a:off x="1273408" y="2915438"/>
            <a:ext cx="137197" cy="167780"/>
          </a:xfrm>
          <a:prstGeom prst="rect">
            <a:avLst/>
          </a:prstGeom>
          <a:solidFill>
            <a:srgbClr val="C5D5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4F1A3AF6-EEEE-F383-8A9E-E87D2CEA45F2}"/>
              </a:ext>
            </a:extLst>
          </p:cNvPr>
          <p:cNvSpPr/>
          <p:nvPr/>
        </p:nvSpPr>
        <p:spPr>
          <a:xfrm>
            <a:off x="1273408" y="3216307"/>
            <a:ext cx="137197" cy="167780"/>
          </a:xfrm>
          <a:prstGeom prst="rect">
            <a:avLst/>
          </a:prstGeom>
          <a:solidFill>
            <a:srgbClr val="FF51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3839A1FB-4D06-BCAC-FD4F-4BBBDFD2772E}"/>
              </a:ext>
            </a:extLst>
          </p:cNvPr>
          <p:cNvSpPr/>
          <p:nvPr/>
        </p:nvSpPr>
        <p:spPr>
          <a:xfrm>
            <a:off x="1273408" y="3517176"/>
            <a:ext cx="137197" cy="167780"/>
          </a:xfrm>
          <a:prstGeom prst="rect">
            <a:avLst/>
          </a:prstGeom>
          <a:solidFill>
            <a:srgbClr val="FFC5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769962F6-54BB-A9DD-4CDB-D72DDB86C097}"/>
              </a:ext>
            </a:extLst>
          </p:cNvPr>
          <p:cNvSpPr/>
          <p:nvPr/>
        </p:nvSpPr>
        <p:spPr>
          <a:xfrm>
            <a:off x="1273408" y="3818045"/>
            <a:ext cx="137197" cy="167780"/>
          </a:xfrm>
          <a:prstGeom prst="rect">
            <a:avLst/>
          </a:prstGeom>
          <a:solidFill>
            <a:srgbClr val="B65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BF5BD8B4-7E14-B237-50B0-64EC064405B7}"/>
              </a:ext>
            </a:extLst>
          </p:cNvPr>
          <p:cNvSpPr/>
          <p:nvPr/>
        </p:nvSpPr>
        <p:spPr>
          <a:xfrm>
            <a:off x="1273408" y="4118914"/>
            <a:ext cx="137197" cy="167780"/>
          </a:xfrm>
          <a:prstGeom prst="rect">
            <a:avLst/>
          </a:prstGeom>
          <a:solidFill>
            <a:srgbClr val="FCE6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id="{FCF58BEE-6303-EB4B-8ABA-AB0C3678B962}"/>
              </a:ext>
            </a:extLst>
          </p:cNvPr>
          <p:cNvSpPr/>
          <p:nvPr/>
        </p:nvSpPr>
        <p:spPr>
          <a:xfrm>
            <a:off x="1273408" y="4419783"/>
            <a:ext cx="137197" cy="167780"/>
          </a:xfrm>
          <a:prstGeom prst="rect">
            <a:avLst/>
          </a:prstGeom>
          <a:solidFill>
            <a:srgbClr val="FFD7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2E3D797A-64EC-0E48-616D-0CA9C762C905}"/>
              </a:ext>
            </a:extLst>
          </p:cNvPr>
          <p:cNvSpPr/>
          <p:nvPr/>
        </p:nvSpPr>
        <p:spPr>
          <a:xfrm>
            <a:off x="1273408" y="4720652"/>
            <a:ext cx="137197" cy="167780"/>
          </a:xfrm>
          <a:prstGeom prst="rect">
            <a:avLst/>
          </a:prstGeom>
          <a:solidFill>
            <a:srgbClr val="92FF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85A7C569-D8BC-C89F-6C3C-38DEEBBC737B}"/>
              </a:ext>
            </a:extLst>
          </p:cNvPr>
          <p:cNvSpPr/>
          <p:nvPr/>
        </p:nvSpPr>
        <p:spPr>
          <a:xfrm>
            <a:off x="1273408" y="5021525"/>
            <a:ext cx="137197" cy="167780"/>
          </a:xfrm>
          <a:prstGeom prst="rect">
            <a:avLst/>
          </a:prstGeom>
          <a:solidFill>
            <a:srgbClr val="E4C7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040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B4A5A-F763-178E-CBFE-AB330056C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92A9722-E8B5-9661-8097-324C46664A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17459" y="6356350"/>
            <a:ext cx="3943881" cy="282574"/>
          </a:xfrm>
        </p:spPr>
        <p:txBody>
          <a:bodyPr/>
          <a:lstStyle/>
          <a:p>
            <a:r>
              <a:rPr lang="en-TH"/>
              <a:t>Amadeus. It’s how travel works</a:t>
            </a:r>
            <a:r>
              <a:rPr lang="en-US" dirty="0"/>
              <a:t> better</a:t>
            </a:r>
            <a:r>
              <a:rPr lang="en-TH"/>
              <a:t>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F6A372F-2895-71D2-66F0-54A3380F0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DADE-C6AA-456D-892E-64415757A9A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AFC08A-6E7C-9430-B5A3-32E5E1691A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 dirty="0">
                <a:solidFill>
                  <a:srgbClr val="3A8BFF"/>
                </a:solidFill>
              </a:rPr>
              <a:t>Overseas arrivals to Antigua and Barbuda between 19 Aug 2024 and 17 Nov 2024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A965A44F-9AFB-C5BA-F635-0A8D98156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73" y="214452"/>
            <a:ext cx="11646816" cy="558000"/>
          </a:xfrm>
        </p:spPr>
        <p:txBody>
          <a:bodyPr/>
          <a:lstStyle/>
          <a:p>
            <a:r>
              <a:rPr lang="en-GB" dirty="0"/>
              <a:t>Who visited Belize in the low season?</a:t>
            </a:r>
            <a:endParaRPr lang="es-ES" dirty="0"/>
          </a:p>
        </p:txBody>
      </p:sp>
      <p:sp>
        <p:nvSpPr>
          <p:cNvPr id="116" name="Text Placeholder 96">
            <a:extLst>
              <a:ext uri="{FF2B5EF4-FFF2-40B4-BE49-F238E27FC236}">
                <a16:creationId xmlns:a16="http://schemas.microsoft.com/office/drawing/2014/main" id="{D8E18E01-A6BD-B56D-11E3-23CC601EA0BC}"/>
              </a:ext>
            </a:extLst>
          </p:cNvPr>
          <p:cNvSpPr>
            <a:spLocks noGrp="1"/>
          </p:cNvSpPr>
          <p:nvPr/>
        </p:nvSpPr>
        <p:spPr>
          <a:xfrm>
            <a:off x="4337440" y="5943168"/>
            <a:ext cx="3517120" cy="1301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4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0835"/>
                </a:solidFill>
              </a:rPr>
              <a:t>Source: </a:t>
            </a:r>
            <a:r>
              <a:rPr lang="es-ES" dirty="0"/>
              <a:t>Amadeus (</a:t>
            </a:r>
            <a:r>
              <a:rPr lang="es-ES" dirty="0" err="1"/>
              <a:t>formerly</a:t>
            </a:r>
            <a:r>
              <a:rPr lang="es-ES" dirty="0"/>
              <a:t> </a:t>
            </a:r>
            <a:r>
              <a:rPr lang="es-ES" dirty="0" err="1"/>
              <a:t>ForwardKeys</a:t>
            </a:r>
            <a:r>
              <a:rPr lang="es-ES" dirty="0"/>
              <a:t>)</a:t>
            </a:r>
            <a:r>
              <a:rPr lang="en-GB" dirty="0"/>
              <a:t> Total Air Market</a:t>
            </a:r>
            <a:endParaRPr lang="en-GB" dirty="0">
              <a:solidFill>
                <a:srgbClr val="000835"/>
              </a:solidFill>
            </a:endParaRPr>
          </a:p>
        </p:txBody>
      </p:sp>
      <p:graphicFrame>
        <p:nvGraphicFramePr>
          <p:cNvPr id="5" name="Table 48">
            <a:extLst>
              <a:ext uri="{FF2B5EF4-FFF2-40B4-BE49-F238E27FC236}">
                <a16:creationId xmlns:a16="http://schemas.microsoft.com/office/drawing/2014/main" id="{5E559EAE-8CB1-1D79-C56B-1B20FEDB0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591170"/>
              </p:ext>
            </p:extLst>
          </p:nvPr>
        </p:nvGraphicFramePr>
        <p:xfrm>
          <a:off x="1417042" y="1551134"/>
          <a:ext cx="4912034" cy="36407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93082">
                  <a:extLst>
                    <a:ext uri="{9D8B030D-6E8A-4147-A177-3AD203B41FA5}">
                      <a16:colId xmlns:a16="http://schemas.microsoft.com/office/drawing/2014/main" val="2566800029"/>
                    </a:ext>
                  </a:extLst>
                </a:gridCol>
                <a:gridCol w="1918952">
                  <a:extLst>
                    <a:ext uri="{9D8B030D-6E8A-4147-A177-3AD203B41FA5}">
                      <a16:colId xmlns:a16="http://schemas.microsoft.com/office/drawing/2014/main" val="1549329356"/>
                    </a:ext>
                  </a:extLst>
                </a:gridCol>
              </a:tblGrid>
              <a:tr h="620178">
                <a:tc>
                  <a:txBody>
                    <a:bodyPr/>
                    <a:lstStyle/>
                    <a:p>
                      <a:pPr algn="l"/>
                      <a:r>
                        <a:rPr lang="en-GB" sz="1100" dirty="0"/>
                        <a:t>Top Origin Markets</a:t>
                      </a:r>
                    </a:p>
                  </a:txBody>
                  <a:tcPr marL="21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Air Visitors</a:t>
                      </a:r>
                    </a:p>
                    <a:p>
                      <a:pPr algn="ctr"/>
                      <a:r>
                        <a:rPr lang="en-GB" sz="1100" dirty="0"/>
                        <a:t>(% Share)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719932"/>
                  </a:ext>
                </a:extLst>
              </a:tr>
              <a:tr h="2966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U.S.A.</a:t>
                      </a:r>
                    </a:p>
                  </a:txBody>
                  <a:tcPr marL="50400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83.0%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458401"/>
                  </a:ext>
                </a:extLst>
              </a:tr>
              <a:tr h="2966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Guatemala</a:t>
                      </a:r>
                    </a:p>
                  </a:txBody>
                  <a:tcPr marL="50400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3.8%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385827"/>
                  </a:ext>
                </a:extLst>
              </a:tr>
              <a:tr h="2966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Canada</a:t>
                      </a:r>
                    </a:p>
                  </a:txBody>
                  <a:tcPr marL="50400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3.0%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739523"/>
                  </a:ext>
                </a:extLst>
              </a:tr>
              <a:tr h="2966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United Kingdom</a:t>
                      </a:r>
                    </a:p>
                  </a:txBody>
                  <a:tcPr marL="50400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2.0%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332177"/>
                  </a:ext>
                </a:extLst>
              </a:tr>
              <a:tr h="2966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Honduras</a:t>
                      </a:r>
                    </a:p>
                  </a:txBody>
                  <a:tcPr marL="50400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1.9%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929395"/>
                  </a:ext>
                </a:extLst>
              </a:tr>
              <a:tr h="2966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Panama</a:t>
                      </a:r>
                    </a:p>
                  </a:txBody>
                  <a:tcPr marL="50400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1.5%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36507"/>
                  </a:ext>
                </a:extLst>
              </a:tr>
              <a:tr h="2966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Netherlands</a:t>
                      </a:r>
                    </a:p>
                  </a:txBody>
                  <a:tcPr marL="50400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055228"/>
                  </a:ext>
                </a:extLst>
              </a:tr>
              <a:tr h="2966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Trinidad and Tobago</a:t>
                      </a:r>
                    </a:p>
                  </a:txBody>
                  <a:tcPr marL="50400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758769"/>
                  </a:ext>
                </a:extLst>
              </a:tr>
              <a:tr h="323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Mexico</a:t>
                      </a:r>
                    </a:p>
                  </a:txBody>
                  <a:tcPr marL="50400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412969"/>
                  </a:ext>
                </a:extLst>
              </a:tr>
              <a:tr h="323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Italy</a:t>
                      </a:r>
                    </a:p>
                  </a:txBody>
                  <a:tcPr marL="50400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639594"/>
                  </a:ext>
                </a:extLst>
              </a:tr>
            </a:tbl>
          </a:graphicData>
        </a:graphic>
      </p:graphicFrame>
      <p:graphicFrame>
        <p:nvGraphicFramePr>
          <p:cNvPr id="7" name="Chart 5">
            <a:extLst>
              <a:ext uri="{FF2B5EF4-FFF2-40B4-BE49-F238E27FC236}">
                <a16:creationId xmlns:a16="http://schemas.microsoft.com/office/drawing/2014/main" id="{742D3A78-3A4F-2FB2-206A-2890472504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7409918"/>
              </p:ext>
            </p:extLst>
          </p:nvPr>
        </p:nvGraphicFramePr>
        <p:xfrm>
          <a:off x="6227272" y="1843470"/>
          <a:ext cx="4282579" cy="3348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E938C562-2969-D63C-E089-CEF4F50D9A47}"/>
              </a:ext>
            </a:extLst>
          </p:cNvPr>
          <p:cNvSpPr/>
          <p:nvPr/>
        </p:nvSpPr>
        <p:spPr>
          <a:xfrm>
            <a:off x="1635984" y="2230337"/>
            <a:ext cx="161666" cy="167780"/>
          </a:xfrm>
          <a:prstGeom prst="rect">
            <a:avLst/>
          </a:prstGeom>
          <a:solidFill>
            <a:srgbClr val="0008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B5F6AEDA-EABF-BBC1-8A0B-8A49DC5D963D}"/>
              </a:ext>
            </a:extLst>
          </p:cNvPr>
          <p:cNvSpPr/>
          <p:nvPr/>
        </p:nvSpPr>
        <p:spPr>
          <a:xfrm>
            <a:off x="1635984" y="2531206"/>
            <a:ext cx="161666" cy="167780"/>
          </a:xfrm>
          <a:prstGeom prst="rect">
            <a:avLst/>
          </a:prstGeom>
          <a:solidFill>
            <a:srgbClr val="3A8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BC79B6F9-C84C-6AFD-9272-795F4CDA30F7}"/>
              </a:ext>
            </a:extLst>
          </p:cNvPr>
          <p:cNvSpPr/>
          <p:nvPr/>
        </p:nvSpPr>
        <p:spPr>
          <a:xfrm>
            <a:off x="1635984" y="2832075"/>
            <a:ext cx="161666" cy="167780"/>
          </a:xfrm>
          <a:prstGeom prst="rect">
            <a:avLst/>
          </a:prstGeom>
          <a:solidFill>
            <a:srgbClr val="C5D5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E47C74CB-1A81-1D7F-8D83-0F12837A7D03}"/>
              </a:ext>
            </a:extLst>
          </p:cNvPr>
          <p:cNvSpPr/>
          <p:nvPr/>
        </p:nvSpPr>
        <p:spPr>
          <a:xfrm>
            <a:off x="1635984" y="3132944"/>
            <a:ext cx="161666" cy="167780"/>
          </a:xfrm>
          <a:prstGeom prst="rect">
            <a:avLst/>
          </a:prstGeom>
          <a:solidFill>
            <a:srgbClr val="FF51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81BA7E36-B6EB-41AC-4144-95B805F603E2}"/>
              </a:ext>
            </a:extLst>
          </p:cNvPr>
          <p:cNvSpPr/>
          <p:nvPr/>
        </p:nvSpPr>
        <p:spPr>
          <a:xfrm>
            <a:off x="1635984" y="3433813"/>
            <a:ext cx="161666" cy="167780"/>
          </a:xfrm>
          <a:prstGeom prst="rect">
            <a:avLst/>
          </a:prstGeom>
          <a:solidFill>
            <a:srgbClr val="FFC5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5FD42E37-CB64-6AB3-3749-4F2CE7CCCFC0}"/>
              </a:ext>
            </a:extLst>
          </p:cNvPr>
          <p:cNvSpPr/>
          <p:nvPr/>
        </p:nvSpPr>
        <p:spPr>
          <a:xfrm>
            <a:off x="1635984" y="3734682"/>
            <a:ext cx="161666" cy="167780"/>
          </a:xfrm>
          <a:prstGeom prst="rect">
            <a:avLst/>
          </a:prstGeom>
          <a:solidFill>
            <a:srgbClr val="B65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623F91BA-5C3C-CFB6-CAC7-1C12DACA406C}"/>
              </a:ext>
            </a:extLst>
          </p:cNvPr>
          <p:cNvSpPr/>
          <p:nvPr/>
        </p:nvSpPr>
        <p:spPr>
          <a:xfrm>
            <a:off x="1635984" y="4035551"/>
            <a:ext cx="161666" cy="167780"/>
          </a:xfrm>
          <a:prstGeom prst="rect">
            <a:avLst/>
          </a:prstGeom>
          <a:solidFill>
            <a:srgbClr val="FCE6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875F7364-835F-EA71-69EF-7E5DCCEBB952}"/>
              </a:ext>
            </a:extLst>
          </p:cNvPr>
          <p:cNvSpPr/>
          <p:nvPr/>
        </p:nvSpPr>
        <p:spPr>
          <a:xfrm>
            <a:off x="1635984" y="4336420"/>
            <a:ext cx="161666" cy="167780"/>
          </a:xfrm>
          <a:prstGeom prst="rect">
            <a:avLst/>
          </a:prstGeom>
          <a:solidFill>
            <a:srgbClr val="FFD7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4E2B71F1-61BB-71F4-04C2-770531F2408A}"/>
              </a:ext>
            </a:extLst>
          </p:cNvPr>
          <p:cNvSpPr/>
          <p:nvPr/>
        </p:nvSpPr>
        <p:spPr>
          <a:xfrm>
            <a:off x="1635984" y="4637289"/>
            <a:ext cx="161666" cy="167780"/>
          </a:xfrm>
          <a:prstGeom prst="rect">
            <a:avLst/>
          </a:prstGeom>
          <a:solidFill>
            <a:srgbClr val="92FF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A5D4A7AF-E80B-8B31-5249-199F1F61C820}"/>
              </a:ext>
            </a:extLst>
          </p:cNvPr>
          <p:cNvSpPr/>
          <p:nvPr/>
        </p:nvSpPr>
        <p:spPr>
          <a:xfrm>
            <a:off x="1635984" y="4938162"/>
            <a:ext cx="161666" cy="167780"/>
          </a:xfrm>
          <a:prstGeom prst="rect">
            <a:avLst/>
          </a:prstGeom>
          <a:solidFill>
            <a:srgbClr val="E4C7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847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B4E9F-4F8C-DA63-ABA1-C94F821B8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A1AB05D-4D33-659B-8627-1EB22D23AC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17459" y="6356350"/>
            <a:ext cx="3943881" cy="282574"/>
          </a:xfrm>
        </p:spPr>
        <p:txBody>
          <a:bodyPr/>
          <a:lstStyle/>
          <a:p>
            <a:r>
              <a:rPr lang="en-TH"/>
              <a:t>Amadeus. It’s how travel works</a:t>
            </a:r>
            <a:r>
              <a:rPr lang="en-US" dirty="0"/>
              <a:t> better</a:t>
            </a:r>
            <a:r>
              <a:rPr lang="en-TH"/>
              <a:t>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7390300-EF85-9445-D777-FDBD06B7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DADE-C6AA-456D-892E-64415757A9A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DC845D-29CE-680C-5D32-1EDA73DDF7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 dirty="0">
                <a:solidFill>
                  <a:srgbClr val="3A8BFF"/>
                </a:solidFill>
              </a:rPr>
              <a:t>Flight Searches made for travel between 18 Aug and 16 Nov 2025 to Belize; var vs 2024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7C0BC103-EFD8-C46D-D052-252D0AFDA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73" y="214452"/>
            <a:ext cx="11646816" cy="558000"/>
          </a:xfrm>
        </p:spPr>
        <p:txBody>
          <a:bodyPr/>
          <a:lstStyle/>
          <a:p>
            <a:r>
              <a:rPr lang="en-GB" dirty="0"/>
              <a:t>Intent to travel to Belize during the upcoming low-season</a:t>
            </a:r>
            <a:endParaRPr lang="es-ES" dirty="0"/>
          </a:p>
        </p:txBody>
      </p:sp>
      <p:sp>
        <p:nvSpPr>
          <p:cNvPr id="116" name="Text Placeholder 96">
            <a:extLst>
              <a:ext uri="{FF2B5EF4-FFF2-40B4-BE49-F238E27FC236}">
                <a16:creationId xmlns:a16="http://schemas.microsoft.com/office/drawing/2014/main" id="{F2D69024-483C-3FDF-62E8-148B66FF5DCC}"/>
              </a:ext>
            </a:extLst>
          </p:cNvPr>
          <p:cNvSpPr>
            <a:spLocks noGrp="1"/>
          </p:cNvSpPr>
          <p:nvPr/>
        </p:nvSpPr>
        <p:spPr>
          <a:xfrm>
            <a:off x="4337440" y="5943168"/>
            <a:ext cx="3517120" cy="1301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4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0835"/>
                </a:solidFill>
              </a:rPr>
              <a:t>Source: </a:t>
            </a:r>
            <a:r>
              <a:rPr lang="es-ES" dirty="0"/>
              <a:t>Amadeus (</a:t>
            </a:r>
            <a:r>
              <a:rPr lang="es-ES" dirty="0" err="1"/>
              <a:t>formerly</a:t>
            </a:r>
            <a:r>
              <a:rPr lang="es-ES" dirty="0"/>
              <a:t> </a:t>
            </a:r>
            <a:r>
              <a:rPr lang="es-ES" dirty="0" err="1"/>
              <a:t>ForwardKeys</a:t>
            </a:r>
            <a:r>
              <a:rPr lang="es-ES" dirty="0"/>
              <a:t>)</a:t>
            </a:r>
            <a:r>
              <a:rPr lang="en-GB" dirty="0"/>
              <a:t> Flight Searches</a:t>
            </a:r>
            <a:endParaRPr lang="en-GB" dirty="0">
              <a:solidFill>
                <a:srgbClr val="000835"/>
              </a:solidFill>
            </a:endParaRPr>
          </a:p>
        </p:txBody>
      </p:sp>
      <p:graphicFrame>
        <p:nvGraphicFramePr>
          <p:cNvPr id="8" name="Table 48">
            <a:extLst>
              <a:ext uri="{FF2B5EF4-FFF2-40B4-BE49-F238E27FC236}">
                <a16:creationId xmlns:a16="http://schemas.microsoft.com/office/drawing/2014/main" id="{89195F86-5D35-D654-BCF2-D2AA4A8A0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272215"/>
              </p:ext>
            </p:extLst>
          </p:nvPr>
        </p:nvGraphicFramePr>
        <p:xfrm>
          <a:off x="3619665" y="1565455"/>
          <a:ext cx="4952670" cy="32841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7798">
                  <a:extLst>
                    <a:ext uri="{9D8B030D-6E8A-4147-A177-3AD203B41FA5}">
                      <a16:colId xmlns:a16="http://schemas.microsoft.com/office/drawing/2014/main" val="2566800029"/>
                    </a:ext>
                  </a:extLst>
                </a:gridCol>
                <a:gridCol w="1904872">
                  <a:extLst>
                    <a:ext uri="{9D8B030D-6E8A-4147-A177-3AD203B41FA5}">
                      <a16:colId xmlns:a16="http://schemas.microsoft.com/office/drawing/2014/main" val="2647984683"/>
                    </a:ext>
                  </a:extLst>
                </a:gridCol>
              </a:tblGrid>
              <a:tr h="68045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FFFFFF"/>
                          </a:solidFill>
                          <a:latin typeface="+mj-lt"/>
                        </a:rPr>
                        <a:t>Top Performing Origin Markets*</a:t>
                      </a:r>
                    </a:p>
                  </a:txBody>
                  <a:tcPr marL="144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FFFFFF"/>
                          </a:solidFill>
                          <a:latin typeface="+mj-lt"/>
                        </a:rPr>
                        <a:t>Var vs 2024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719932"/>
                  </a:ext>
                </a:extLst>
              </a:tr>
              <a:tr h="3254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Canada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3A8BFF"/>
                          </a:solidFill>
                          <a:effectLst/>
                          <a:latin typeface="+mj-lt"/>
                        </a:rPr>
                        <a:t>+111%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458401"/>
                  </a:ext>
                </a:extLst>
              </a:tr>
              <a:tr h="3254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Belgium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3A8BFF"/>
                          </a:solidFill>
                          <a:effectLst/>
                          <a:latin typeface="+mj-lt"/>
                        </a:rPr>
                        <a:t>+69%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385827"/>
                  </a:ext>
                </a:extLst>
              </a:tr>
              <a:tr h="3254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Panama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3A8BFF"/>
                          </a:solidFill>
                          <a:effectLst/>
                          <a:latin typeface="+mj-lt"/>
                        </a:rPr>
                        <a:t>+30%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739523"/>
                  </a:ext>
                </a:extLst>
              </a:tr>
              <a:tr h="3254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Costa Rica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3A8BFF"/>
                          </a:solidFill>
                          <a:effectLst/>
                          <a:latin typeface="+mj-lt"/>
                        </a:rPr>
                        <a:t>+16%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332177"/>
                  </a:ext>
                </a:extLst>
              </a:tr>
              <a:tr h="3254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Spain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C5D5F9"/>
                          </a:solidFill>
                          <a:effectLst/>
                          <a:latin typeface="+mj-lt"/>
                        </a:rPr>
                        <a:t>+5%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929395"/>
                  </a:ext>
                </a:extLst>
              </a:tr>
              <a:tr h="3254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Mexico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C5D5F9"/>
                          </a:solidFill>
                          <a:effectLst/>
                          <a:latin typeface="+mj-lt"/>
                        </a:rPr>
                        <a:t>+4%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36507"/>
                  </a:ext>
                </a:extLst>
              </a:tr>
              <a:tr h="3254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Austria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C5D5F9"/>
                          </a:solidFill>
                          <a:effectLst/>
                          <a:latin typeface="+mj-lt"/>
                        </a:rPr>
                        <a:t>+4%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055228"/>
                  </a:ext>
                </a:extLst>
              </a:tr>
              <a:tr h="3254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Guatemala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C5D5F9"/>
                          </a:solidFill>
                          <a:effectLst/>
                          <a:latin typeface="+mj-lt"/>
                        </a:rPr>
                        <a:t>+2%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758769"/>
                  </a:ext>
                </a:extLst>
              </a:tr>
            </a:tbl>
          </a:graphicData>
        </a:graphic>
      </p:graphicFrame>
      <p:sp>
        <p:nvSpPr>
          <p:cNvPr id="9" name="TextBox 50">
            <a:extLst>
              <a:ext uri="{FF2B5EF4-FFF2-40B4-BE49-F238E27FC236}">
                <a16:creationId xmlns:a16="http://schemas.microsoft.com/office/drawing/2014/main" id="{C1AEFE8C-EFA1-01FA-948B-E21D0E3A9AA4}"/>
              </a:ext>
            </a:extLst>
          </p:cNvPr>
          <p:cNvSpPr txBox="1"/>
          <p:nvPr/>
        </p:nvSpPr>
        <p:spPr>
          <a:xfrm>
            <a:off x="3619666" y="4984275"/>
            <a:ext cx="338202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i="1" dirty="0">
                <a:solidFill>
                  <a:srgbClr val="000835"/>
                </a:solidFill>
              </a:rPr>
              <a:t>*considering destinations that represent more than 0.5% share</a:t>
            </a:r>
          </a:p>
        </p:txBody>
      </p:sp>
    </p:spTree>
    <p:extLst>
      <p:ext uri="{BB962C8B-B14F-4D97-AF65-F5344CB8AC3E}">
        <p14:creationId xmlns:p14="http://schemas.microsoft.com/office/powerpoint/2010/main" val="866785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B9A40-A4DD-C72F-14D3-9174AFA86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3AD5062-43B5-2CFB-FC4F-432E359E8B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17459" y="6356350"/>
            <a:ext cx="3943881" cy="282574"/>
          </a:xfrm>
        </p:spPr>
        <p:txBody>
          <a:bodyPr/>
          <a:lstStyle/>
          <a:p>
            <a:r>
              <a:rPr lang="en-TH"/>
              <a:t>Amadeus. It’s how travel works</a:t>
            </a:r>
            <a:r>
              <a:rPr lang="en-US" dirty="0"/>
              <a:t> better</a:t>
            </a:r>
            <a:r>
              <a:rPr lang="en-TH"/>
              <a:t>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A27E37D-57E5-FD7E-E389-8EDE4A901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DADE-C6AA-456D-892E-64415757A9A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094246-B836-8FD6-0569-C3624E0F9B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 dirty="0">
                <a:solidFill>
                  <a:srgbClr val="3A8BFF"/>
                </a:solidFill>
              </a:rPr>
              <a:t>Flight Searches made for travel between 18 Aug and 16 Nov 2025 to Belize; var vs 2024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100C968E-C80E-F5B8-127B-63DB97997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73" y="214452"/>
            <a:ext cx="11646816" cy="558000"/>
          </a:xfrm>
        </p:spPr>
        <p:txBody>
          <a:bodyPr/>
          <a:lstStyle/>
          <a:p>
            <a:r>
              <a:rPr lang="en-GB" dirty="0"/>
              <a:t>Intent to travel to Belize during the upcoming low-season</a:t>
            </a:r>
            <a:endParaRPr lang="es-ES" dirty="0"/>
          </a:p>
        </p:txBody>
      </p:sp>
      <p:sp>
        <p:nvSpPr>
          <p:cNvPr id="116" name="Text Placeholder 96">
            <a:extLst>
              <a:ext uri="{FF2B5EF4-FFF2-40B4-BE49-F238E27FC236}">
                <a16:creationId xmlns:a16="http://schemas.microsoft.com/office/drawing/2014/main" id="{B704D166-741E-5086-2ADB-5614A6FB6F16}"/>
              </a:ext>
            </a:extLst>
          </p:cNvPr>
          <p:cNvSpPr>
            <a:spLocks noGrp="1"/>
          </p:cNvSpPr>
          <p:nvPr/>
        </p:nvSpPr>
        <p:spPr>
          <a:xfrm>
            <a:off x="4337440" y="5943168"/>
            <a:ext cx="3517120" cy="1301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4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0835"/>
                </a:solidFill>
              </a:rPr>
              <a:t>Source: </a:t>
            </a:r>
            <a:r>
              <a:rPr lang="es-ES" dirty="0"/>
              <a:t>Amadeus (</a:t>
            </a:r>
            <a:r>
              <a:rPr lang="es-ES" dirty="0" err="1"/>
              <a:t>formerly</a:t>
            </a:r>
            <a:r>
              <a:rPr lang="es-ES" dirty="0"/>
              <a:t> </a:t>
            </a:r>
            <a:r>
              <a:rPr lang="es-ES" dirty="0" err="1"/>
              <a:t>ForwardKeys</a:t>
            </a:r>
            <a:r>
              <a:rPr lang="es-ES" dirty="0"/>
              <a:t>)</a:t>
            </a:r>
            <a:r>
              <a:rPr lang="en-GB" dirty="0"/>
              <a:t> Flight Searches &amp; Air Supply</a:t>
            </a:r>
            <a:endParaRPr lang="en-GB" dirty="0">
              <a:solidFill>
                <a:srgbClr val="000835"/>
              </a:solidFill>
            </a:endParaRPr>
          </a:p>
        </p:txBody>
      </p:sp>
      <p:graphicFrame>
        <p:nvGraphicFramePr>
          <p:cNvPr id="5" name="Table 48">
            <a:extLst>
              <a:ext uri="{FF2B5EF4-FFF2-40B4-BE49-F238E27FC236}">
                <a16:creationId xmlns:a16="http://schemas.microsoft.com/office/drawing/2014/main" id="{C1BFD5F1-EB6A-CFB6-9470-7D01A3DC8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299599"/>
              </p:ext>
            </p:extLst>
          </p:nvPr>
        </p:nvGraphicFramePr>
        <p:xfrm>
          <a:off x="2531255" y="1680209"/>
          <a:ext cx="6857542" cy="32841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7798">
                  <a:extLst>
                    <a:ext uri="{9D8B030D-6E8A-4147-A177-3AD203B41FA5}">
                      <a16:colId xmlns:a16="http://schemas.microsoft.com/office/drawing/2014/main" val="2566800029"/>
                    </a:ext>
                  </a:extLst>
                </a:gridCol>
                <a:gridCol w="1904872">
                  <a:extLst>
                    <a:ext uri="{9D8B030D-6E8A-4147-A177-3AD203B41FA5}">
                      <a16:colId xmlns:a16="http://schemas.microsoft.com/office/drawing/2014/main" val="2647984683"/>
                    </a:ext>
                  </a:extLst>
                </a:gridCol>
                <a:gridCol w="1904872">
                  <a:extLst>
                    <a:ext uri="{9D8B030D-6E8A-4147-A177-3AD203B41FA5}">
                      <a16:colId xmlns:a16="http://schemas.microsoft.com/office/drawing/2014/main" val="3592713729"/>
                    </a:ext>
                  </a:extLst>
                </a:gridCol>
              </a:tblGrid>
              <a:tr h="68045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j-lt"/>
                        </a:rPr>
                        <a:t>Top Performing Origin Markets*</a:t>
                      </a:r>
                    </a:p>
                  </a:txBody>
                  <a:tcPr marL="144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j-lt"/>
                        </a:rPr>
                        <a:t>Var vs 2024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j-lt"/>
                        </a:rPr>
                        <a:t>Direct Connections</a:t>
                      </a:r>
                    </a:p>
                    <a:p>
                      <a:pPr algn="ctr"/>
                      <a:r>
                        <a:rPr lang="en-GB" sz="1100" dirty="0">
                          <a:latin typeface="+mj-lt"/>
                        </a:rPr>
                        <a:t>Y/N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719932"/>
                  </a:ext>
                </a:extLst>
              </a:tr>
              <a:tr h="3254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Canada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3A8BFF"/>
                          </a:solidFill>
                          <a:effectLst/>
                          <a:latin typeface="+mj-lt"/>
                        </a:rPr>
                        <a:t>+111%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3A8BFF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458401"/>
                  </a:ext>
                </a:extLst>
              </a:tr>
              <a:tr h="3254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Belgium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3A8BFF"/>
                          </a:solidFill>
                          <a:effectLst/>
                          <a:latin typeface="+mj-lt"/>
                        </a:rPr>
                        <a:t>+69%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514D"/>
                          </a:solidFill>
                          <a:effectLst/>
                          <a:latin typeface="+mj-lt"/>
                        </a:rPr>
                        <a:t>N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385827"/>
                  </a:ext>
                </a:extLst>
              </a:tr>
              <a:tr h="3254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Panama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3A8BFF"/>
                          </a:solidFill>
                          <a:effectLst/>
                          <a:latin typeface="+mj-lt"/>
                        </a:rPr>
                        <a:t>+30%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3A8BFF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739523"/>
                  </a:ext>
                </a:extLst>
              </a:tr>
              <a:tr h="3254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Costa Rica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3A8BFF"/>
                          </a:solidFill>
                          <a:effectLst/>
                          <a:latin typeface="+mj-lt"/>
                        </a:rPr>
                        <a:t>+16%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514D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332177"/>
                  </a:ext>
                </a:extLst>
              </a:tr>
              <a:tr h="3254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Spain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C5D5F9"/>
                          </a:solidFill>
                          <a:effectLst/>
                          <a:latin typeface="+mj-lt"/>
                        </a:rPr>
                        <a:t>+5%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514D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929395"/>
                  </a:ext>
                </a:extLst>
              </a:tr>
              <a:tr h="3254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Mexico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C5D5F9"/>
                          </a:solidFill>
                          <a:effectLst/>
                          <a:latin typeface="+mj-lt"/>
                        </a:rPr>
                        <a:t>+4%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3A8BFF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36507"/>
                  </a:ext>
                </a:extLst>
              </a:tr>
              <a:tr h="3254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Austria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C5D5F9"/>
                          </a:solidFill>
                          <a:effectLst/>
                          <a:latin typeface="+mj-lt"/>
                        </a:rPr>
                        <a:t>+4%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kern="1200" dirty="0">
                          <a:solidFill>
                            <a:srgbClr val="FF514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055228"/>
                  </a:ext>
                </a:extLst>
              </a:tr>
              <a:tr h="3254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Guatemala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C5D5F9"/>
                          </a:solidFill>
                          <a:effectLst/>
                          <a:latin typeface="+mj-lt"/>
                        </a:rPr>
                        <a:t>+2%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3A8BFF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758769"/>
                  </a:ext>
                </a:extLst>
              </a:tr>
            </a:tbl>
          </a:graphicData>
        </a:graphic>
      </p:graphicFrame>
      <p:sp>
        <p:nvSpPr>
          <p:cNvPr id="7" name="TextBox 50">
            <a:extLst>
              <a:ext uri="{FF2B5EF4-FFF2-40B4-BE49-F238E27FC236}">
                <a16:creationId xmlns:a16="http://schemas.microsoft.com/office/drawing/2014/main" id="{072E34FA-C736-AE0C-4793-424BE758470B}"/>
              </a:ext>
            </a:extLst>
          </p:cNvPr>
          <p:cNvSpPr txBox="1"/>
          <p:nvPr/>
        </p:nvSpPr>
        <p:spPr>
          <a:xfrm>
            <a:off x="2531256" y="5099029"/>
            <a:ext cx="692519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i="1" dirty="0"/>
              <a:t>*considering destinations that represent more than 0.5% share</a:t>
            </a:r>
          </a:p>
        </p:txBody>
      </p:sp>
    </p:spTree>
    <p:extLst>
      <p:ext uri="{BB962C8B-B14F-4D97-AF65-F5344CB8AC3E}">
        <p14:creationId xmlns:p14="http://schemas.microsoft.com/office/powerpoint/2010/main" val="159953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B2D7BA1-27CB-5C67-E634-2ACE291EDE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TH"/>
              <a:t>Amadeus. It’s how travel works</a:t>
            </a:r>
            <a:r>
              <a:rPr lang="en-US" dirty="0"/>
              <a:t> better</a:t>
            </a:r>
            <a:r>
              <a:rPr lang="en-TH"/>
              <a:t>.</a:t>
            </a:r>
            <a:endParaRPr lang="en-T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4C6927-7BD3-A8A1-A6B5-36C69F361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DADE-C6AA-456D-892E-64415757A9A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F688B8-DBE3-820E-6645-93DFE13EBF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600" dirty="0">
                <a:solidFill>
                  <a:srgbClr val="3A8BFF"/>
                </a:solidFill>
              </a:rPr>
              <a:t>Flown and Forecasted air supply for overseas flights between January and June 2025; vs previous year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5E1B99C-6294-ED15-254A-4543981CD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Airlines increase available seats for 2025</a:t>
            </a:r>
            <a:endParaRPr lang="en-US" dirty="0"/>
          </a:p>
        </p:txBody>
      </p:sp>
      <p:grpSp>
        <p:nvGrpSpPr>
          <p:cNvPr id="2" name="Group 645">
            <a:extLst>
              <a:ext uri="{FF2B5EF4-FFF2-40B4-BE49-F238E27FC236}">
                <a16:creationId xmlns:a16="http://schemas.microsoft.com/office/drawing/2014/main" id="{94C3F6C3-8841-EB4B-1445-ED60F60508DC}"/>
              </a:ext>
            </a:extLst>
          </p:cNvPr>
          <p:cNvGrpSpPr/>
          <p:nvPr/>
        </p:nvGrpSpPr>
        <p:grpSpPr>
          <a:xfrm>
            <a:off x="1172605" y="2162710"/>
            <a:ext cx="2049689" cy="1787288"/>
            <a:chOff x="6453338" y="639971"/>
            <a:chExt cx="2049689" cy="1787288"/>
          </a:xfrm>
        </p:grpSpPr>
        <p:sp>
          <p:nvSpPr>
            <p:cNvPr id="26" name="Rectangle: Rounded Corners 646">
              <a:extLst>
                <a:ext uri="{FF2B5EF4-FFF2-40B4-BE49-F238E27FC236}">
                  <a16:creationId xmlns:a16="http://schemas.microsoft.com/office/drawing/2014/main" id="{716AE6CE-2FE6-9A4D-FE73-DD9A0C357DA8}"/>
                </a:ext>
              </a:extLst>
            </p:cNvPr>
            <p:cNvSpPr/>
            <p:nvPr/>
          </p:nvSpPr>
          <p:spPr>
            <a:xfrm>
              <a:off x="6563831" y="769326"/>
              <a:ext cx="1939196" cy="1657933"/>
            </a:xfrm>
            <a:prstGeom prst="roundRect">
              <a:avLst>
                <a:gd name="adj" fmla="val 5322"/>
              </a:avLst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solidFill>
                  <a:srgbClr val="000835"/>
                </a:solidFill>
              </a:endParaRPr>
            </a:p>
          </p:txBody>
        </p:sp>
        <p:grpSp>
          <p:nvGrpSpPr>
            <p:cNvPr id="27" name="Group 648">
              <a:extLst>
                <a:ext uri="{FF2B5EF4-FFF2-40B4-BE49-F238E27FC236}">
                  <a16:creationId xmlns:a16="http://schemas.microsoft.com/office/drawing/2014/main" id="{D3F6D04E-1759-CB04-87D1-798B2A72DBCD}"/>
                </a:ext>
              </a:extLst>
            </p:cNvPr>
            <p:cNvGrpSpPr/>
            <p:nvPr/>
          </p:nvGrpSpPr>
          <p:grpSpPr>
            <a:xfrm>
              <a:off x="6453338" y="639971"/>
              <a:ext cx="258710" cy="258710"/>
              <a:chOff x="6453338" y="639971"/>
              <a:chExt cx="258710" cy="258710"/>
            </a:xfrm>
          </p:grpSpPr>
          <p:sp>
            <p:nvSpPr>
              <p:cNvPr id="28" name="Oval 650">
                <a:extLst>
                  <a:ext uri="{FF2B5EF4-FFF2-40B4-BE49-F238E27FC236}">
                    <a16:creationId xmlns:a16="http://schemas.microsoft.com/office/drawing/2014/main" id="{A00B6039-4C6A-297E-A48B-1714E8EEB006}"/>
                  </a:ext>
                </a:extLst>
              </p:cNvPr>
              <p:cNvSpPr/>
              <p:nvPr/>
            </p:nvSpPr>
            <p:spPr>
              <a:xfrm>
                <a:off x="6453338" y="639971"/>
                <a:ext cx="258710" cy="258710"/>
              </a:xfrm>
              <a:prstGeom prst="ellipse">
                <a:avLst/>
              </a:prstGeom>
              <a:solidFill>
                <a:srgbClr val="00083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>
                  <a:solidFill>
                    <a:srgbClr val="000835"/>
                  </a:solidFill>
                </a:endParaRPr>
              </a:p>
            </p:txBody>
          </p:sp>
          <p:pic>
            <p:nvPicPr>
              <p:cNvPr id="29" name="Graphic 349">
                <a:extLst>
                  <a:ext uri="{FF2B5EF4-FFF2-40B4-BE49-F238E27FC236}">
                    <a16:creationId xmlns:a16="http://schemas.microsoft.com/office/drawing/2014/main" id="{E3395AF4-E975-C39D-A012-D2809A9D0A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506376" y="693009"/>
                <a:ext cx="152634" cy="152634"/>
              </a:xfrm>
              <a:prstGeom prst="rect">
                <a:avLst/>
              </a:prstGeom>
            </p:spPr>
          </p:pic>
        </p:grpSp>
      </p:grpSp>
      <p:sp>
        <p:nvSpPr>
          <p:cNvPr id="9" name="Text Placeholder 96">
            <a:extLst>
              <a:ext uri="{FF2B5EF4-FFF2-40B4-BE49-F238E27FC236}">
                <a16:creationId xmlns:a16="http://schemas.microsoft.com/office/drawing/2014/main" id="{BD3F49DB-5E65-CD8D-62DF-AD5127798A5C}"/>
              </a:ext>
            </a:extLst>
          </p:cNvPr>
          <p:cNvSpPr>
            <a:spLocks noGrp="1"/>
          </p:cNvSpPr>
          <p:nvPr/>
        </p:nvSpPr>
        <p:spPr>
          <a:xfrm>
            <a:off x="4500339" y="5943168"/>
            <a:ext cx="3189288" cy="1301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4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0835"/>
                </a:solidFill>
              </a:rPr>
              <a:t>Source: </a:t>
            </a:r>
            <a:r>
              <a:rPr lang="es-ES" dirty="0"/>
              <a:t>Amadeus (</a:t>
            </a:r>
            <a:r>
              <a:rPr lang="es-ES" dirty="0" err="1"/>
              <a:t>formerly</a:t>
            </a:r>
            <a:r>
              <a:rPr lang="es-ES" dirty="0"/>
              <a:t> </a:t>
            </a:r>
            <a:r>
              <a:rPr lang="es-ES" dirty="0" err="1"/>
              <a:t>ForwardKeys</a:t>
            </a:r>
            <a:r>
              <a:rPr lang="es-ES" dirty="0"/>
              <a:t>)</a:t>
            </a:r>
            <a:r>
              <a:rPr lang="en-GB" dirty="0">
                <a:solidFill>
                  <a:srgbClr val="000835"/>
                </a:solidFill>
              </a:rPr>
              <a:t> Air Supply</a:t>
            </a:r>
          </a:p>
        </p:txBody>
      </p:sp>
      <p:sp>
        <p:nvSpPr>
          <p:cNvPr id="10" name="Text Placeholder 97">
            <a:extLst>
              <a:ext uri="{FF2B5EF4-FFF2-40B4-BE49-F238E27FC236}">
                <a16:creationId xmlns:a16="http://schemas.microsoft.com/office/drawing/2014/main" id="{6B49CD2F-869A-041B-B4ED-2794995AAF31}"/>
              </a:ext>
            </a:extLst>
          </p:cNvPr>
          <p:cNvSpPr>
            <a:spLocks noGrp="1"/>
          </p:cNvSpPr>
          <p:nvPr/>
        </p:nvSpPr>
        <p:spPr>
          <a:xfrm>
            <a:off x="3374827" y="5222285"/>
            <a:ext cx="990027" cy="31002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4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>
                <a:solidFill>
                  <a:srgbClr val="000835"/>
                </a:solidFill>
              </a:rPr>
              <a:t>+3%</a:t>
            </a:r>
            <a:r>
              <a:rPr lang="en-GB" sz="900" dirty="0">
                <a:solidFill>
                  <a:srgbClr val="000835"/>
                </a:solidFill>
              </a:rPr>
              <a:t> vs 2024</a:t>
            </a:r>
            <a:endParaRPr lang="en-GB" sz="1200" dirty="0">
              <a:solidFill>
                <a:srgbClr val="000835"/>
              </a:solidFill>
            </a:endParaRPr>
          </a:p>
        </p:txBody>
      </p:sp>
      <p:sp>
        <p:nvSpPr>
          <p:cNvPr id="11" name="Text Placeholder 98">
            <a:extLst>
              <a:ext uri="{FF2B5EF4-FFF2-40B4-BE49-F238E27FC236}">
                <a16:creationId xmlns:a16="http://schemas.microsoft.com/office/drawing/2014/main" id="{ADC26E82-7645-55D4-7B7B-5F091FB87E36}"/>
              </a:ext>
            </a:extLst>
          </p:cNvPr>
          <p:cNvSpPr>
            <a:spLocks noGrp="1"/>
          </p:cNvSpPr>
          <p:nvPr/>
        </p:nvSpPr>
        <p:spPr>
          <a:xfrm>
            <a:off x="5131791" y="5193758"/>
            <a:ext cx="990027" cy="31002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4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>
                <a:solidFill>
                  <a:srgbClr val="000835"/>
                </a:solidFill>
              </a:rPr>
              <a:t>+7%</a:t>
            </a:r>
            <a:r>
              <a:rPr lang="en-GB" sz="900" dirty="0">
                <a:solidFill>
                  <a:srgbClr val="000835"/>
                </a:solidFill>
              </a:rPr>
              <a:t> vs 2024</a:t>
            </a:r>
            <a:endParaRPr lang="en-GB" sz="1200" b="1" dirty="0">
              <a:solidFill>
                <a:srgbClr val="000835"/>
              </a:solidFill>
            </a:endParaRPr>
          </a:p>
        </p:txBody>
      </p:sp>
      <p:sp>
        <p:nvSpPr>
          <p:cNvPr id="12" name="Text Placeholder 99">
            <a:extLst>
              <a:ext uri="{FF2B5EF4-FFF2-40B4-BE49-F238E27FC236}">
                <a16:creationId xmlns:a16="http://schemas.microsoft.com/office/drawing/2014/main" id="{E6C036E5-AFC6-E476-E4E0-ADDD67CA06F1}"/>
              </a:ext>
            </a:extLst>
          </p:cNvPr>
          <p:cNvSpPr>
            <a:spLocks noGrp="1"/>
          </p:cNvSpPr>
          <p:nvPr/>
        </p:nvSpPr>
        <p:spPr>
          <a:xfrm>
            <a:off x="6833731" y="5222286"/>
            <a:ext cx="990027" cy="31002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4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>
                <a:solidFill>
                  <a:srgbClr val="000835"/>
                </a:solidFill>
              </a:rPr>
              <a:t>+5%</a:t>
            </a:r>
            <a:r>
              <a:rPr lang="en-GB" sz="900" dirty="0">
                <a:solidFill>
                  <a:srgbClr val="000835"/>
                </a:solidFill>
              </a:rPr>
              <a:t> vs 2024</a:t>
            </a:r>
            <a:endParaRPr lang="en-GB" sz="1200" b="1" dirty="0">
              <a:solidFill>
                <a:srgbClr val="000835"/>
              </a:solidFill>
            </a:endParaRPr>
          </a:p>
        </p:txBody>
      </p:sp>
      <p:sp>
        <p:nvSpPr>
          <p:cNvPr id="13" name="Text Placeholder 100">
            <a:extLst>
              <a:ext uri="{FF2B5EF4-FFF2-40B4-BE49-F238E27FC236}">
                <a16:creationId xmlns:a16="http://schemas.microsoft.com/office/drawing/2014/main" id="{CFFA7A1B-71FB-9F8B-B04E-9793185FA51D}"/>
              </a:ext>
            </a:extLst>
          </p:cNvPr>
          <p:cNvSpPr>
            <a:spLocks noGrp="1"/>
          </p:cNvSpPr>
          <p:nvPr/>
        </p:nvSpPr>
        <p:spPr>
          <a:xfrm>
            <a:off x="9085708" y="5189717"/>
            <a:ext cx="1144126" cy="31002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4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>
                <a:solidFill>
                  <a:srgbClr val="000835"/>
                </a:solidFill>
              </a:rPr>
              <a:t>+10%</a:t>
            </a:r>
            <a:r>
              <a:rPr lang="en-GB" sz="900" dirty="0">
                <a:solidFill>
                  <a:srgbClr val="000835"/>
                </a:solidFill>
              </a:rPr>
              <a:t> vs 2024</a:t>
            </a:r>
            <a:endParaRPr lang="en-GB" sz="1200" b="1" dirty="0">
              <a:solidFill>
                <a:srgbClr val="000835"/>
              </a:solidFill>
            </a:endParaRPr>
          </a:p>
        </p:txBody>
      </p:sp>
      <p:sp>
        <p:nvSpPr>
          <p:cNvPr id="14" name="Text Placeholder 101">
            <a:extLst>
              <a:ext uri="{FF2B5EF4-FFF2-40B4-BE49-F238E27FC236}">
                <a16:creationId xmlns:a16="http://schemas.microsoft.com/office/drawing/2014/main" id="{6075081F-CE4A-4533-CCFC-412133424952}"/>
              </a:ext>
            </a:extLst>
          </p:cNvPr>
          <p:cNvSpPr>
            <a:spLocks noGrp="1"/>
          </p:cNvSpPr>
          <p:nvPr/>
        </p:nvSpPr>
        <p:spPr>
          <a:xfrm>
            <a:off x="1425990" y="2509728"/>
            <a:ext cx="1665823" cy="13343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4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100" b="1" dirty="0">
                <a:solidFill>
                  <a:srgbClr val="000835"/>
                </a:solidFill>
              </a:rPr>
              <a:t>Worldwide international air connectivity</a:t>
            </a:r>
          </a:p>
          <a:p>
            <a:pPr algn="l"/>
            <a:endParaRPr lang="en-GB" sz="1100" b="1" dirty="0">
              <a:solidFill>
                <a:srgbClr val="000835"/>
              </a:solidFill>
            </a:endParaRPr>
          </a:p>
          <a:p>
            <a:pPr algn="l"/>
            <a:r>
              <a:rPr lang="en-GB" sz="900" dirty="0">
                <a:solidFill>
                  <a:srgbClr val="000835"/>
                </a:solidFill>
              </a:rPr>
              <a:t>H1 2024 vs 2024</a:t>
            </a:r>
          </a:p>
          <a:p>
            <a:pPr algn="l"/>
            <a:r>
              <a:rPr lang="en-GB" sz="2800" b="1" dirty="0">
                <a:solidFill>
                  <a:srgbClr val="000835"/>
                </a:solidFill>
              </a:rPr>
              <a:t>+7%</a:t>
            </a:r>
            <a:r>
              <a:rPr lang="en-GB" sz="2800" b="1" dirty="0">
                <a:solidFill>
                  <a:srgbClr val="3A8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ꜛ</a:t>
            </a:r>
            <a:r>
              <a:rPr lang="en-GB" sz="2800" b="1" dirty="0">
                <a:solidFill>
                  <a:srgbClr val="000835"/>
                </a:solidFill>
              </a:rPr>
              <a:t> 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BFB19394-A922-79E6-EC80-1FBCF334C80A}"/>
              </a:ext>
            </a:extLst>
          </p:cNvPr>
          <p:cNvSpPr txBox="1"/>
          <p:nvPr/>
        </p:nvSpPr>
        <p:spPr>
          <a:xfrm>
            <a:off x="1411009" y="5217756"/>
            <a:ext cx="990027" cy="27699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>
                <a:solidFill>
                  <a:srgbClr val="000835"/>
                </a:solidFill>
              </a:rPr>
              <a:t>H1 2025: </a:t>
            </a:r>
            <a:endParaRPr lang="en-GB" sz="1200" dirty="0">
              <a:solidFill>
                <a:srgbClr val="000835"/>
              </a:solidFill>
            </a:endParaRPr>
          </a:p>
        </p:txBody>
      </p:sp>
      <p:cxnSp>
        <p:nvCxnSpPr>
          <p:cNvPr id="22" name="Straight Connector 8">
            <a:extLst>
              <a:ext uri="{FF2B5EF4-FFF2-40B4-BE49-F238E27FC236}">
                <a16:creationId xmlns:a16="http://schemas.microsoft.com/office/drawing/2014/main" id="{EB03AC5B-9857-A12D-D7E3-5DD0270278C9}"/>
              </a:ext>
            </a:extLst>
          </p:cNvPr>
          <p:cNvCxnSpPr>
            <a:cxnSpLocks/>
          </p:cNvCxnSpPr>
          <p:nvPr/>
        </p:nvCxnSpPr>
        <p:spPr>
          <a:xfrm>
            <a:off x="1404530" y="5459982"/>
            <a:ext cx="8684858" cy="0"/>
          </a:xfrm>
          <a:prstGeom prst="line">
            <a:avLst/>
          </a:prstGeom>
          <a:ln>
            <a:solidFill>
              <a:srgbClr val="3A8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649">
            <a:extLst>
              <a:ext uri="{FF2B5EF4-FFF2-40B4-BE49-F238E27FC236}">
                <a16:creationId xmlns:a16="http://schemas.microsoft.com/office/drawing/2014/main" id="{74FD7E4F-188F-F753-CE5F-BDFC7EA2BF06}"/>
              </a:ext>
            </a:extLst>
          </p:cNvPr>
          <p:cNvCxnSpPr>
            <a:cxnSpLocks/>
          </p:cNvCxnSpPr>
          <p:nvPr/>
        </p:nvCxnSpPr>
        <p:spPr>
          <a:xfrm>
            <a:off x="1411009" y="2985702"/>
            <a:ext cx="1680804" cy="0"/>
          </a:xfrm>
          <a:prstGeom prst="line">
            <a:avLst/>
          </a:prstGeom>
          <a:ln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3" name="Group 4">
            <a:extLst>
              <a:ext uri="{FF2B5EF4-FFF2-40B4-BE49-F238E27FC236}">
                <a16:creationId xmlns:a16="http://schemas.microsoft.com/office/drawing/2014/main" id="{512FCE71-09FC-D07D-50AC-6B342BD29C7E}"/>
              </a:ext>
            </a:extLst>
          </p:cNvPr>
          <p:cNvGrpSpPr/>
          <p:nvPr/>
        </p:nvGrpSpPr>
        <p:grpSpPr>
          <a:xfrm>
            <a:off x="3537813" y="1698389"/>
            <a:ext cx="5872288" cy="3253670"/>
            <a:chOff x="882245" y="7156813"/>
            <a:chExt cx="4182077" cy="2399969"/>
          </a:xfrm>
        </p:grpSpPr>
        <p:grpSp>
          <p:nvGrpSpPr>
            <p:cNvPr id="1074" name="Groupe 46">
              <a:extLst>
                <a:ext uri="{FF2B5EF4-FFF2-40B4-BE49-F238E27FC236}">
                  <a16:creationId xmlns:a16="http://schemas.microsoft.com/office/drawing/2014/main" id="{2984F16C-1D53-BDD1-BCA0-66470750E205}"/>
                </a:ext>
              </a:extLst>
            </p:cNvPr>
            <p:cNvGrpSpPr/>
            <p:nvPr/>
          </p:nvGrpSpPr>
          <p:grpSpPr>
            <a:xfrm>
              <a:off x="1692368" y="8340824"/>
              <a:ext cx="328717" cy="244688"/>
              <a:chOff x="1974184" y="3816328"/>
              <a:chExt cx="667414" cy="493767"/>
            </a:xfrm>
            <a:solidFill>
              <a:srgbClr val="1755AF"/>
            </a:solidFill>
            <a:effectLst/>
          </p:grpSpPr>
          <p:sp>
            <p:nvSpPr>
              <p:cNvPr id="1385" name="Freeform 90">
                <a:extLst>
                  <a:ext uri="{FF2B5EF4-FFF2-40B4-BE49-F238E27FC236}">
                    <a16:creationId xmlns:a16="http://schemas.microsoft.com/office/drawing/2014/main" id="{50C35547-4E49-F5A7-BA4B-8BA1367E1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9542" y="3816328"/>
                <a:ext cx="19630" cy="40770"/>
              </a:xfrm>
              <a:custGeom>
                <a:avLst/>
                <a:gdLst>
                  <a:gd name="T0" fmla="*/ 15625 w 20000"/>
                  <a:gd name="T1" fmla="*/ 19706 h 20000"/>
                  <a:gd name="T2" fmla="*/ 9375 w 20000"/>
                  <a:gd name="T3" fmla="*/ 15000 h 20000"/>
                  <a:gd name="T4" fmla="*/ 9375 w 20000"/>
                  <a:gd name="T5" fmla="*/ 12059 h 20000"/>
                  <a:gd name="T6" fmla="*/ 9375 w 20000"/>
                  <a:gd name="T7" fmla="*/ 4706 h 20000"/>
                  <a:gd name="T8" fmla="*/ 0 w 20000"/>
                  <a:gd name="T9" fmla="*/ 2941 h 20000"/>
                  <a:gd name="T10" fmla="*/ 0 w 20000"/>
                  <a:gd name="T11" fmla="*/ 0 h 20000"/>
                  <a:gd name="T12" fmla="*/ 9375 w 20000"/>
                  <a:gd name="T13" fmla="*/ 2941 h 20000"/>
                  <a:gd name="T14" fmla="*/ 19375 w 20000"/>
                  <a:gd name="T15" fmla="*/ 12059 h 20000"/>
                  <a:gd name="T16" fmla="*/ 15625 w 20000"/>
                  <a:gd name="T17" fmla="*/ 1970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00" h="20000">
                    <a:moveTo>
                      <a:pt x="15625" y="19706"/>
                    </a:moveTo>
                    <a:lnTo>
                      <a:pt x="9375" y="15000"/>
                    </a:lnTo>
                    <a:lnTo>
                      <a:pt x="9375" y="12059"/>
                    </a:lnTo>
                    <a:lnTo>
                      <a:pt x="9375" y="4706"/>
                    </a:lnTo>
                    <a:lnTo>
                      <a:pt x="0" y="2941"/>
                    </a:lnTo>
                    <a:lnTo>
                      <a:pt x="0" y="0"/>
                    </a:lnTo>
                    <a:lnTo>
                      <a:pt x="9375" y="2941"/>
                    </a:lnTo>
                    <a:lnTo>
                      <a:pt x="19375" y="12059"/>
                    </a:lnTo>
                    <a:lnTo>
                      <a:pt x="15625" y="19706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6" name="Freeform 89">
                <a:extLst>
                  <a:ext uri="{FF2B5EF4-FFF2-40B4-BE49-F238E27FC236}">
                    <a16:creationId xmlns:a16="http://schemas.microsoft.com/office/drawing/2014/main" id="{ED1FAAB1-4453-1283-54C3-82ECCC912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1422" y="3879748"/>
                <a:ext cx="13590" cy="19630"/>
              </a:xfrm>
              <a:custGeom>
                <a:avLst/>
                <a:gdLst>
                  <a:gd name="T0" fmla="*/ 5455 w 20000"/>
                  <a:gd name="T1" fmla="*/ 19375 h 20000"/>
                  <a:gd name="T2" fmla="*/ 0 w 20000"/>
                  <a:gd name="T3" fmla="*/ 12500 h 20000"/>
                  <a:gd name="T4" fmla="*/ 5455 w 20000"/>
                  <a:gd name="T5" fmla="*/ 9375 h 20000"/>
                  <a:gd name="T6" fmla="*/ 5455 w 20000"/>
                  <a:gd name="T7" fmla="*/ 0 h 20000"/>
                  <a:gd name="T8" fmla="*/ 19091 w 20000"/>
                  <a:gd name="T9" fmla="*/ 0 h 20000"/>
                  <a:gd name="T10" fmla="*/ 19091 w 20000"/>
                  <a:gd name="T11" fmla="*/ 12500 h 20000"/>
                  <a:gd name="T12" fmla="*/ 5455 w 20000"/>
                  <a:gd name="T13" fmla="*/ 1937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00" h="20000">
                    <a:moveTo>
                      <a:pt x="5455" y="19375"/>
                    </a:moveTo>
                    <a:lnTo>
                      <a:pt x="0" y="12500"/>
                    </a:lnTo>
                    <a:lnTo>
                      <a:pt x="5455" y="9375"/>
                    </a:lnTo>
                    <a:lnTo>
                      <a:pt x="5455" y="0"/>
                    </a:lnTo>
                    <a:lnTo>
                      <a:pt x="19091" y="0"/>
                    </a:lnTo>
                    <a:lnTo>
                      <a:pt x="19091" y="12500"/>
                    </a:lnTo>
                    <a:lnTo>
                      <a:pt x="5455" y="19375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7" name="Freeform 88">
                <a:extLst>
                  <a:ext uri="{FF2B5EF4-FFF2-40B4-BE49-F238E27FC236}">
                    <a16:creationId xmlns:a16="http://schemas.microsoft.com/office/drawing/2014/main" id="{D6A2887A-4DC2-D968-AE50-5F6D2B530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9172" y="3864648"/>
                <a:ext cx="22649" cy="28690"/>
              </a:xfrm>
              <a:custGeom>
                <a:avLst/>
                <a:gdLst>
                  <a:gd name="T0" fmla="*/ 19459 w 20000"/>
                  <a:gd name="T1" fmla="*/ 19574 h 20000"/>
                  <a:gd name="T2" fmla="*/ 10811 w 20000"/>
                  <a:gd name="T3" fmla="*/ 17447 h 20000"/>
                  <a:gd name="T4" fmla="*/ 14054 w 20000"/>
                  <a:gd name="T5" fmla="*/ 11064 h 20000"/>
                  <a:gd name="T6" fmla="*/ 0 w 20000"/>
                  <a:gd name="T7" fmla="*/ 1702 h 20000"/>
                  <a:gd name="T8" fmla="*/ 5405 w 20000"/>
                  <a:gd name="T9" fmla="*/ 0 h 20000"/>
                  <a:gd name="T10" fmla="*/ 19459 w 20000"/>
                  <a:gd name="T11" fmla="*/ 11064 h 20000"/>
                  <a:gd name="T12" fmla="*/ 19459 w 20000"/>
                  <a:gd name="T13" fmla="*/ 1957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00" h="20000">
                    <a:moveTo>
                      <a:pt x="19459" y="19574"/>
                    </a:moveTo>
                    <a:lnTo>
                      <a:pt x="10811" y="17447"/>
                    </a:lnTo>
                    <a:lnTo>
                      <a:pt x="14054" y="11064"/>
                    </a:lnTo>
                    <a:lnTo>
                      <a:pt x="0" y="1702"/>
                    </a:lnTo>
                    <a:lnTo>
                      <a:pt x="5405" y="0"/>
                    </a:lnTo>
                    <a:lnTo>
                      <a:pt x="19459" y="11064"/>
                    </a:lnTo>
                    <a:lnTo>
                      <a:pt x="19459" y="19574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8" name="Freeform 87">
                <a:extLst>
                  <a:ext uri="{FF2B5EF4-FFF2-40B4-BE49-F238E27FC236}">
                    <a16:creationId xmlns:a16="http://schemas.microsoft.com/office/drawing/2014/main" id="{274D163C-94DA-A93B-C67A-ABC59CB18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833" y="3825388"/>
                <a:ext cx="33220" cy="12080"/>
              </a:xfrm>
              <a:custGeom>
                <a:avLst/>
                <a:gdLst>
                  <a:gd name="T0" fmla="*/ 4074 w 20000"/>
                  <a:gd name="T1" fmla="*/ 19048 h 20000"/>
                  <a:gd name="T2" fmla="*/ 0 w 20000"/>
                  <a:gd name="T3" fmla="*/ 0 h 20000"/>
                  <a:gd name="T4" fmla="*/ 7778 w 20000"/>
                  <a:gd name="T5" fmla="*/ 0 h 20000"/>
                  <a:gd name="T6" fmla="*/ 15926 w 20000"/>
                  <a:gd name="T7" fmla="*/ 0 h 20000"/>
                  <a:gd name="T8" fmla="*/ 19630 w 20000"/>
                  <a:gd name="T9" fmla="*/ 0 h 20000"/>
                  <a:gd name="T10" fmla="*/ 4074 w 20000"/>
                  <a:gd name="T11" fmla="*/ 1904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00" h="20000">
                    <a:moveTo>
                      <a:pt x="4074" y="19048"/>
                    </a:moveTo>
                    <a:lnTo>
                      <a:pt x="0" y="0"/>
                    </a:lnTo>
                    <a:lnTo>
                      <a:pt x="7778" y="0"/>
                    </a:lnTo>
                    <a:lnTo>
                      <a:pt x="15926" y="0"/>
                    </a:lnTo>
                    <a:lnTo>
                      <a:pt x="19630" y="0"/>
                    </a:lnTo>
                    <a:lnTo>
                      <a:pt x="4074" y="19048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9" name="Freeform 86">
                <a:extLst>
                  <a:ext uri="{FF2B5EF4-FFF2-40B4-BE49-F238E27FC236}">
                    <a16:creationId xmlns:a16="http://schemas.microsoft.com/office/drawing/2014/main" id="{571B6217-8AA0-3283-8EAF-1C7A5561D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0141" y="3994507"/>
                <a:ext cx="22650" cy="10570"/>
              </a:xfrm>
              <a:custGeom>
                <a:avLst/>
                <a:gdLst>
                  <a:gd name="T0" fmla="*/ 5405 w 20000"/>
                  <a:gd name="T1" fmla="*/ 18824 h 20000"/>
                  <a:gd name="T2" fmla="*/ 0 w 20000"/>
                  <a:gd name="T3" fmla="*/ 5882 h 20000"/>
                  <a:gd name="T4" fmla="*/ 8649 w 20000"/>
                  <a:gd name="T5" fmla="*/ 0 h 20000"/>
                  <a:gd name="T6" fmla="*/ 19459 w 20000"/>
                  <a:gd name="T7" fmla="*/ 0 h 20000"/>
                  <a:gd name="T8" fmla="*/ 14054 w 20000"/>
                  <a:gd name="T9" fmla="*/ 18824 h 20000"/>
                  <a:gd name="T10" fmla="*/ 5405 w 20000"/>
                  <a:gd name="T11" fmla="*/ 1882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00" h="20000">
                    <a:moveTo>
                      <a:pt x="5405" y="18824"/>
                    </a:moveTo>
                    <a:lnTo>
                      <a:pt x="0" y="5882"/>
                    </a:lnTo>
                    <a:lnTo>
                      <a:pt x="8649" y="0"/>
                    </a:lnTo>
                    <a:lnTo>
                      <a:pt x="19459" y="0"/>
                    </a:lnTo>
                    <a:lnTo>
                      <a:pt x="14054" y="18824"/>
                    </a:lnTo>
                    <a:lnTo>
                      <a:pt x="5405" y="18824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0" name="Freeform 85">
                <a:extLst>
                  <a:ext uri="{FF2B5EF4-FFF2-40B4-BE49-F238E27FC236}">
                    <a16:creationId xmlns:a16="http://schemas.microsoft.com/office/drawing/2014/main" id="{FAC946F8-EDB2-5E32-708E-E1468ECB4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7862" y="3888808"/>
                <a:ext cx="12080" cy="19630"/>
              </a:xfrm>
              <a:custGeom>
                <a:avLst/>
                <a:gdLst>
                  <a:gd name="T0" fmla="*/ 3810 w 20000"/>
                  <a:gd name="T1" fmla="*/ 19375 h 20000"/>
                  <a:gd name="T2" fmla="*/ 3810 w 20000"/>
                  <a:gd name="T3" fmla="*/ 15625 h 20000"/>
                  <a:gd name="T4" fmla="*/ 0 w 20000"/>
                  <a:gd name="T5" fmla="*/ 2500 h 20000"/>
                  <a:gd name="T6" fmla="*/ 3810 w 20000"/>
                  <a:gd name="T7" fmla="*/ 0 h 20000"/>
                  <a:gd name="T8" fmla="*/ 19048 w 20000"/>
                  <a:gd name="T9" fmla="*/ 19375 h 20000"/>
                  <a:gd name="T10" fmla="*/ 3810 w 20000"/>
                  <a:gd name="T11" fmla="*/ 1937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00" h="20000">
                    <a:moveTo>
                      <a:pt x="3810" y="19375"/>
                    </a:moveTo>
                    <a:lnTo>
                      <a:pt x="3810" y="15625"/>
                    </a:lnTo>
                    <a:lnTo>
                      <a:pt x="0" y="2500"/>
                    </a:lnTo>
                    <a:lnTo>
                      <a:pt x="3810" y="0"/>
                    </a:lnTo>
                    <a:lnTo>
                      <a:pt x="19048" y="19375"/>
                    </a:lnTo>
                    <a:lnTo>
                      <a:pt x="3810" y="19375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1" name="Freeform 84">
                <a:extLst>
                  <a:ext uri="{FF2B5EF4-FFF2-40B4-BE49-F238E27FC236}">
                    <a16:creationId xmlns:a16="http://schemas.microsoft.com/office/drawing/2014/main" id="{B1AB332A-AB0B-FD5C-2BDF-92020019FD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5412" y="3923538"/>
                <a:ext cx="10569" cy="25669"/>
              </a:xfrm>
              <a:custGeom>
                <a:avLst/>
                <a:gdLst>
                  <a:gd name="T0" fmla="*/ 18824 w 20000"/>
                  <a:gd name="T1" fmla="*/ 19524 h 20000"/>
                  <a:gd name="T2" fmla="*/ 0 w 20000"/>
                  <a:gd name="T3" fmla="*/ 0 h 20000"/>
                  <a:gd name="T4" fmla="*/ 18824 w 20000"/>
                  <a:gd name="T5" fmla="*/ 16667 h 20000"/>
                  <a:gd name="T6" fmla="*/ 18824 w 20000"/>
                  <a:gd name="T7" fmla="*/ 1952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18824" y="19524"/>
                    </a:moveTo>
                    <a:lnTo>
                      <a:pt x="0" y="0"/>
                    </a:lnTo>
                    <a:lnTo>
                      <a:pt x="18824" y="16667"/>
                    </a:lnTo>
                    <a:lnTo>
                      <a:pt x="18824" y="19524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2" name="Freeform 83">
                <a:extLst>
                  <a:ext uri="{FF2B5EF4-FFF2-40B4-BE49-F238E27FC236}">
                    <a16:creationId xmlns:a16="http://schemas.microsoft.com/office/drawing/2014/main" id="{32ADEFD4-EC07-1CB0-2135-4A3DAB3B93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3502" y="3906928"/>
                <a:ext cx="6040" cy="10570"/>
              </a:xfrm>
              <a:custGeom>
                <a:avLst/>
                <a:gdLst>
                  <a:gd name="T0" fmla="*/ 0 w 20000"/>
                  <a:gd name="T1" fmla="*/ 18824 h 20000"/>
                  <a:gd name="T2" fmla="*/ 0 w 20000"/>
                  <a:gd name="T3" fmla="*/ 11765 h 20000"/>
                  <a:gd name="T4" fmla="*/ 18182 w 20000"/>
                  <a:gd name="T5" fmla="*/ 0 h 20000"/>
                  <a:gd name="T6" fmla="*/ 18182 w 20000"/>
                  <a:gd name="T7" fmla="*/ 18824 h 20000"/>
                  <a:gd name="T8" fmla="*/ 0 w 20000"/>
                  <a:gd name="T9" fmla="*/ 1882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8824"/>
                    </a:moveTo>
                    <a:lnTo>
                      <a:pt x="0" y="11765"/>
                    </a:lnTo>
                    <a:lnTo>
                      <a:pt x="18182" y="0"/>
                    </a:lnTo>
                    <a:lnTo>
                      <a:pt x="18182" y="18824"/>
                    </a:lnTo>
                    <a:lnTo>
                      <a:pt x="0" y="18824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3" name="Freeform 82">
                <a:extLst>
                  <a:ext uri="{FF2B5EF4-FFF2-40B4-BE49-F238E27FC236}">
                    <a16:creationId xmlns:a16="http://schemas.microsoft.com/office/drawing/2014/main" id="{87814049-F5D7-52AF-7E68-E42C3600B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2792" y="3958267"/>
                <a:ext cx="10569" cy="6040"/>
              </a:xfrm>
              <a:custGeom>
                <a:avLst/>
                <a:gdLst>
                  <a:gd name="T0" fmla="*/ 18824 w 20000"/>
                  <a:gd name="T1" fmla="*/ 18182 h 20000"/>
                  <a:gd name="T2" fmla="*/ 0 w 20000"/>
                  <a:gd name="T3" fmla="*/ 18182 h 20000"/>
                  <a:gd name="T4" fmla="*/ 0 w 20000"/>
                  <a:gd name="T5" fmla="*/ 0 h 20000"/>
                  <a:gd name="T6" fmla="*/ 18824 w 20000"/>
                  <a:gd name="T7" fmla="*/ 1818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18824" y="18182"/>
                    </a:moveTo>
                    <a:lnTo>
                      <a:pt x="0" y="18182"/>
                    </a:lnTo>
                    <a:lnTo>
                      <a:pt x="0" y="0"/>
                    </a:lnTo>
                    <a:lnTo>
                      <a:pt x="18824" y="18182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4" name="Freeform 81">
                <a:extLst>
                  <a:ext uri="{FF2B5EF4-FFF2-40B4-BE49-F238E27FC236}">
                    <a16:creationId xmlns:a16="http://schemas.microsoft.com/office/drawing/2014/main" id="{BA5C1DC7-44ED-7010-6955-FDAB655C6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1029" y="4225536"/>
                <a:ext cx="10569" cy="16609"/>
              </a:xfrm>
              <a:custGeom>
                <a:avLst/>
                <a:gdLst>
                  <a:gd name="T0" fmla="*/ 5882 w 20000"/>
                  <a:gd name="T1" fmla="*/ 19259 h 20000"/>
                  <a:gd name="T2" fmla="*/ 0 w 20000"/>
                  <a:gd name="T3" fmla="*/ 0 h 20000"/>
                  <a:gd name="T4" fmla="*/ 5882 w 20000"/>
                  <a:gd name="T5" fmla="*/ 0 h 20000"/>
                  <a:gd name="T6" fmla="*/ 18824 w 20000"/>
                  <a:gd name="T7" fmla="*/ 11852 h 20000"/>
                  <a:gd name="T8" fmla="*/ 5882 w 20000"/>
                  <a:gd name="T9" fmla="*/ 1925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5882" y="19259"/>
                    </a:moveTo>
                    <a:lnTo>
                      <a:pt x="0" y="0"/>
                    </a:lnTo>
                    <a:lnTo>
                      <a:pt x="5882" y="0"/>
                    </a:lnTo>
                    <a:lnTo>
                      <a:pt x="18824" y="11852"/>
                    </a:lnTo>
                    <a:lnTo>
                      <a:pt x="5882" y="19259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5" name="Freeform 74">
                <a:extLst>
                  <a:ext uri="{FF2B5EF4-FFF2-40B4-BE49-F238E27FC236}">
                    <a16:creationId xmlns:a16="http://schemas.microsoft.com/office/drawing/2014/main" id="{4D6C4A00-18A5-C323-C0CF-56A179036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6952" y="4039807"/>
                <a:ext cx="95129" cy="63420"/>
              </a:xfrm>
              <a:custGeom>
                <a:avLst/>
                <a:gdLst>
                  <a:gd name="T0" fmla="*/ 0 w 20000"/>
                  <a:gd name="T1" fmla="*/ 14808 h 20000"/>
                  <a:gd name="T2" fmla="*/ 0 w 20000"/>
                  <a:gd name="T3" fmla="*/ 7885 h 20000"/>
                  <a:gd name="T4" fmla="*/ 0 w 20000"/>
                  <a:gd name="T5" fmla="*/ 0 h 20000"/>
                  <a:gd name="T6" fmla="*/ 764 w 20000"/>
                  <a:gd name="T7" fmla="*/ 0 h 20000"/>
                  <a:gd name="T8" fmla="*/ 5223 w 20000"/>
                  <a:gd name="T9" fmla="*/ 0 h 20000"/>
                  <a:gd name="T10" fmla="*/ 10701 w 20000"/>
                  <a:gd name="T11" fmla="*/ 1923 h 20000"/>
                  <a:gd name="T12" fmla="*/ 12611 w 20000"/>
                  <a:gd name="T13" fmla="*/ 5000 h 20000"/>
                  <a:gd name="T14" fmla="*/ 19873 w 20000"/>
                  <a:gd name="T15" fmla="*/ 7885 h 20000"/>
                  <a:gd name="T16" fmla="*/ 17834 w 20000"/>
                  <a:gd name="T17" fmla="*/ 12885 h 20000"/>
                  <a:gd name="T18" fmla="*/ 9172 w 20000"/>
                  <a:gd name="T19" fmla="*/ 12885 h 20000"/>
                  <a:gd name="T20" fmla="*/ 5987 w 20000"/>
                  <a:gd name="T21" fmla="*/ 12885 h 20000"/>
                  <a:gd name="T22" fmla="*/ 2038 w 20000"/>
                  <a:gd name="T23" fmla="*/ 19808 h 20000"/>
                  <a:gd name="T24" fmla="*/ 0 w 20000"/>
                  <a:gd name="T25" fmla="*/ 1480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000" h="20000">
                    <a:moveTo>
                      <a:pt x="0" y="14808"/>
                    </a:moveTo>
                    <a:lnTo>
                      <a:pt x="0" y="7885"/>
                    </a:lnTo>
                    <a:lnTo>
                      <a:pt x="0" y="0"/>
                    </a:lnTo>
                    <a:lnTo>
                      <a:pt x="764" y="0"/>
                    </a:lnTo>
                    <a:lnTo>
                      <a:pt x="5223" y="0"/>
                    </a:lnTo>
                    <a:lnTo>
                      <a:pt x="10701" y="1923"/>
                    </a:lnTo>
                    <a:lnTo>
                      <a:pt x="12611" y="5000"/>
                    </a:lnTo>
                    <a:lnTo>
                      <a:pt x="19873" y="7885"/>
                    </a:lnTo>
                    <a:lnTo>
                      <a:pt x="17834" y="12885"/>
                    </a:lnTo>
                    <a:lnTo>
                      <a:pt x="9172" y="12885"/>
                    </a:lnTo>
                    <a:lnTo>
                      <a:pt x="5987" y="12885"/>
                    </a:lnTo>
                    <a:lnTo>
                      <a:pt x="2038" y="19808"/>
                    </a:lnTo>
                    <a:lnTo>
                      <a:pt x="0" y="14808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6" name="Freeform 70">
                <a:extLst>
                  <a:ext uri="{FF2B5EF4-FFF2-40B4-BE49-F238E27FC236}">
                    <a16:creationId xmlns:a16="http://schemas.microsoft.com/office/drawing/2014/main" id="{035EBCCD-74E0-F698-D9BC-C7C5589B6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5982" y="4035277"/>
                <a:ext cx="72479" cy="51340"/>
              </a:xfrm>
              <a:custGeom>
                <a:avLst/>
                <a:gdLst>
                  <a:gd name="T0" fmla="*/ 19833 w 20000"/>
                  <a:gd name="T1" fmla="*/ 1429 h 20000"/>
                  <a:gd name="T2" fmla="*/ 19833 w 20000"/>
                  <a:gd name="T3" fmla="*/ 11190 h 20000"/>
                  <a:gd name="T4" fmla="*/ 19833 w 20000"/>
                  <a:gd name="T5" fmla="*/ 19762 h 20000"/>
                  <a:gd name="T6" fmla="*/ 4500 w 20000"/>
                  <a:gd name="T7" fmla="*/ 19762 h 20000"/>
                  <a:gd name="T8" fmla="*/ 0 w 20000"/>
                  <a:gd name="T9" fmla="*/ 17381 h 20000"/>
                  <a:gd name="T10" fmla="*/ 1833 w 20000"/>
                  <a:gd name="T11" fmla="*/ 11190 h 20000"/>
                  <a:gd name="T12" fmla="*/ 16500 w 20000"/>
                  <a:gd name="T13" fmla="*/ 13571 h 20000"/>
                  <a:gd name="T14" fmla="*/ 13000 w 20000"/>
                  <a:gd name="T15" fmla="*/ 9762 h 20000"/>
                  <a:gd name="T16" fmla="*/ 11333 w 20000"/>
                  <a:gd name="T17" fmla="*/ 4762 h 20000"/>
                  <a:gd name="T18" fmla="*/ 8667 w 20000"/>
                  <a:gd name="T19" fmla="*/ 0 h 20000"/>
                  <a:gd name="T20" fmla="*/ 15500 w 20000"/>
                  <a:gd name="T21" fmla="*/ 0 h 20000"/>
                  <a:gd name="T22" fmla="*/ 19833 w 20000"/>
                  <a:gd name="T23" fmla="*/ 142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000" h="20000">
                    <a:moveTo>
                      <a:pt x="19833" y="1429"/>
                    </a:moveTo>
                    <a:lnTo>
                      <a:pt x="19833" y="11190"/>
                    </a:lnTo>
                    <a:lnTo>
                      <a:pt x="19833" y="19762"/>
                    </a:lnTo>
                    <a:lnTo>
                      <a:pt x="4500" y="19762"/>
                    </a:lnTo>
                    <a:lnTo>
                      <a:pt x="0" y="17381"/>
                    </a:lnTo>
                    <a:lnTo>
                      <a:pt x="1833" y="11190"/>
                    </a:lnTo>
                    <a:lnTo>
                      <a:pt x="16500" y="13571"/>
                    </a:lnTo>
                    <a:lnTo>
                      <a:pt x="13000" y="9762"/>
                    </a:lnTo>
                    <a:lnTo>
                      <a:pt x="11333" y="4762"/>
                    </a:lnTo>
                    <a:lnTo>
                      <a:pt x="8667" y="0"/>
                    </a:lnTo>
                    <a:lnTo>
                      <a:pt x="15500" y="0"/>
                    </a:lnTo>
                    <a:lnTo>
                      <a:pt x="19833" y="1429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7" name="Freeform 68">
                <a:extLst>
                  <a:ext uri="{FF2B5EF4-FFF2-40B4-BE49-F238E27FC236}">
                    <a16:creationId xmlns:a16="http://schemas.microsoft.com/office/drawing/2014/main" id="{6C13459A-E20F-D952-3FD5-9CFDE7A62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6322" y="4070007"/>
                <a:ext cx="51340" cy="19630"/>
              </a:xfrm>
              <a:custGeom>
                <a:avLst/>
                <a:gdLst>
                  <a:gd name="T0" fmla="*/ 11190 w 20000"/>
                  <a:gd name="T1" fmla="*/ 19375 h 20000"/>
                  <a:gd name="T2" fmla="*/ 3810 w 20000"/>
                  <a:gd name="T3" fmla="*/ 19375 h 20000"/>
                  <a:gd name="T4" fmla="*/ 0 w 20000"/>
                  <a:gd name="T5" fmla="*/ 9375 h 20000"/>
                  <a:gd name="T6" fmla="*/ 3810 w 20000"/>
                  <a:gd name="T7" fmla="*/ 0 h 20000"/>
                  <a:gd name="T8" fmla="*/ 15952 w 20000"/>
                  <a:gd name="T9" fmla="*/ 6250 h 20000"/>
                  <a:gd name="T10" fmla="*/ 19762 w 20000"/>
                  <a:gd name="T11" fmla="*/ 19375 h 20000"/>
                  <a:gd name="T12" fmla="*/ 11190 w 20000"/>
                  <a:gd name="T13" fmla="*/ 1937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00" h="20000">
                    <a:moveTo>
                      <a:pt x="11190" y="19375"/>
                    </a:moveTo>
                    <a:lnTo>
                      <a:pt x="3810" y="19375"/>
                    </a:lnTo>
                    <a:lnTo>
                      <a:pt x="0" y="9375"/>
                    </a:lnTo>
                    <a:lnTo>
                      <a:pt x="3810" y="0"/>
                    </a:lnTo>
                    <a:lnTo>
                      <a:pt x="15952" y="6250"/>
                    </a:lnTo>
                    <a:lnTo>
                      <a:pt x="19762" y="19375"/>
                    </a:lnTo>
                    <a:lnTo>
                      <a:pt x="11190" y="19375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8" name="Freeform 39">
                <a:extLst>
                  <a:ext uri="{FF2B5EF4-FFF2-40B4-BE49-F238E27FC236}">
                    <a16:creationId xmlns:a16="http://schemas.microsoft.com/office/drawing/2014/main" id="{648F8BD5-39A4-7B0D-78E5-E5619F9C4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4184" y="3932598"/>
                <a:ext cx="288408" cy="104189"/>
              </a:xfrm>
              <a:custGeom>
                <a:avLst/>
                <a:gdLst>
                  <a:gd name="T0" fmla="*/ 13222 w 20000"/>
                  <a:gd name="T1" fmla="*/ 19884 h 20000"/>
                  <a:gd name="T2" fmla="*/ 14310 w 20000"/>
                  <a:gd name="T3" fmla="*/ 15581 h 20000"/>
                  <a:gd name="T4" fmla="*/ 12134 w 20000"/>
                  <a:gd name="T5" fmla="*/ 13953 h 20000"/>
                  <a:gd name="T6" fmla="*/ 11464 w 20000"/>
                  <a:gd name="T7" fmla="*/ 8953 h 20000"/>
                  <a:gd name="T8" fmla="*/ 9079 w 20000"/>
                  <a:gd name="T9" fmla="*/ 8953 h 20000"/>
                  <a:gd name="T10" fmla="*/ 5649 w 20000"/>
                  <a:gd name="T11" fmla="*/ 4767 h 20000"/>
                  <a:gd name="T12" fmla="*/ 6276 w 20000"/>
                  <a:gd name="T13" fmla="*/ 4186 h 20000"/>
                  <a:gd name="T14" fmla="*/ 4100 w 20000"/>
                  <a:gd name="T15" fmla="*/ 3023 h 20000"/>
                  <a:gd name="T16" fmla="*/ 2385 w 20000"/>
                  <a:gd name="T17" fmla="*/ 7093 h 20000"/>
                  <a:gd name="T18" fmla="*/ 0 w 20000"/>
                  <a:gd name="T19" fmla="*/ 7093 h 20000"/>
                  <a:gd name="T20" fmla="*/ 1297 w 20000"/>
                  <a:gd name="T21" fmla="*/ 4767 h 20000"/>
                  <a:gd name="T22" fmla="*/ 2845 w 20000"/>
                  <a:gd name="T23" fmla="*/ 2326 h 20000"/>
                  <a:gd name="T24" fmla="*/ 5230 w 20000"/>
                  <a:gd name="T25" fmla="*/ 0 h 20000"/>
                  <a:gd name="T26" fmla="*/ 7364 w 20000"/>
                  <a:gd name="T27" fmla="*/ 0 h 20000"/>
                  <a:gd name="T28" fmla="*/ 9749 w 20000"/>
                  <a:gd name="T29" fmla="*/ 2326 h 20000"/>
                  <a:gd name="T30" fmla="*/ 12134 w 20000"/>
                  <a:gd name="T31" fmla="*/ 5930 h 20000"/>
                  <a:gd name="T32" fmla="*/ 14310 w 20000"/>
                  <a:gd name="T33" fmla="*/ 8953 h 20000"/>
                  <a:gd name="T34" fmla="*/ 17113 w 20000"/>
                  <a:gd name="T35" fmla="*/ 12558 h 20000"/>
                  <a:gd name="T36" fmla="*/ 16695 w 20000"/>
                  <a:gd name="T37" fmla="*/ 15116 h 20000"/>
                  <a:gd name="T38" fmla="*/ 18410 w 20000"/>
                  <a:gd name="T39" fmla="*/ 15581 h 20000"/>
                  <a:gd name="T40" fmla="*/ 19958 w 20000"/>
                  <a:gd name="T41" fmla="*/ 17442 h 20000"/>
                  <a:gd name="T42" fmla="*/ 13222 w 20000"/>
                  <a:gd name="T43" fmla="*/ 1988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00" h="20000">
                    <a:moveTo>
                      <a:pt x="13222" y="19884"/>
                    </a:moveTo>
                    <a:lnTo>
                      <a:pt x="14310" y="15581"/>
                    </a:lnTo>
                    <a:lnTo>
                      <a:pt x="12134" y="13953"/>
                    </a:lnTo>
                    <a:lnTo>
                      <a:pt x="11464" y="8953"/>
                    </a:lnTo>
                    <a:lnTo>
                      <a:pt x="9079" y="8953"/>
                    </a:lnTo>
                    <a:lnTo>
                      <a:pt x="5649" y="4767"/>
                    </a:lnTo>
                    <a:lnTo>
                      <a:pt x="6276" y="4186"/>
                    </a:lnTo>
                    <a:lnTo>
                      <a:pt x="4100" y="3023"/>
                    </a:lnTo>
                    <a:lnTo>
                      <a:pt x="2385" y="7093"/>
                    </a:lnTo>
                    <a:lnTo>
                      <a:pt x="0" y="7093"/>
                    </a:lnTo>
                    <a:lnTo>
                      <a:pt x="1297" y="4767"/>
                    </a:lnTo>
                    <a:lnTo>
                      <a:pt x="2845" y="2326"/>
                    </a:lnTo>
                    <a:lnTo>
                      <a:pt x="5230" y="0"/>
                    </a:lnTo>
                    <a:lnTo>
                      <a:pt x="7364" y="0"/>
                    </a:lnTo>
                    <a:lnTo>
                      <a:pt x="9749" y="2326"/>
                    </a:lnTo>
                    <a:lnTo>
                      <a:pt x="12134" y="5930"/>
                    </a:lnTo>
                    <a:lnTo>
                      <a:pt x="14310" y="8953"/>
                    </a:lnTo>
                    <a:lnTo>
                      <a:pt x="17113" y="12558"/>
                    </a:lnTo>
                    <a:lnTo>
                      <a:pt x="16695" y="15116"/>
                    </a:lnTo>
                    <a:lnTo>
                      <a:pt x="18410" y="15581"/>
                    </a:lnTo>
                    <a:lnTo>
                      <a:pt x="19958" y="17442"/>
                    </a:lnTo>
                    <a:lnTo>
                      <a:pt x="13222" y="19884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9" name="Freeform 33">
                <a:extLst>
                  <a:ext uri="{FF2B5EF4-FFF2-40B4-BE49-F238E27FC236}">
                    <a16:creationId xmlns:a16="http://schemas.microsoft.com/office/drawing/2014/main" id="{CBC47B23-2BC9-6389-800A-0DE8DB0AF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299" y="4207416"/>
                <a:ext cx="3020" cy="10569"/>
              </a:xfrm>
              <a:custGeom>
                <a:avLst/>
                <a:gdLst>
                  <a:gd name="T0" fmla="*/ 0 w 20000"/>
                  <a:gd name="T1" fmla="*/ 18824 h 20000"/>
                  <a:gd name="T2" fmla="*/ 0 w 20000"/>
                  <a:gd name="T3" fmla="*/ 0 h 20000"/>
                  <a:gd name="T4" fmla="*/ 16667 w 20000"/>
                  <a:gd name="T5" fmla="*/ 0 h 20000"/>
                  <a:gd name="T6" fmla="*/ 16667 w 20000"/>
                  <a:gd name="T7" fmla="*/ 7059 h 20000"/>
                  <a:gd name="T8" fmla="*/ 0 w 20000"/>
                  <a:gd name="T9" fmla="*/ 1882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8824"/>
                    </a:moveTo>
                    <a:lnTo>
                      <a:pt x="0" y="0"/>
                    </a:lnTo>
                    <a:lnTo>
                      <a:pt x="16667" y="0"/>
                    </a:lnTo>
                    <a:lnTo>
                      <a:pt x="16667" y="7059"/>
                    </a:lnTo>
                    <a:lnTo>
                      <a:pt x="0" y="18824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00" name="Freeform 24">
                <a:extLst>
                  <a:ext uri="{FF2B5EF4-FFF2-40B4-BE49-F238E27FC236}">
                    <a16:creationId xmlns:a16="http://schemas.microsoft.com/office/drawing/2014/main" id="{7E654A4D-7163-642B-C69C-D71062EAC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240" y="4076046"/>
                <a:ext cx="46810" cy="19630"/>
              </a:xfrm>
              <a:custGeom>
                <a:avLst/>
                <a:gdLst>
                  <a:gd name="T0" fmla="*/ 15897 w 20000"/>
                  <a:gd name="T1" fmla="*/ 19375 h 20000"/>
                  <a:gd name="T2" fmla="*/ 0 w 20000"/>
                  <a:gd name="T3" fmla="*/ 13125 h 20000"/>
                  <a:gd name="T4" fmla="*/ 2564 w 20000"/>
                  <a:gd name="T5" fmla="*/ 0 h 20000"/>
                  <a:gd name="T6" fmla="*/ 13077 w 20000"/>
                  <a:gd name="T7" fmla="*/ 3750 h 20000"/>
                  <a:gd name="T8" fmla="*/ 19744 w 20000"/>
                  <a:gd name="T9" fmla="*/ 9375 h 20000"/>
                  <a:gd name="T10" fmla="*/ 15897 w 20000"/>
                  <a:gd name="T11" fmla="*/ 1937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00" h="20000">
                    <a:moveTo>
                      <a:pt x="15897" y="19375"/>
                    </a:moveTo>
                    <a:lnTo>
                      <a:pt x="0" y="13125"/>
                    </a:lnTo>
                    <a:lnTo>
                      <a:pt x="2564" y="0"/>
                    </a:lnTo>
                    <a:lnTo>
                      <a:pt x="13077" y="3750"/>
                    </a:lnTo>
                    <a:lnTo>
                      <a:pt x="19744" y="9375"/>
                    </a:lnTo>
                    <a:lnTo>
                      <a:pt x="15897" y="19375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01" name="Freeform 11">
                <a:extLst>
                  <a:ext uri="{FF2B5EF4-FFF2-40B4-BE49-F238E27FC236}">
                    <a16:creationId xmlns:a16="http://schemas.microsoft.com/office/drawing/2014/main" id="{475B316B-05EA-638F-8018-FAEF3A84C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7610" y="4298015"/>
                <a:ext cx="28689" cy="12080"/>
              </a:xfrm>
              <a:custGeom>
                <a:avLst/>
                <a:gdLst>
                  <a:gd name="T0" fmla="*/ 15000 w 20000"/>
                  <a:gd name="T1" fmla="*/ 19048 h 20000"/>
                  <a:gd name="T2" fmla="*/ 0 w 20000"/>
                  <a:gd name="T3" fmla="*/ 19048 h 20000"/>
                  <a:gd name="T4" fmla="*/ 8750 w 20000"/>
                  <a:gd name="T5" fmla="*/ 14286 h 20000"/>
                  <a:gd name="T6" fmla="*/ 8750 w 20000"/>
                  <a:gd name="T7" fmla="*/ 0 h 20000"/>
                  <a:gd name="T8" fmla="*/ 19583 w 20000"/>
                  <a:gd name="T9" fmla="*/ 0 h 20000"/>
                  <a:gd name="T10" fmla="*/ 15000 w 20000"/>
                  <a:gd name="T11" fmla="*/ 1904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00" h="20000">
                    <a:moveTo>
                      <a:pt x="15000" y="19048"/>
                    </a:moveTo>
                    <a:lnTo>
                      <a:pt x="0" y="19048"/>
                    </a:lnTo>
                    <a:lnTo>
                      <a:pt x="8750" y="14286"/>
                    </a:lnTo>
                    <a:lnTo>
                      <a:pt x="8750" y="0"/>
                    </a:lnTo>
                    <a:lnTo>
                      <a:pt x="19583" y="0"/>
                    </a:lnTo>
                    <a:lnTo>
                      <a:pt x="15000" y="19048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02" name="Freeform 7">
                <a:extLst>
                  <a:ext uri="{FF2B5EF4-FFF2-40B4-BE49-F238E27FC236}">
                    <a16:creationId xmlns:a16="http://schemas.microsoft.com/office/drawing/2014/main" id="{613DAE4B-EC75-1DAC-5141-C53B1E286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0259" y="4178726"/>
                <a:ext cx="10570" cy="16610"/>
              </a:xfrm>
              <a:custGeom>
                <a:avLst/>
                <a:gdLst>
                  <a:gd name="T0" fmla="*/ 18824 w 20000"/>
                  <a:gd name="T1" fmla="*/ 19286 h 20000"/>
                  <a:gd name="T2" fmla="*/ 12941 w 20000"/>
                  <a:gd name="T3" fmla="*/ 19286 h 20000"/>
                  <a:gd name="T4" fmla="*/ 0 w 20000"/>
                  <a:gd name="T5" fmla="*/ 0 h 20000"/>
                  <a:gd name="T6" fmla="*/ 18824 w 20000"/>
                  <a:gd name="T7" fmla="*/ 7857 h 20000"/>
                  <a:gd name="T8" fmla="*/ 18824 w 20000"/>
                  <a:gd name="T9" fmla="*/ 1928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8824" y="19286"/>
                    </a:moveTo>
                    <a:lnTo>
                      <a:pt x="12941" y="19286"/>
                    </a:lnTo>
                    <a:lnTo>
                      <a:pt x="0" y="0"/>
                    </a:lnTo>
                    <a:lnTo>
                      <a:pt x="18824" y="7857"/>
                    </a:lnTo>
                    <a:lnTo>
                      <a:pt x="18824" y="19286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03" name="Freeform 3">
                <a:extLst>
                  <a:ext uri="{FF2B5EF4-FFF2-40B4-BE49-F238E27FC236}">
                    <a16:creationId xmlns:a16="http://schemas.microsoft.com/office/drawing/2014/main" id="{5A83D1BC-C85D-4AF3-3824-17E2DC1FE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199" y="4134936"/>
                <a:ext cx="16610" cy="10569"/>
              </a:xfrm>
              <a:custGeom>
                <a:avLst/>
                <a:gdLst>
                  <a:gd name="T0" fmla="*/ 3704 w 20000"/>
                  <a:gd name="T1" fmla="*/ 18824 h 20000"/>
                  <a:gd name="T2" fmla="*/ 0 w 20000"/>
                  <a:gd name="T3" fmla="*/ 18824 h 20000"/>
                  <a:gd name="T4" fmla="*/ 0 w 20000"/>
                  <a:gd name="T5" fmla="*/ 12941 h 20000"/>
                  <a:gd name="T6" fmla="*/ 11111 w 20000"/>
                  <a:gd name="T7" fmla="*/ 0 h 20000"/>
                  <a:gd name="T8" fmla="*/ 19259 w 20000"/>
                  <a:gd name="T9" fmla="*/ 12941 h 20000"/>
                  <a:gd name="T10" fmla="*/ 3704 w 20000"/>
                  <a:gd name="T11" fmla="*/ 12941 h 20000"/>
                  <a:gd name="T12" fmla="*/ 3704 w 20000"/>
                  <a:gd name="T13" fmla="*/ 1882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00" h="20000">
                    <a:moveTo>
                      <a:pt x="3704" y="18824"/>
                    </a:moveTo>
                    <a:lnTo>
                      <a:pt x="0" y="18824"/>
                    </a:lnTo>
                    <a:lnTo>
                      <a:pt x="0" y="12941"/>
                    </a:lnTo>
                    <a:lnTo>
                      <a:pt x="11111" y="0"/>
                    </a:lnTo>
                    <a:lnTo>
                      <a:pt x="19259" y="12941"/>
                    </a:lnTo>
                    <a:lnTo>
                      <a:pt x="3704" y="12941"/>
                    </a:lnTo>
                    <a:lnTo>
                      <a:pt x="3704" y="18824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075" name="Groupe 101">
              <a:extLst>
                <a:ext uri="{FF2B5EF4-FFF2-40B4-BE49-F238E27FC236}">
                  <a16:creationId xmlns:a16="http://schemas.microsoft.com/office/drawing/2014/main" id="{3540A839-A2F3-36B0-C3A5-CDBAD60B925E}"/>
                </a:ext>
              </a:extLst>
            </p:cNvPr>
            <p:cNvGrpSpPr/>
            <p:nvPr/>
          </p:nvGrpSpPr>
          <p:grpSpPr>
            <a:xfrm>
              <a:off x="1586761" y="8462831"/>
              <a:ext cx="194851" cy="158635"/>
              <a:chOff x="1759765" y="4070007"/>
              <a:chExt cx="395617" cy="320117"/>
            </a:xfrm>
            <a:solidFill>
              <a:srgbClr val="1755AF"/>
            </a:solidFill>
            <a:effectLst/>
          </p:grpSpPr>
          <p:sp>
            <p:nvSpPr>
              <p:cNvPr id="1378" name="Freeform 154">
                <a:extLst>
                  <a:ext uri="{FF2B5EF4-FFF2-40B4-BE49-F238E27FC236}">
                    <a16:creationId xmlns:a16="http://schemas.microsoft.com/office/drawing/2014/main" id="{0025CAB8-0D06-2E41-6B09-88E96FABA9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0165" y="4178726"/>
                <a:ext cx="63420" cy="39260"/>
              </a:xfrm>
              <a:custGeom>
                <a:avLst/>
                <a:gdLst>
                  <a:gd name="T0" fmla="*/ 0 w 20000"/>
                  <a:gd name="T1" fmla="*/ 11563 h 20000"/>
                  <a:gd name="T2" fmla="*/ 3048 w 20000"/>
                  <a:gd name="T3" fmla="*/ 6563 h 20000"/>
                  <a:gd name="T4" fmla="*/ 4952 w 20000"/>
                  <a:gd name="T5" fmla="*/ 0 h 20000"/>
                  <a:gd name="T6" fmla="*/ 11619 w 20000"/>
                  <a:gd name="T7" fmla="*/ 3438 h 20000"/>
                  <a:gd name="T8" fmla="*/ 17714 w 20000"/>
                  <a:gd name="T9" fmla="*/ 8438 h 20000"/>
                  <a:gd name="T10" fmla="*/ 19810 w 20000"/>
                  <a:gd name="T11" fmla="*/ 16563 h 20000"/>
                  <a:gd name="T12" fmla="*/ 15810 w 20000"/>
                  <a:gd name="T13" fmla="*/ 19688 h 20000"/>
                  <a:gd name="T14" fmla="*/ 6857 w 20000"/>
                  <a:gd name="T15" fmla="*/ 16563 h 20000"/>
                  <a:gd name="T16" fmla="*/ 0 w 20000"/>
                  <a:gd name="T17" fmla="*/ 1156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00" h="20000">
                    <a:moveTo>
                      <a:pt x="0" y="11563"/>
                    </a:moveTo>
                    <a:lnTo>
                      <a:pt x="3048" y="6563"/>
                    </a:lnTo>
                    <a:lnTo>
                      <a:pt x="4952" y="0"/>
                    </a:lnTo>
                    <a:lnTo>
                      <a:pt x="11619" y="3438"/>
                    </a:lnTo>
                    <a:lnTo>
                      <a:pt x="17714" y="8438"/>
                    </a:lnTo>
                    <a:lnTo>
                      <a:pt x="19810" y="16563"/>
                    </a:lnTo>
                    <a:lnTo>
                      <a:pt x="15810" y="19688"/>
                    </a:lnTo>
                    <a:lnTo>
                      <a:pt x="6857" y="16563"/>
                    </a:lnTo>
                    <a:lnTo>
                      <a:pt x="0" y="11563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9" name="Freeform 80">
                <a:extLst>
                  <a:ext uri="{FF2B5EF4-FFF2-40B4-BE49-F238E27FC236}">
                    <a16:creationId xmlns:a16="http://schemas.microsoft.com/office/drawing/2014/main" id="{B700F0E8-40F1-1B10-E240-C1AA4B594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5835" y="4070007"/>
                <a:ext cx="39260" cy="72479"/>
              </a:xfrm>
              <a:custGeom>
                <a:avLst/>
                <a:gdLst>
                  <a:gd name="T0" fmla="*/ 3125 w 20000"/>
                  <a:gd name="T1" fmla="*/ 4333 h 20000"/>
                  <a:gd name="T2" fmla="*/ 11250 w 20000"/>
                  <a:gd name="T3" fmla="*/ 0 h 20000"/>
                  <a:gd name="T4" fmla="*/ 16250 w 20000"/>
                  <a:gd name="T5" fmla="*/ 0 h 20000"/>
                  <a:gd name="T6" fmla="*/ 19688 w 20000"/>
                  <a:gd name="T7" fmla="*/ 1667 h 20000"/>
                  <a:gd name="T8" fmla="*/ 16250 w 20000"/>
                  <a:gd name="T9" fmla="*/ 8500 h 20000"/>
                  <a:gd name="T10" fmla="*/ 13125 w 20000"/>
                  <a:gd name="T11" fmla="*/ 13667 h 20000"/>
                  <a:gd name="T12" fmla="*/ 8125 w 20000"/>
                  <a:gd name="T13" fmla="*/ 16333 h 20000"/>
                  <a:gd name="T14" fmla="*/ 3125 w 20000"/>
                  <a:gd name="T15" fmla="*/ 19833 h 20000"/>
                  <a:gd name="T16" fmla="*/ 0 w 20000"/>
                  <a:gd name="T17" fmla="*/ 18000 h 20000"/>
                  <a:gd name="T18" fmla="*/ 3125 w 20000"/>
                  <a:gd name="T19" fmla="*/ 433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00" h="20000">
                    <a:moveTo>
                      <a:pt x="3125" y="4333"/>
                    </a:moveTo>
                    <a:lnTo>
                      <a:pt x="11250" y="0"/>
                    </a:lnTo>
                    <a:lnTo>
                      <a:pt x="16250" y="0"/>
                    </a:lnTo>
                    <a:lnTo>
                      <a:pt x="19688" y="1667"/>
                    </a:lnTo>
                    <a:lnTo>
                      <a:pt x="16250" y="8500"/>
                    </a:lnTo>
                    <a:lnTo>
                      <a:pt x="13125" y="13667"/>
                    </a:lnTo>
                    <a:lnTo>
                      <a:pt x="8125" y="16333"/>
                    </a:lnTo>
                    <a:lnTo>
                      <a:pt x="3125" y="19833"/>
                    </a:lnTo>
                    <a:lnTo>
                      <a:pt x="0" y="18000"/>
                    </a:lnTo>
                    <a:lnTo>
                      <a:pt x="3125" y="4333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0" name="Freeform 75">
                <a:extLst>
                  <a:ext uri="{FF2B5EF4-FFF2-40B4-BE49-F238E27FC236}">
                    <a16:creationId xmlns:a16="http://schemas.microsoft.com/office/drawing/2014/main" id="{8811DE0B-7705-6C10-2BA8-4A0DDAAF7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2844" y="4275365"/>
                <a:ext cx="93619" cy="92110"/>
              </a:xfrm>
              <a:custGeom>
                <a:avLst/>
                <a:gdLst>
                  <a:gd name="T0" fmla="*/ 769 w 20000"/>
                  <a:gd name="T1" fmla="*/ 0 h 20000"/>
                  <a:gd name="T2" fmla="*/ 2564 w 20000"/>
                  <a:gd name="T3" fmla="*/ 0 h 20000"/>
                  <a:gd name="T4" fmla="*/ 5256 w 20000"/>
                  <a:gd name="T5" fmla="*/ 0 h 20000"/>
                  <a:gd name="T6" fmla="*/ 7308 w 20000"/>
                  <a:gd name="T7" fmla="*/ 0 h 20000"/>
                  <a:gd name="T8" fmla="*/ 10513 w 20000"/>
                  <a:gd name="T9" fmla="*/ 2105 h 20000"/>
                  <a:gd name="T10" fmla="*/ 13846 w 20000"/>
                  <a:gd name="T11" fmla="*/ 2105 h 20000"/>
                  <a:gd name="T12" fmla="*/ 15897 w 20000"/>
                  <a:gd name="T13" fmla="*/ 5526 h 20000"/>
                  <a:gd name="T14" fmla="*/ 16538 w 20000"/>
                  <a:gd name="T15" fmla="*/ 7500 h 20000"/>
                  <a:gd name="T16" fmla="*/ 19231 w 20000"/>
                  <a:gd name="T17" fmla="*/ 8947 h 20000"/>
                  <a:gd name="T18" fmla="*/ 19872 w 20000"/>
                  <a:gd name="T19" fmla="*/ 10263 h 20000"/>
                  <a:gd name="T20" fmla="*/ 17821 w 20000"/>
                  <a:gd name="T21" fmla="*/ 10263 h 20000"/>
                  <a:gd name="T22" fmla="*/ 16538 w 20000"/>
                  <a:gd name="T23" fmla="*/ 14474 h 20000"/>
                  <a:gd name="T24" fmla="*/ 16538 w 20000"/>
                  <a:gd name="T25" fmla="*/ 15789 h 20000"/>
                  <a:gd name="T26" fmla="*/ 17821 w 20000"/>
                  <a:gd name="T27" fmla="*/ 17763 h 20000"/>
                  <a:gd name="T28" fmla="*/ 16538 w 20000"/>
                  <a:gd name="T29" fmla="*/ 19868 h 20000"/>
                  <a:gd name="T30" fmla="*/ 15897 w 20000"/>
                  <a:gd name="T31" fmla="*/ 19079 h 20000"/>
                  <a:gd name="T32" fmla="*/ 14615 w 20000"/>
                  <a:gd name="T33" fmla="*/ 15789 h 20000"/>
                  <a:gd name="T34" fmla="*/ 13846 w 20000"/>
                  <a:gd name="T35" fmla="*/ 16447 h 20000"/>
                  <a:gd name="T36" fmla="*/ 12564 w 20000"/>
                  <a:gd name="T37" fmla="*/ 15789 h 20000"/>
                  <a:gd name="T38" fmla="*/ 12564 w 20000"/>
                  <a:gd name="T39" fmla="*/ 12368 h 20000"/>
                  <a:gd name="T40" fmla="*/ 7949 w 20000"/>
                  <a:gd name="T41" fmla="*/ 10263 h 20000"/>
                  <a:gd name="T42" fmla="*/ 3974 w 20000"/>
                  <a:gd name="T43" fmla="*/ 5526 h 20000"/>
                  <a:gd name="T44" fmla="*/ 5256 w 20000"/>
                  <a:gd name="T45" fmla="*/ 8947 h 20000"/>
                  <a:gd name="T46" fmla="*/ 0 w 20000"/>
                  <a:gd name="T47" fmla="*/ 5526 h 20000"/>
                  <a:gd name="T48" fmla="*/ 769 w 20000"/>
                  <a:gd name="T49" fmla="*/ 3553 h 20000"/>
                  <a:gd name="T50" fmla="*/ 769 w 20000"/>
                  <a:gd name="T51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000" h="20000">
                    <a:moveTo>
                      <a:pt x="769" y="0"/>
                    </a:moveTo>
                    <a:lnTo>
                      <a:pt x="2564" y="0"/>
                    </a:lnTo>
                    <a:lnTo>
                      <a:pt x="5256" y="0"/>
                    </a:lnTo>
                    <a:lnTo>
                      <a:pt x="7308" y="0"/>
                    </a:lnTo>
                    <a:lnTo>
                      <a:pt x="10513" y="2105"/>
                    </a:lnTo>
                    <a:lnTo>
                      <a:pt x="13846" y="2105"/>
                    </a:lnTo>
                    <a:lnTo>
                      <a:pt x="15897" y="5526"/>
                    </a:lnTo>
                    <a:lnTo>
                      <a:pt x="16538" y="7500"/>
                    </a:lnTo>
                    <a:lnTo>
                      <a:pt x="19231" y="8947"/>
                    </a:lnTo>
                    <a:lnTo>
                      <a:pt x="19872" y="10263"/>
                    </a:lnTo>
                    <a:lnTo>
                      <a:pt x="17821" y="10263"/>
                    </a:lnTo>
                    <a:lnTo>
                      <a:pt x="16538" y="14474"/>
                    </a:lnTo>
                    <a:lnTo>
                      <a:pt x="16538" y="15789"/>
                    </a:lnTo>
                    <a:lnTo>
                      <a:pt x="17821" y="17763"/>
                    </a:lnTo>
                    <a:lnTo>
                      <a:pt x="16538" y="19868"/>
                    </a:lnTo>
                    <a:lnTo>
                      <a:pt x="15897" y="19079"/>
                    </a:lnTo>
                    <a:lnTo>
                      <a:pt x="14615" y="15789"/>
                    </a:lnTo>
                    <a:lnTo>
                      <a:pt x="13846" y="16447"/>
                    </a:lnTo>
                    <a:lnTo>
                      <a:pt x="12564" y="15789"/>
                    </a:lnTo>
                    <a:lnTo>
                      <a:pt x="12564" y="12368"/>
                    </a:lnTo>
                    <a:lnTo>
                      <a:pt x="7949" y="10263"/>
                    </a:lnTo>
                    <a:lnTo>
                      <a:pt x="3974" y="5526"/>
                    </a:lnTo>
                    <a:lnTo>
                      <a:pt x="5256" y="8947"/>
                    </a:lnTo>
                    <a:lnTo>
                      <a:pt x="0" y="5526"/>
                    </a:lnTo>
                    <a:lnTo>
                      <a:pt x="769" y="3553"/>
                    </a:lnTo>
                    <a:lnTo>
                      <a:pt x="769" y="0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1" name="Freeform 72">
                <a:extLst>
                  <a:ext uri="{FF2B5EF4-FFF2-40B4-BE49-F238E27FC236}">
                    <a16:creationId xmlns:a16="http://schemas.microsoft.com/office/drawing/2014/main" id="{B075F0F2-6661-BF9A-8FE4-293B1C341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9765" y="4085106"/>
                <a:ext cx="101170" cy="116270"/>
              </a:xfrm>
              <a:custGeom>
                <a:avLst/>
                <a:gdLst>
                  <a:gd name="T0" fmla="*/ 17964 w 20000"/>
                  <a:gd name="T1" fmla="*/ 0 h 20000"/>
                  <a:gd name="T2" fmla="*/ 16766 w 20000"/>
                  <a:gd name="T3" fmla="*/ 8601 h 20000"/>
                  <a:gd name="T4" fmla="*/ 17964 w 20000"/>
                  <a:gd name="T5" fmla="*/ 9741 h 20000"/>
                  <a:gd name="T6" fmla="*/ 19162 w 20000"/>
                  <a:gd name="T7" fmla="*/ 10155 h 20000"/>
                  <a:gd name="T8" fmla="*/ 19880 w 20000"/>
                  <a:gd name="T9" fmla="*/ 10155 h 20000"/>
                  <a:gd name="T10" fmla="*/ 19880 w 20000"/>
                  <a:gd name="T11" fmla="*/ 11813 h 20000"/>
                  <a:gd name="T12" fmla="*/ 16766 w 20000"/>
                  <a:gd name="T13" fmla="*/ 12953 h 20000"/>
                  <a:gd name="T14" fmla="*/ 16766 w 20000"/>
                  <a:gd name="T15" fmla="*/ 14611 h 20000"/>
                  <a:gd name="T16" fmla="*/ 16168 w 20000"/>
                  <a:gd name="T17" fmla="*/ 16062 h 20000"/>
                  <a:gd name="T18" fmla="*/ 14970 w 20000"/>
                  <a:gd name="T19" fmla="*/ 16062 h 20000"/>
                  <a:gd name="T20" fmla="*/ 13772 w 20000"/>
                  <a:gd name="T21" fmla="*/ 18238 h 20000"/>
                  <a:gd name="T22" fmla="*/ 11856 w 20000"/>
                  <a:gd name="T23" fmla="*/ 19896 h 20000"/>
                  <a:gd name="T24" fmla="*/ 4910 w 20000"/>
                  <a:gd name="T25" fmla="*/ 18860 h 20000"/>
                  <a:gd name="T26" fmla="*/ 0 w 20000"/>
                  <a:gd name="T27" fmla="*/ 15648 h 20000"/>
                  <a:gd name="T28" fmla="*/ 1916 w 20000"/>
                  <a:gd name="T29" fmla="*/ 13990 h 20000"/>
                  <a:gd name="T30" fmla="*/ 719 w 20000"/>
                  <a:gd name="T31" fmla="*/ 11813 h 20000"/>
                  <a:gd name="T32" fmla="*/ 3713 w 20000"/>
                  <a:gd name="T33" fmla="*/ 8601 h 20000"/>
                  <a:gd name="T34" fmla="*/ 10060 w 20000"/>
                  <a:gd name="T35" fmla="*/ 8601 h 20000"/>
                  <a:gd name="T36" fmla="*/ 11257 w 20000"/>
                  <a:gd name="T37" fmla="*/ 7047 h 20000"/>
                  <a:gd name="T38" fmla="*/ 6826 w 20000"/>
                  <a:gd name="T39" fmla="*/ 3212 h 20000"/>
                  <a:gd name="T40" fmla="*/ 8623 w 20000"/>
                  <a:gd name="T41" fmla="*/ 0 h 20000"/>
                  <a:gd name="T42" fmla="*/ 17964 w 20000"/>
                  <a:gd name="T43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00" h="20000">
                    <a:moveTo>
                      <a:pt x="17964" y="0"/>
                    </a:moveTo>
                    <a:lnTo>
                      <a:pt x="16766" y="8601"/>
                    </a:lnTo>
                    <a:lnTo>
                      <a:pt x="17964" y="9741"/>
                    </a:lnTo>
                    <a:lnTo>
                      <a:pt x="19162" y="10155"/>
                    </a:lnTo>
                    <a:lnTo>
                      <a:pt x="19880" y="10155"/>
                    </a:lnTo>
                    <a:lnTo>
                      <a:pt x="19880" y="11813"/>
                    </a:lnTo>
                    <a:lnTo>
                      <a:pt x="16766" y="12953"/>
                    </a:lnTo>
                    <a:lnTo>
                      <a:pt x="16766" y="14611"/>
                    </a:lnTo>
                    <a:lnTo>
                      <a:pt x="16168" y="16062"/>
                    </a:lnTo>
                    <a:lnTo>
                      <a:pt x="14970" y="16062"/>
                    </a:lnTo>
                    <a:lnTo>
                      <a:pt x="13772" y="18238"/>
                    </a:lnTo>
                    <a:lnTo>
                      <a:pt x="11856" y="19896"/>
                    </a:lnTo>
                    <a:lnTo>
                      <a:pt x="4910" y="18860"/>
                    </a:lnTo>
                    <a:lnTo>
                      <a:pt x="0" y="15648"/>
                    </a:lnTo>
                    <a:lnTo>
                      <a:pt x="1916" y="13990"/>
                    </a:lnTo>
                    <a:lnTo>
                      <a:pt x="719" y="11813"/>
                    </a:lnTo>
                    <a:lnTo>
                      <a:pt x="3713" y="8601"/>
                    </a:lnTo>
                    <a:lnTo>
                      <a:pt x="10060" y="8601"/>
                    </a:lnTo>
                    <a:lnTo>
                      <a:pt x="11257" y="7047"/>
                    </a:lnTo>
                    <a:lnTo>
                      <a:pt x="6826" y="3212"/>
                    </a:lnTo>
                    <a:lnTo>
                      <a:pt x="8623" y="0"/>
                    </a:lnTo>
                    <a:lnTo>
                      <a:pt x="17964" y="0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2" name="Freeform 69">
                <a:extLst>
                  <a:ext uri="{FF2B5EF4-FFF2-40B4-BE49-F238E27FC236}">
                    <a16:creationId xmlns:a16="http://schemas.microsoft.com/office/drawing/2014/main" id="{9D5F02A5-A605-A565-214F-C730CD0DC4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265" y="4142486"/>
                <a:ext cx="166099" cy="78519"/>
              </a:xfrm>
              <a:custGeom>
                <a:avLst/>
                <a:gdLst>
                  <a:gd name="T0" fmla="*/ 2982 w 20000"/>
                  <a:gd name="T1" fmla="*/ 615 h 20000"/>
                  <a:gd name="T2" fmla="*/ 4873 w 20000"/>
                  <a:gd name="T3" fmla="*/ 615 h 20000"/>
                  <a:gd name="T4" fmla="*/ 8655 w 20000"/>
                  <a:gd name="T5" fmla="*/ 615 h 20000"/>
                  <a:gd name="T6" fmla="*/ 12800 w 20000"/>
                  <a:gd name="T7" fmla="*/ 0 h 20000"/>
                  <a:gd name="T8" fmla="*/ 15055 w 20000"/>
                  <a:gd name="T9" fmla="*/ 615 h 20000"/>
                  <a:gd name="T10" fmla="*/ 17673 w 20000"/>
                  <a:gd name="T11" fmla="*/ 615 h 20000"/>
                  <a:gd name="T12" fmla="*/ 18400 w 20000"/>
                  <a:gd name="T13" fmla="*/ 3077 h 20000"/>
                  <a:gd name="T14" fmla="*/ 16945 w 20000"/>
                  <a:gd name="T15" fmla="*/ 4769 h 20000"/>
                  <a:gd name="T16" fmla="*/ 19927 w 20000"/>
                  <a:gd name="T17" fmla="*/ 6308 h 20000"/>
                  <a:gd name="T18" fmla="*/ 15782 w 20000"/>
                  <a:gd name="T19" fmla="*/ 9385 h 20000"/>
                  <a:gd name="T20" fmla="*/ 14691 w 20000"/>
                  <a:gd name="T21" fmla="*/ 7231 h 20000"/>
                  <a:gd name="T22" fmla="*/ 13891 w 20000"/>
                  <a:gd name="T23" fmla="*/ 9385 h 20000"/>
                  <a:gd name="T24" fmla="*/ 12000 w 20000"/>
                  <a:gd name="T25" fmla="*/ 13538 h 20000"/>
                  <a:gd name="T26" fmla="*/ 9818 w 20000"/>
                  <a:gd name="T27" fmla="*/ 15077 h 20000"/>
                  <a:gd name="T28" fmla="*/ 7855 w 20000"/>
                  <a:gd name="T29" fmla="*/ 19846 h 20000"/>
                  <a:gd name="T30" fmla="*/ 6691 w 20000"/>
                  <a:gd name="T31" fmla="*/ 19846 h 20000"/>
                  <a:gd name="T32" fmla="*/ 5964 w 20000"/>
                  <a:gd name="T33" fmla="*/ 18923 h 20000"/>
                  <a:gd name="T34" fmla="*/ 5673 w 20000"/>
                  <a:gd name="T35" fmla="*/ 17385 h 20000"/>
                  <a:gd name="T36" fmla="*/ 4873 w 20000"/>
                  <a:gd name="T37" fmla="*/ 13538 h 20000"/>
                  <a:gd name="T38" fmla="*/ 2618 w 20000"/>
                  <a:gd name="T39" fmla="*/ 11077 h 20000"/>
                  <a:gd name="T40" fmla="*/ 0 w 20000"/>
                  <a:gd name="T41" fmla="*/ 9385 h 20000"/>
                  <a:gd name="T42" fmla="*/ 727 w 20000"/>
                  <a:gd name="T43" fmla="*/ 9385 h 20000"/>
                  <a:gd name="T44" fmla="*/ 1164 w 20000"/>
                  <a:gd name="T45" fmla="*/ 7231 h 20000"/>
                  <a:gd name="T46" fmla="*/ 1164 w 20000"/>
                  <a:gd name="T47" fmla="*/ 4769 h 20000"/>
                  <a:gd name="T48" fmla="*/ 2982 w 20000"/>
                  <a:gd name="T49" fmla="*/ 3077 h 20000"/>
                  <a:gd name="T50" fmla="*/ 2982 w 20000"/>
                  <a:gd name="T51" fmla="*/ 61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000" h="20000">
                    <a:moveTo>
                      <a:pt x="2982" y="615"/>
                    </a:moveTo>
                    <a:lnTo>
                      <a:pt x="4873" y="615"/>
                    </a:lnTo>
                    <a:lnTo>
                      <a:pt x="8655" y="615"/>
                    </a:lnTo>
                    <a:lnTo>
                      <a:pt x="12800" y="0"/>
                    </a:lnTo>
                    <a:lnTo>
                      <a:pt x="15055" y="615"/>
                    </a:lnTo>
                    <a:lnTo>
                      <a:pt x="17673" y="615"/>
                    </a:lnTo>
                    <a:lnTo>
                      <a:pt x="18400" y="3077"/>
                    </a:lnTo>
                    <a:lnTo>
                      <a:pt x="16945" y="4769"/>
                    </a:lnTo>
                    <a:lnTo>
                      <a:pt x="19927" y="6308"/>
                    </a:lnTo>
                    <a:lnTo>
                      <a:pt x="15782" y="9385"/>
                    </a:lnTo>
                    <a:lnTo>
                      <a:pt x="14691" y="7231"/>
                    </a:lnTo>
                    <a:lnTo>
                      <a:pt x="13891" y="9385"/>
                    </a:lnTo>
                    <a:lnTo>
                      <a:pt x="12000" y="13538"/>
                    </a:lnTo>
                    <a:lnTo>
                      <a:pt x="9818" y="15077"/>
                    </a:lnTo>
                    <a:lnTo>
                      <a:pt x="7855" y="19846"/>
                    </a:lnTo>
                    <a:lnTo>
                      <a:pt x="6691" y="19846"/>
                    </a:lnTo>
                    <a:lnTo>
                      <a:pt x="5964" y="18923"/>
                    </a:lnTo>
                    <a:lnTo>
                      <a:pt x="5673" y="17385"/>
                    </a:lnTo>
                    <a:lnTo>
                      <a:pt x="4873" y="13538"/>
                    </a:lnTo>
                    <a:lnTo>
                      <a:pt x="2618" y="11077"/>
                    </a:lnTo>
                    <a:lnTo>
                      <a:pt x="0" y="9385"/>
                    </a:lnTo>
                    <a:lnTo>
                      <a:pt x="727" y="9385"/>
                    </a:lnTo>
                    <a:lnTo>
                      <a:pt x="1164" y="7231"/>
                    </a:lnTo>
                    <a:lnTo>
                      <a:pt x="1164" y="4769"/>
                    </a:lnTo>
                    <a:lnTo>
                      <a:pt x="2982" y="3077"/>
                    </a:lnTo>
                    <a:lnTo>
                      <a:pt x="2982" y="615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3" name="Freeform 37">
                <a:extLst>
                  <a:ext uri="{FF2B5EF4-FFF2-40B4-BE49-F238E27FC236}">
                    <a16:creationId xmlns:a16="http://schemas.microsoft.com/office/drawing/2014/main" id="{3E0014E7-B4A5-370A-2523-EF4CC06F4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3584" y="4166646"/>
                <a:ext cx="119290" cy="119290"/>
              </a:xfrm>
              <a:custGeom>
                <a:avLst/>
                <a:gdLst>
                  <a:gd name="T0" fmla="*/ 1421 w 20000"/>
                  <a:gd name="T1" fmla="*/ 8934 h 20000"/>
                  <a:gd name="T2" fmla="*/ 3046 w 20000"/>
                  <a:gd name="T3" fmla="*/ 8934 h 20000"/>
                  <a:gd name="T4" fmla="*/ 5787 w 20000"/>
                  <a:gd name="T5" fmla="*/ 5787 h 20000"/>
                  <a:gd name="T6" fmla="*/ 8832 w 20000"/>
                  <a:gd name="T7" fmla="*/ 4772 h 20000"/>
                  <a:gd name="T8" fmla="*/ 11574 w 20000"/>
                  <a:gd name="T9" fmla="*/ 2030 h 20000"/>
                  <a:gd name="T10" fmla="*/ 12589 w 20000"/>
                  <a:gd name="T11" fmla="*/ 609 h 20000"/>
                  <a:gd name="T12" fmla="*/ 14112 w 20000"/>
                  <a:gd name="T13" fmla="*/ 2030 h 20000"/>
                  <a:gd name="T14" fmla="*/ 19898 w 20000"/>
                  <a:gd name="T15" fmla="*/ 0 h 20000"/>
                  <a:gd name="T16" fmla="*/ 19898 w 20000"/>
                  <a:gd name="T17" fmla="*/ 2030 h 20000"/>
                  <a:gd name="T18" fmla="*/ 19289 w 20000"/>
                  <a:gd name="T19" fmla="*/ 4772 h 20000"/>
                  <a:gd name="T20" fmla="*/ 18274 w 20000"/>
                  <a:gd name="T21" fmla="*/ 8325 h 20000"/>
                  <a:gd name="T22" fmla="*/ 17766 w 20000"/>
                  <a:gd name="T23" fmla="*/ 12589 h 20000"/>
                  <a:gd name="T24" fmla="*/ 17766 w 20000"/>
                  <a:gd name="T25" fmla="*/ 16751 h 20000"/>
                  <a:gd name="T26" fmla="*/ 17766 w 20000"/>
                  <a:gd name="T27" fmla="*/ 19898 h 20000"/>
                  <a:gd name="T28" fmla="*/ 15127 w 20000"/>
                  <a:gd name="T29" fmla="*/ 19898 h 20000"/>
                  <a:gd name="T30" fmla="*/ 12589 w 20000"/>
                  <a:gd name="T31" fmla="*/ 18274 h 20000"/>
                  <a:gd name="T32" fmla="*/ 9949 w 20000"/>
                  <a:gd name="T33" fmla="*/ 15228 h 20000"/>
                  <a:gd name="T34" fmla="*/ 7310 w 20000"/>
                  <a:gd name="T35" fmla="*/ 14112 h 20000"/>
                  <a:gd name="T36" fmla="*/ 8832 w 20000"/>
                  <a:gd name="T37" fmla="*/ 18274 h 20000"/>
                  <a:gd name="T38" fmla="*/ 7310 w 20000"/>
                  <a:gd name="T39" fmla="*/ 18274 h 20000"/>
                  <a:gd name="T40" fmla="*/ 5787 w 20000"/>
                  <a:gd name="T41" fmla="*/ 15736 h 20000"/>
                  <a:gd name="T42" fmla="*/ 3046 w 20000"/>
                  <a:gd name="T43" fmla="*/ 13096 h 20000"/>
                  <a:gd name="T44" fmla="*/ 0 w 20000"/>
                  <a:gd name="T45" fmla="*/ 8934 h 20000"/>
                  <a:gd name="T46" fmla="*/ 1421 w 20000"/>
                  <a:gd name="T47" fmla="*/ 893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000" h="20000">
                    <a:moveTo>
                      <a:pt x="1421" y="8934"/>
                    </a:moveTo>
                    <a:lnTo>
                      <a:pt x="3046" y="8934"/>
                    </a:lnTo>
                    <a:lnTo>
                      <a:pt x="5787" y="5787"/>
                    </a:lnTo>
                    <a:lnTo>
                      <a:pt x="8832" y="4772"/>
                    </a:lnTo>
                    <a:lnTo>
                      <a:pt x="11574" y="2030"/>
                    </a:lnTo>
                    <a:lnTo>
                      <a:pt x="12589" y="609"/>
                    </a:lnTo>
                    <a:lnTo>
                      <a:pt x="14112" y="2030"/>
                    </a:lnTo>
                    <a:lnTo>
                      <a:pt x="19898" y="0"/>
                    </a:lnTo>
                    <a:lnTo>
                      <a:pt x="19898" y="2030"/>
                    </a:lnTo>
                    <a:lnTo>
                      <a:pt x="19289" y="4772"/>
                    </a:lnTo>
                    <a:lnTo>
                      <a:pt x="18274" y="8325"/>
                    </a:lnTo>
                    <a:lnTo>
                      <a:pt x="17766" y="12589"/>
                    </a:lnTo>
                    <a:lnTo>
                      <a:pt x="17766" y="16751"/>
                    </a:lnTo>
                    <a:lnTo>
                      <a:pt x="17766" y="19898"/>
                    </a:lnTo>
                    <a:lnTo>
                      <a:pt x="15127" y="19898"/>
                    </a:lnTo>
                    <a:lnTo>
                      <a:pt x="12589" y="18274"/>
                    </a:lnTo>
                    <a:lnTo>
                      <a:pt x="9949" y="15228"/>
                    </a:lnTo>
                    <a:lnTo>
                      <a:pt x="7310" y="14112"/>
                    </a:lnTo>
                    <a:lnTo>
                      <a:pt x="8832" y="18274"/>
                    </a:lnTo>
                    <a:lnTo>
                      <a:pt x="7310" y="18274"/>
                    </a:lnTo>
                    <a:lnTo>
                      <a:pt x="5787" y="15736"/>
                    </a:lnTo>
                    <a:lnTo>
                      <a:pt x="3046" y="13096"/>
                    </a:lnTo>
                    <a:lnTo>
                      <a:pt x="0" y="8934"/>
                    </a:lnTo>
                    <a:lnTo>
                      <a:pt x="1421" y="8934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4" name="Freeform 36">
                <a:extLst>
                  <a:ext uri="{FF2B5EF4-FFF2-40B4-BE49-F238E27FC236}">
                    <a16:creationId xmlns:a16="http://schemas.microsoft.com/office/drawing/2014/main" id="{2AA70CE4-18A3-BA74-6D1B-EE6D68E65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1363" y="4323685"/>
                <a:ext cx="154019" cy="66439"/>
              </a:xfrm>
              <a:custGeom>
                <a:avLst/>
                <a:gdLst>
                  <a:gd name="T0" fmla="*/ 2039 w 20000"/>
                  <a:gd name="T1" fmla="*/ 0 h 20000"/>
                  <a:gd name="T2" fmla="*/ 2902 w 20000"/>
                  <a:gd name="T3" fmla="*/ 2936 h 20000"/>
                  <a:gd name="T4" fmla="*/ 4000 w 20000"/>
                  <a:gd name="T5" fmla="*/ 2936 h 20000"/>
                  <a:gd name="T6" fmla="*/ 6118 w 20000"/>
                  <a:gd name="T7" fmla="*/ 5688 h 20000"/>
                  <a:gd name="T8" fmla="*/ 9333 w 20000"/>
                  <a:gd name="T9" fmla="*/ 2936 h 20000"/>
                  <a:gd name="T10" fmla="*/ 11373 w 20000"/>
                  <a:gd name="T11" fmla="*/ 0 h 20000"/>
                  <a:gd name="T12" fmla="*/ 15451 w 20000"/>
                  <a:gd name="T13" fmla="*/ 1101 h 20000"/>
                  <a:gd name="T14" fmla="*/ 18667 w 20000"/>
                  <a:gd name="T15" fmla="*/ 5688 h 20000"/>
                  <a:gd name="T16" fmla="*/ 19922 w 20000"/>
                  <a:gd name="T17" fmla="*/ 7523 h 20000"/>
                  <a:gd name="T18" fmla="*/ 19922 w 20000"/>
                  <a:gd name="T19" fmla="*/ 13211 h 20000"/>
                  <a:gd name="T20" fmla="*/ 18667 w 20000"/>
                  <a:gd name="T21" fmla="*/ 17982 h 20000"/>
                  <a:gd name="T22" fmla="*/ 17804 w 20000"/>
                  <a:gd name="T23" fmla="*/ 16147 h 20000"/>
                  <a:gd name="T24" fmla="*/ 17020 w 20000"/>
                  <a:gd name="T25" fmla="*/ 19817 h 20000"/>
                  <a:gd name="T26" fmla="*/ 15843 w 20000"/>
                  <a:gd name="T27" fmla="*/ 12294 h 20000"/>
                  <a:gd name="T28" fmla="*/ 16706 w 20000"/>
                  <a:gd name="T29" fmla="*/ 8624 h 20000"/>
                  <a:gd name="T30" fmla="*/ 15451 w 20000"/>
                  <a:gd name="T31" fmla="*/ 8624 h 20000"/>
                  <a:gd name="T32" fmla="*/ 13804 w 20000"/>
                  <a:gd name="T33" fmla="*/ 5688 h 20000"/>
                  <a:gd name="T34" fmla="*/ 12157 w 20000"/>
                  <a:gd name="T35" fmla="*/ 5688 h 20000"/>
                  <a:gd name="T36" fmla="*/ 8549 w 20000"/>
                  <a:gd name="T37" fmla="*/ 12294 h 20000"/>
                  <a:gd name="T38" fmla="*/ 10118 w 20000"/>
                  <a:gd name="T39" fmla="*/ 17982 h 20000"/>
                  <a:gd name="T40" fmla="*/ 7373 w 20000"/>
                  <a:gd name="T41" fmla="*/ 19817 h 20000"/>
                  <a:gd name="T42" fmla="*/ 6118 w 20000"/>
                  <a:gd name="T43" fmla="*/ 15046 h 20000"/>
                  <a:gd name="T44" fmla="*/ 5255 w 20000"/>
                  <a:gd name="T45" fmla="*/ 15046 h 20000"/>
                  <a:gd name="T46" fmla="*/ 3686 w 20000"/>
                  <a:gd name="T47" fmla="*/ 12294 h 20000"/>
                  <a:gd name="T48" fmla="*/ 784 w 20000"/>
                  <a:gd name="T49" fmla="*/ 10459 h 20000"/>
                  <a:gd name="T50" fmla="*/ 0 w 20000"/>
                  <a:gd name="T51" fmla="*/ 7523 h 20000"/>
                  <a:gd name="T52" fmla="*/ 0 w 20000"/>
                  <a:gd name="T53" fmla="*/ 5688 h 20000"/>
                  <a:gd name="T54" fmla="*/ 784 w 20000"/>
                  <a:gd name="T55" fmla="*/ 0 h 20000"/>
                  <a:gd name="T56" fmla="*/ 2039 w 20000"/>
                  <a:gd name="T57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0000" h="20000">
                    <a:moveTo>
                      <a:pt x="2039" y="0"/>
                    </a:moveTo>
                    <a:lnTo>
                      <a:pt x="2902" y="2936"/>
                    </a:lnTo>
                    <a:lnTo>
                      <a:pt x="4000" y="2936"/>
                    </a:lnTo>
                    <a:lnTo>
                      <a:pt x="6118" y="5688"/>
                    </a:lnTo>
                    <a:lnTo>
                      <a:pt x="9333" y="2936"/>
                    </a:lnTo>
                    <a:lnTo>
                      <a:pt x="11373" y="0"/>
                    </a:lnTo>
                    <a:lnTo>
                      <a:pt x="15451" y="1101"/>
                    </a:lnTo>
                    <a:lnTo>
                      <a:pt x="18667" y="5688"/>
                    </a:lnTo>
                    <a:lnTo>
                      <a:pt x="19922" y="7523"/>
                    </a:lnTo>
                    <a:lnTo>
                      <a:pt x="19922" y="13211"/>
                    </a:lnTo>
                    <a:lnTo>
                      <a:pt x="18667" y="17982"/>
                    </a:lnTo>
                    <a:lnTo>
                      <a:pt x="17804" y="16147"/>
                    </a:lnTo>
                    <a:lnTo>
                      <a:pt x="17020" y="19817"/>
                    </a:lnTo>
                    <a:lnTo>
                      <a:pt x="15843" y="12294"/>
                    </a:lnTo>
                    <a:lnTo>
                      <a:pt x="16706" y="8624"/>
                    </a:lnTo>
                    <a:lnTo>
                      <a:pt x="15451" y="8624"/>
                    </a:lnTo>
                    <a:lnTo>
                      <a:pt x="13804" y="5688"/>
                    </a:lnTo>
                    <a:lnTo>
                      <a:pt x="12157" y="5688"/>
                    </a:lnTo>
                    <a:lnTo>
                      <a:pt x="8549" y="12294"/>
                    </a:lnTo>
                    <a:lnTo>
                      <a:pt x="10118" y="17982"/>
                    </a:lnTo>
                    <a:lnTo>
                      <a:pt x="7373" y="19817"/>
                    </a:lnTo>
                    <a:lnTo>
                      <a:pt x="6118" y="15046"/>
                    </a:lnTo>
                    <a:lnTo>
                      <a:pt x="5255" y="15046"/>
                    </a:lnTo>
                    <a:lnTo>
                      <a:pt x="3686" y="12294"/>
                    </a:lnTo>
                    <a:lnTo>
                      <a:pt x="784" y="10459"/>
                    </a:lnTo>
                    <a:lnTo>
                      <a:pt x="0" y="7523"/>
                    </a:lnTo>
                    <a:lnTo>
                      <a:pt x="0" y="5688"/>
                    </a:lnTo>
                    <a:lnTo>
                      <a:pt x="784" y="0"/>
                    </a:lnTo>
                    <a:lnTo>
                      <a:pt x="2039" y="0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076" name="Groupe 110">
              <a:extLst>
                <a:ext uri="{FF2B5EF4-FFF2-40B4-BE49-F238E27FC236}">
                  <a16:creationId xmlns:a16="http://schemas.microsoft.com/office/drawing/2014/main" id="{3F694FAD-B6A6-11BC-9E24-93143337FE2A}"/>
                </a:ext>
              </a:extLst>
            </p:cNvPr>
            <p:cNvGrpSpPr/>
            <p:nvPr/>
          </p:nvGrpSpPr>
          <p:grpSpPr>
            <a:xfrm>
              <a:off x="1725834" y="8474418"/>
              <a:ext cx="617275" cy="1024396"/>
              <a:chOff x="2042134" y="4242145"/>
              <a:chExt cx="1253291" cy="2067175"/>
            </a:xfrm>
            <a:solidFill>
              <a:srgbClr val="1755AF"/>
            </a:solidFill>
            <a:effectLst/>
          </p:grpSpPr>
          <p:sp>
            <p:nvSpPr>
              <p:cNvPr id="1361" name="Freeform 92">
                <a:extLst>
                  <a:ext uri="{FF2B5EF4-FFF2-40B4-BE49-F238E27FC236}">
                    <a16:creationId xmlns:a16="http://schemas.microsoft.com/office/drawing/2014/main" id="{1022E1F5-9E5E-F39B-7AA3-75A07F7E06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6411" y="5191928"/>
                <a:ext cx="425817" cy="1010182"/>
              </a:xfrm>
              <a:custGeom>
                <a:avLst/>
                <a:gdLst>
                  <a:gd name="T0" fmla="*/ 3824 w 20000"/>
                  <a:gd name="T1" fmla="*/ 48 h 20000"/>
                  <a:gd name="T2" fmla="*/ 5751 w 20000"/>
                  <a:gd name="T3" fmla="*/ 167 h 20000"/>
                  <a:gd name="T4" fmla="*/ 8102 w 20000"/>
                  <a:gd name="T5" fmla="*/ 48 h 20000"/>
                  <a:gd name="T6" fmla="*/ 12210 w 20000"/>
                  <a:gd name="T7" fmla="*/ 1292 h 20000"/>
                  <a:gd name="T8" fmla="*/ 15297 w 20000"/>
                  <a:gd name="T9" fmla="*/ 1854 h 20000"/>
                  <a:gd name="T10" fmla="*/ 14079 w 20000"/>
                  <a:gd name="T11" fmla="*/ 3098 h 20000"/>
                  <a:gd name="T12" fmla="*/ 17790 w 20000"/>
                  <a:gd name="T13" fmla="*/ 3146 h 20000"/>
                  <a:gd name="T14" fmla="*/ 18810 w 20000"/>
                  <a:gd name="T15" fmla="*/ 1782 h 20000"/>
                  <a:gd name="T16" fmla="*/ 19972 w 20000"/>
                  <a:gd name="T17" fmla="*/ 2584 h 20000"/>
                  <a:gd name="T18" fmla="*/ 17790 w 20000"/>
                  <a:gd name="T19" fmla="*/ 3768 h 20000"/>
                  <a:gd name="T20" fmla="*/ 16006 w 20000"/>
                  <a:gd name="T21" fmla="*/ 4880 h 20000"/>
                  <a:gd name="T22" fmla="*/ 15297 w 20000"/>
                  <a:gd name="T23" fmla="*/ 5885 h 20000"/>
                  <a:gd name="T24" fmla="*/ 15297 w 20000"/>
                  <a:gd name="T25" fmla="*/ 6746 h 20000"/>
                  <a:gd name="T26" fmla="*/ 15411 w 20000"/>
                  <a:gd name="T27" fmla="*/ 7787 h 20000"/>
                  <a:gd name="T28" fmla="*/ 16912 w 20000"/>
                  <a:gd name="T29" fmla="*/ 8289 h 20000"/>
                  <a:gd name="T30" fmla="*/ 17790 w 20000"/>
                  <a:gd name="T31" fmla="*/ 8971 h 20000"/>
                  <a:gd name="T32" fmla="*/ 14986 w 20000"/>
                  <a:gd name="T33" fmla="*/ 10263 h 20000"/>
                  <a:gd name="T34" fmla="*/ 11898 w 20000"/>
                  <a:gd name="T35" fmla="*/ 10646 h 20000"/>
                  <a:gd name="T36" fmla="*/ 11898 w 20000"/>
                  <a:gd name="T37" fmla="*/ 11579 h 20000"/>
                  <a:gd name="T38" fmla="*/ 8527 w 20000"/>
                  <a:gd name="T39" fmla="*/ 11699 h 20000"/>
                  <a:gd name="T40" fmla="*/ 9263 w 20000"/>
                  <a:gd name="T41" fmla="*/ 12560 h 20000"/>
                  <a:gd name="T42" fmla="*/ 10737 w 20000"/>
                  <a:gd name="T43" fmla="*/ 12990 h 20000"/>
                  <a:gd name="T44" fmla="*/ 9263 w 20000"/>
                  <a:gd name="T45" fmla="*/ 12871 h 20000"/>
                  <a:gd name="T46" fmla="*/ 9122 w 20000"/>
                  <a:gd name="T47" fmla="*/ 13493 h 20000"/>
                  <a:gd name="T48" fmla="*/ 8385 w 20000"/>
                  <a:gd name="T49" fmla="*/ 14605 h 20000"/>
                  <a:gd name="T50" fmla="*/ 8527 w 20000"/>
                  <a:gd name="T51" fmla="*/ 16077 h 20000"/>
                  <a:gd name="T52" fmla="*/ 8102 w 20000"/>
                  <a:gd name="T53" fmla="*/ 17392 h 20000"/>
                  <a:gd name="T54" fmla="*/ 6912 w 20000"/>
                  <a:gd name="T55" fmla="*/ 18864 h 20000"/>
                  <a:gd name="T56" fmla="*/ 6912 w 20000"/>
                  <a:gd name="T57" fmla="*/ 19797 h 20000"/>
                  <a:gd name="T58" fmla="*/ 3088 w 20000"/>
                  <a:gd name="T59" fmla="*/ 19378 h 20000"/>
                  <a:gd name="T60" fmla="*/ 1473 w 20000"/>
                  <a:gd name="T61" fmla="*/ 18373 h 20000"/>
                  <a:gd name="T62" fmla="*/ 2210 w 20000"/>
                  <a:gd name="T63" fmla="*/ 16950 h 20000"/>
                  <a:gd name="T64" fmla="*/ 2210 w 20000"/>
                  <a:gd name="T65" fmla="*/ 15778 h 20000"/>
                  <a:gd name="T66" fmla="*/ 1926 w 20000"/>
                  <a:gd name="T67" fmla="*/ 14605 h 20000"/>
                  <a:gd name="T68" fmla="*/ 2210 w 20000"/>
                  <a:gd name="T69" fmla="*/ 14175 h 20000"/>
                  <a:gd name="T70" fmla="*/ 1190 w 20000"/>
                  <a:gd name="T71" fmla="*/ 13493 h 20000"/>
                  <a:gd name="T72" fmla="*/ 1048 w 20000"/>
                  <a:gd name="T73" fmla="*/ 12679 h 20000"/>
                  <a:gd name="T74" fmla="*/ 453 w 20000"/>
                  <a:gd name="T75" fmla="*/ 10455 h 20000"/>
                  <a:gd name="T76" fmla="*/ 312 w 20000"/>
                  <a:gd name="T77" fmla="*/ 8840 h 20000"/>
                  <a:gd name="T78" fmla="*/ 1190 w 20000"/>
                  <a:gd name="T79" fmla="*/ 7356 h 20000"/>
                  <a:gd name="T80" fmla="*/ 0 w 20000"/>
                  <a:gd name="T81" fmla="*/ 5562 h 20000"/>
                  <a:gd name="T82" fmla="*/ 1048 w 20000"/>
                  <a:gd name="T83" fmla="*/ 3589 h 20000"/>
                  <a:gd name="T84" fmla="*/ 1473 w 20000"/>
                  <a:gd name="T85" fmla="*/ 2656 h 20000"/>
                  <a:gd name="T86" fmla="*/ 1473 w 20000"/>
                  <a:gd name="T87" fmla="*/ 1663 h 20000"/>
                  <a:gd name="T88" fmla="*/ 3088 w 20000"/>
                  <a:gd name="T89" fmla="*/ 55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000" h="20000">
                    <a:moveTo>
                      <a:pt x="3088" y="550"/>
                    </a:moveTo>
                    <a:lnTo>
                      <a:pt x="3371" y="167"/>
                    </a:lnTo>
                    <a:lnTo>
                      <a:pt x="3824" y="48"/>
                    </a:lnTo>
                    <a:lnTo>
                      <a:pt x="3824" y="0"/>
                    </a:lnTo>
                    <a:lnTo>
                      <a:pt x="4561" y="167"/>
                    </a:lnTo>
                    <a:lnTo>
                      <a:pt x="5751" y="167"/>
                    </a:lnTo>
                    <a:lnTo>
                      <a:pt x="6487" y="490"/>
                    </a:lnTo>
                    <a:lnTo>
                      <a:pt x="6912" y="48"/>
                    </a:lnTo>
                    <a:lnTo>
                      <a:pt x="8102" y="48"/>
                    </a:lnTo>
                    <a:lnTo>
                      <a:pt x="9547" y="682"/>
                    </a:lnTo>
                    <a:lnTo>
                      <a:pt x="10737" y="1172"/>
                    </a:lnTo>
                    <a:lnTo>
                      <a:pt x="12210" y="1292"/>
                    </a:lnTo>
                    <a:lnTo>
                      <a:pt x="13371" y="1543"/>
                    </a:lnTo>
                    <a:lnTo>
                      <a:pt x="14703" y="1663"/>
                    </a:lnTo>
                    <a:lnTo>
                      <a:pt x="15297" y="1854"/>
                    </a:lnTo>
                    <a:lnTo>
                      <a:pt x="14986" y="2285"/>
                    </a:lnTo>
                    <a:lnTo>
                      <a:pt x="14533" y="2584"/>
                    </a:lnTo>
                    <a:lnTo>
                      <a:pt x="14079" y="3098"/>
                    </a:lnTo>
                    <a:lnTo>
                      <a:pt x="15411" y="3146"/>
                    </a:lnTo>
                    <a:lnTo>
                      <a:pt x="16601" y="3397"/>
                    </a:lnTo>
                    <a:lnTo>
                      <a:pt x="17790" y="3146"/>
                    </a:lnTo>
                    <a:lnTo>
                      <a:pt x="18810" y="2775"/>
                    </a:lnTo>
                    <a:lnTo>
                      <a:pt x="19093" y="2285"/>
                    </a:lnTo>
                    <a:lnTo>
                      <a:pt x="18810" y="1782"/>
                    </a:lnTo>
                    <a:lnTo>
                      <a:pt x="19093" y="1292"/>
                    </a:lnTo>
                    <a:lnTo>
                      <a:pt x="19235" y="2093"/>
                    </a:lnTo>
                    <a:lnTo>
                      <a:pt x="19972" y="2584"/>
                    </a:lnTo>
                    <a:lnTo>
                      <a:pt x="19688" y="3098"/>
                    </a:lnTo>
                    <a:lnTo>
                      <a:pt x="18810" y="3397"/>
                    </a:lnTo>
                    <a:lnTo>
                      <a:pt x="17790" y="3768"/>
                    </a:lnTo>
                    <a:lnTo>
                      <a:pt x="17195" y="4151"/>
                    </a:lnTo>
                    <a:lnTo>
                      <a:pt x="16459" y="4569"/>
                    </a:lnTo>
                    <a:lnTo>
                      <a:pt x="16006" y="4880"/>
                    </a:lnTo>
                    <a:lnTo>
                      <a:pt x="15411" y="4952"/>
                    </a:lnTo>
                    <a:lnTo>
                      <a:pt x="15411" y="5371"/>
                    </a:lnTo>
                    <a:lnTo>
                      <a:pt x="15297" y="5885"/>
                    </a:lnTo>
                    <a:lnTo>
                      <a:pt x="15297" y="6376"/>
                    </a:lnTo>
                    <a:lnTo>
                      <a:pt x="15297" y="6675"/>
                    </a:lnTo>
                    <a:lnTo>
                      <a:pt x="15297" y="6746"/>
                    </a:lnTo>
                    <a:lnTo>
                      <a:pt x="15297" y="7297"/>
                    </a:lnTo>
                    <a:lnTo>
                      <a:pt x="15297" y="7476"/>
                    </a:lnTo>
                    <a:lnTo>
                      <a:pt x="15411" y="7787"/>
                    </a:lnTo>
                    <a:lnTo>
                      <a:pt x="16176" y="7859"/>
                    </a:lnTo>
                    <a:lnTo>
                      <a:pt x="16912" y="8158"/>
                    </a:lnTo>
                    <a:lnTo>
                      <a:pt x="16912" y="8289"/>
                    </a:lnTo>
                    <a:lnTo>
                      <a:pt x="16912" y="8600"/>
                    </a:lnTo>
                    <a:lnTo>
                      <a:pt x="17790" y="8792"/>
                    </a:lnTo>
                    <a:lnTo>
                      <a:pt x="17790" y="8971"/>
                    </a:lnTo>
                    <a:lnTo>
                      <a:pt x="17337" y="9462"/>
                    </a:lnTo>
                    <a:lnTo>
                      <a:pt x="16912" y="9964"/>
                    </a:lnTo>
                    <a:lnTo>
                      <a:pt x="14986" y="10263"/>
                    </a:lnTo>
                    <a:lnTo>
                      <a:pt x="13088" y="10383"/>
                    </a:lnTo>
                    <a:lnTo>
                      <a:pt x="11190" y="10383"/>
                    </a:lnTo>
                    <a:lnTo>
                      <a:pt x="11898" y="10646"/>
                    </a:lnTo>
                    <a:lnTo>
                      <a:pt x="11898" y="10945"/>
                    </a:lnTo>
                    <a:lnTo>
                      <a:pt x="11586" y="11388"/>
                    </a:lnTo>
                    <a:lnTo>
                      <a:pt x="11898" y="11579"/>
                    </a:lnTo>
                    <a:lnTo>
                      <a:pt x="11473" y="11878"/>
                    </a:lnTo>
                    <a:lnTo>
                      <a:pt x="9858" y="11878"/>
                    </a:lnTo>
                    <a:lnTo>
                      <a:pt x="8527" y="11699"/>
                    </a:lnTo>
                    <a:lnTo>
                      <a:pt x="8527" y="11998"/>
                    </a:lnTo>
                    <a:lnTo>
                      <a:pt x="8810" y="12249"/>
                    </a:lnTo>
                    <a:lnTo>
                      <a:pt x="9263" y="12560"/>
                    </a:lnTo>
                    <a:lnTo>
                      <a:pt x="10425" y="12560"/>
                    </a:lnTo>
                    <a:lnTo>
                      <a:pt x="10737" y="12679"/>
                    </a:lnTo>
                    <a:lnTo>
                      <a:pt x="10737" y="12990"/>
                    </a:lnTo>
                    <a:lnTo>
                      <a:pt x="10312" y="13050"/>
                    </a:lnTo>
                    <a:lnTo>
                      <a:pt x="9972" y="12871"/>
                    </a:lnTo>
                    <a:lnTo>
                      <a:pt x="9263" y="12871"/>
                    </a:lnTo>
                    <a:lnTo>
                      <a:pt x="9263" y="13050"/>
                    </a:lnTo>
                    <a:lnTo>
                      <a:pt x="9858" y="13301"/>
                    </a:lnTo>
                    <a:lnTo>
                      <a:pt x="9122" y="13493"/>
                    </a:lnTo>
                    <a:lnTo>
                      <a:pt x="9263" y="13983"/>
                    </a:lnTo>
                    <a:lnTo>
                      <a:pt x="9263" y="14605"/>
                    </a:lnTo>
                    <a:lnTo>
                      <a:pt x="8385" y="14605"/>
                    </a:lnTo>
                    <a:lnTo>
                      <a:pt x="7365" y="15096"/>
                    </a:lnTo>
                    <a:lnTo>
                      <a:pt x="7195" y="15586"/>
                    </a:lnTo>
                    <a:lnTo>
                      <a:pt x="8527" y="16077"/>
                    </a:lnTo>
                    <a:lnTo>
                      <a:pt x="9858" y="16148"/>
                    </a:lnTo>
                    <a:lnTo>
                      <a:pt x="9263" y="16890"/>
                    </a:lnTo>
                    <a:lnTo>
                      <a:pt x="8102" y="17392"/>
                    </a:lnTo>
                    <a:lnTo>
                      <a:pt x="8102" y="17883"/>
                    </a:lnTo>
                    <a:lnTo>
                      <a:pt x="7195" y="18373"/>
                    </a:lnTo>
                    <a:lnTo>
                      <a:pt x="6912" y="18864"/>
                    </a:lnTo>
                    <a:lnTo>
                      <a:pt x="7365" y="19378"/>
                    </a:lnTo>
                    <a:lnTo>
                      <a:pt x="8102" y="19988"/>
                    </a:lnTo>
                    <a:lnTo>
                      <a:pt x="6912" y="19797"/>
                    </a:lnTo>
                    <a:lnTo>
                      <a:pt x="5439" y="19797"/>
                    </a:lnTo>
                    <a:lnTo>
                      <a:pt x="4278" y="19797"/>
                    </a:lnTo>
                    <a:lnTo>
                      <a:pt x="3088" y="19378"/>
                    </a:lnTo>
                    <a:lnTo>
                      <a:pt x="3088" y="18744"/>
                    </a:lnTo>
                    <a:lnTo>
                      <a:pt x="2210" y="18744"/>
                    </a:lnTo>
                    <a:lnTo>
                      <a:pt x="1473" y="18373"/>
                    </a:lnTo>
                    <a:lnTo>
                      <a:pt x="1190" y="17763"/>
                    </a:lnTo>
                    <a:lnTo>
                      <a:pt x="1926" y="17452"/>
                    </a:lnTo>
                    <a:lnTo>
                      <a:pt x="2210" y="16950"/>
                    </a:lnTo>
                    <a:lnTo>
                      <a:pt x="1926" y="16639"/>
                    </a:lnTo>
                    <a:lnTo>
                      <a:pt x="2210" y="16268"/>
                    </a:lnTo>
                    <a:lnTo>
                      <a:pt x="2210" y="15778"/>
                    </a:lnTo>
                    <a:lnTo>
                      <a:pt x="2210" y="15347"/>
                    </a:lnTo>
                    <a:lnTo>
                      <a:pt x="2210" y="14976"/>
                    </a:lnTo>
                    <a:lnTo>
                      <a:pt x="1926" y="14605"/>
                    </a:lnTo>
                    <a:lnTo>
                      <a:pt x="1473" y="14486"/>
                    </a:lnTo>
                    <a:lnTo>
                      <a:pt x="2210" y="14486"/>
                    </a:lnTo>
                    <a:lnTo>
                      <a:pt x="2210" y="14175"/>
                    </a:lnTo>
                    <a:lnTo>
                      <a:pt x="1473" y="14175"/>
                    </a:lnTo>
                    <a:lnTo>
                      <a:pt x="1473" y="13672"/>
                    </a:lnTo>
                    <a:lnTo>
                      <a:pt x="1190" y="13493"/>
                    </a:lnTo>
                    <a:lnTo>
                      <a:pt x="453" y="13301"/>
                    </a:lnTo>
                    <a:lnTo>
                      <a:pt x="453" y="12560"/>
                    </a:lnTo>
                    <a:lnTo>
                      <a:pt x="1048" y="12679"/>
                    </a:lnTo>
                    <a:lnTo>
                      <a:pt x="312" y="11998"/>
                    </a:lnTo>
                    <a:lnTo>
                      <a:pt x="312" y="11256"/>
                    </a:lnTo>
                    <a:lnTo>
                      <a:pt x="453" y="10455"/>
                    </a:lnTo>
                    <a:lnTo>
                      <a:pt x="1048" y="10383"/>
                    </a:lnTo>
                    <a:lnTo>
                      <a:pt x="312" y="9653"/>
                    </a:lnTo>
                    <a:lnTo>
                      <a:pt x="312" y="8840"/>
                    </a:lnTo>
                    <a:lnTo>
                      <a:pt x="1048" y="8648"/>
                    </a:lnTo>
                    <a:lnTo>
                      <a:pt x="765" y="8038"/>
                    </a:lnTo>
                    <a:lnTo>
                      <a:pt x="1190" y="7356"/>
                    </a:lnTo>
                    <a:lnTo>
                      <a:pt x="765" y="6675"/>
                    </a:lnTo>
                    <a:lnTo>
                      <a:pt x="453" y="6053"/>
                    </a:lnTo>
                    <a:lnTo>
                      <a:pt x="0" y="5562"/>
                    </a:lnTo>
                    <a:lnTo>
                      <a:pt x="312" y="4952"/>
                    </a:lnTo>
                    <a:lnTo>
                      <a:pt x="312" y="4079"/>
                    </a:lnTo>
                    <a:lnTo>
                      <a:pt x="1048" y="3589"/>
                    </a:lnTo>
                    <a:lnTo>
                      <a:pt x="1473" y="3146"/>
                    </a:lnTo>
                    <a:lnTo>
                      <a:pt x="1926" y="2955"/>
                    </a:lnTo>
                    <a:lnTo>
                      <a:pt x="1473" y="2656"/>
                    </a:lnTo>
                    <a:lnTo>
                      <a:pt x="1756" y="2464"/>
                    </a:lnTo>
                    <a:lnTo>
                      <a:pt x="1473" y="1974"/>
                    </a:lnTo>
                    <a:lnTo>
                      <a:pt x="1473" y="1663"/>
                    </a:lnTo>
                    <a:lnTo>
                      <a:pt x="1756" y="1483"/>
                    </a:lnTo>
                    <a:lnTo>
                      <a:pt x="2946" y="1292"/>
                    </a:lnTo>
                    <a:lnTo>
                      <a:pt x="3088" y="550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2" name="Freeform 91">
                <a:extLst>
                  <a:ext uri="{FF2B5EF4-FFF2-40B4-BE49-F238E27FC236}">
                    <a16:creationId xmlns:a16="http://schemas.microsoft.com/office/drawing/2014/main" id="{4796F11F-1C44-297B-0727-F0A0591ED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8550" y="6217210"/>
                <a:ext cx="107209" cy="92110"/>
              </a:xfrm>
              <a:custGeom>
                <a:avLst/>
                <a:gdLst>
                  <a:gd name="T0" fmla="*/ 4181 w 20000"/>
                  <a:gd name="T1" fmla="*/ 18421 h 20000"/>
                  <a:gd name="T2" fmla="*/ 1808 w 20000"/>
                  <a:gd name="T3" fmla="*/ 9605 h 20000"/>
                  <a:gd name="T4" fmla="*/ 0 w 20000"/>
                  <a:gd name="T5" fmla="*/ 0 h 20000"/>
                  <a:gd name="T6" fmla="*/ 2938 w 20000"/>
                  <a:gd name="T7" fmla="*/ 2763 h 20000"/>
                  <a:gd name="T8" fmla="*/ 4181 w 20000"/>
                  <a:gd name="T9" fmla="*/ 6184 h 20000"/>
                  <a:gd name="T10" fmla="*/ 10621 w 20000"/>
                  <a:gd name="T11" fmla="*/ 10921 h 20000"/>
                  <a:gd name="T12" fmla="*/ 15254 w 20000"/>
                  <a:gd name="T13" fmla="*/ 15000 h 20000"/>
                  <a:gd name="T14" fmla="*/ 19887 w 20000"/>
                  <a:gd name="T15" fmla="*/ 16447 h 20000"/>
                  <a:gd name="T16" fmla="*/ 14011 w 20000"/>
                  <a:gd name="T17" fmla="*/ 19868 h 20000"/>
                  <a:gd name="T18" fmla="*/ 8814 w 20000"/>
                  <a:gd name="T19" fmla="*/ 18421 h 20000"/>
                  <a:gd name="T20" fmla="*/ 4181 w 20000"/>
                  <a:gd name="T21" fmla="*/ 1842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000" h="20000">
                    <a:moveTo>
                      <a:pt x="4181" y="18421"/>
                    </a:moveTo>
                    <a:lnTo>
                      <a:pt x="1808" y="9605"/>
                    </a:lnTo>
                    <a:lnTo>
                      <a:pt x="0" y="0"/>
                    </a:lnTo>
                    <a:lnTo>
                      <a:pt x="2938" y="2763"/>
                    </a:lnTo>
                    <a:lnTo>
                      <a:pt x="4181" y="6184"/>
                    </a:lnTo>
                    <a:lnTo>
                      <a:pt x="10621" y="10921"/>
                    </a:lnTo>
                    <a:lnTo>
                      <a:pt x="15254" y="15000"/>
                    </a:lnTo>
                    <a:lnTo>
                      <a:pt x="19887" y="16447"/>
                    </a:lnTo>
                    <a:lnTo>
                      <a:pt x="14011" y="19868"/>
                    </a:lnTo>
                    <a:lnTo>
                      <a:pt x="8814" y="18421"/>
                    </a:lnTo>
                    <a:lnTo>
                      <a:pt x="4181" y="18421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3" name="Freeform 79">
                <a:extLst>
                  <a:ext uri="{FF2B5EF4-FFF2-40B4-BE49-F238E27FC236}">
                    <a16:creationId xmlns:a16="http://schemas.microsoft.com/office/drawing/2014/main" id="{E3DFF0C4-2704-42B4-A276-C88E51344C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0741" y="4852181"/>
                <a:ext cx="329178" cy="368437"/>
              </a:xfrm>
              <a:custGeom>
                <a:avLst/>
                <a:gdLst>
                  <a:gd name="T0" fmla="*/ 587 w 20000"/>
                  <a:gd name="T1" fmla="*/ 8478 h 20000"/>
                  <a:gd name="T2" fmla="*/ 991 w 20000"/>
                  <a:gd name="T3" fmla="*/ 6939 h 20000"/>
                  <a:gd name="T4" fmla="*/ 991 w 20000"/>
                  <a:gd name="T5" fmla="*/ 5728 h 20000"/>
                  <a:gd name="T6" fmla="*/ 1505 w 20000"/>
                  <a:gd name="T7" fmla="*/ 3863 h 20000"/>
                  <a:gd name="T8" fmla="*/ 0 w 20000"/>
                  <a:gd name="T9" fmla="*/ 1669 h 20000"/>
                  <a:gd name="T10" fmla="*/ 1908 w 20000"/>
                  <a:gd name="T11" fmla="*/ 1997 h 20000"/>
                  <a:gd name="T12" fmla="*/ 2862 w 20000"/>
                  <a:gd name="T13" fmla="*/ 1342 h 20000"/>
                  <a:gd name="T14" fmla="*/ 4954 w 20000"/>
                  <a:gd name="T15" fmla="*/ 0 h 20000"/>
                  <a:gd name="T16" fmla="*/ 6862 w 20000"/>
                  <a:gd name="T17" fmla="*/ 0 h 20000"/>
                  <a:gd name="T18" fmla="*/ 7046 w 20000"/>
                  <a:gd name="T19" fmla="*/ 1997 h 20000"/>
                  <a:gd name="T20" fmla="*/ 7817 w 20000"/>
                  <a:gd name="T21" fmla="*/ 3372 h 20000"/>
                  <a:gd name="T22" fmla="*/ 9321 w 20000"/>
                  <a:gd name="T23" fmla="*/ 4223 h 20000"/>
                  <a:gd name="T24" fmla="*/ 12000 w 20000"/>
                  <a:gd name="T25" fmla="*/ 4877 h 20000"/>
                  <a:gd name="T26" fmla="*/ 15009 w 20000"/>
                  <a:gd name="T27" fmla="*/ 6088 h 20000"/>
                  <a:gd name="T28" fmla="*/ 15413 w 20000"/>
                  <a:gd name="T29" fmla="*/ 7954 h 20000"/>
                  <a:gd name="T30" fmla="*/ 15413 w 20000"/>
                  <a:gd name="T31" fmla="*/ 9624 h 20000"/>
                  <a:gd name="T32" fmla="*/ 18826 w 20000"/>
                  <a:gd name="T33" fmla="*/ 9951 h 20000"/>
                  <a:gd name="T34" fmla="*/ 19963 w 20000"/>
                  <a:gd name="T35" fmla="*/ 12013 h 20000"/>
                  <a:gd name="T36" fmla="*/ 19963 w 20000"/>
                  <a:gd name="T37" fmla="*/ 14043 h 20000"/>
                  <a:gd name="T38" fmla="*/ 19376 w 20000"/>
                  <a:gd name="T39" fmla="*/ 15908 h 20000"/>
                  <a:gd name="T40" fmla="*/ 18239 w 20000"/>
                  <a:gd name="T41" fmla="*/ 14894 h 20000"/>
                  <a:gd name="T42" fmla="*/ 13505 w 20000"/>
                  <a:gd name="T43" fmla="*/ 14894 h 20000"/>
                  <a:gd name="T44" fmla="*/ 13505 w 20000"/>
                  <a:gd name="T45" fmla="*/ 15417 h 20000"/>
                  <a:gd name="T46" fmla="*/ 12550 w 20000"/>
                  <a:gd name="T47" fmla="*/ 16236 h 20000"/>
                  <a:gd name="T48" fmla="*/ 12917 w 20000"/>
                  <a:gd name="T49" fmla="*/ 17250 h 20000"/>
                  <a:gd name="T50" fmla="*/ 12000 w 20000"/>
                  <a:gd name="T51" fmla="*/ 18625 h 20000"/>
                  <a:gd name="T52" fmla="*/ 10459 w 20000"/>
                  <a:gd name="T53" fmla="*/ 18625 h 20000"/>
                  <a:gd name="T54" fmla="*/ 9908 w 20000"/>
                  <a:gd name="T55" fmla="*/ 19804 h 20000"/>
                  <a:gd name="T56" fmla="*/ 8954 w 20000"/>
                  <a:gd name="T57" fmla="*/ 18953 h 20000"/>
                  <a:gd name="T58" fmla="*/ 7413 w 20000"/>
                  <a:gd name="T59" fmla="*/ 18953 h 20000"/>
                  <a:gd name="T60" fmla="*/ 6459 w 20000"/>
                  <a:gd name="T61" fmla="*/ 18462 h 20000"/>
                  <a:gd name="T62" fmla="*/ 6459 w 20000"/>
                  <a:gd name="T63" fmla="*/ 18625 h 20000"/>
                  <a:gd name="T64" fmla="*/ 5872 w 20000"/>
                  <a:gd name="T65" fmla="*/ 18953 h 20000"/>
                  <a:gd name="T66" fmla="*/ 5505 w 20000"/>
                  <a:gd name="T67" fmla="*/ 19967 h 20000"/>
                  <a:gd name="T68" fmla="*/ 4367 w 20000"/>
                  <a:gd name="T69" fmla="*/ 19967 h 20000"/>
                  <a:gd name="T70" fmla="*/ 3817 w 20000"/>
                  <a:gd name="T71" fmla="*/ 18462 h 20000"/>
                  <a:gd name="T72" fmla="*/ 3083 w 20000"/>
                  <a:gd name="T73" fmla="*/ 16759 h 20000"/>
                  <a:gd name="T74" fmla="*/ 2495 w 20000"/>
                  <a:gd name="T75" fmla="*/ 14566 h 20000"/>
                  <a:gd name="T76" fmla="*/ 1505 w 20000"/>
                  <a:gd name="T77" fmla="*/ 12831 h 20000"/>
                  <a:gd name="T78" fmla="*/ 587 w 20000"/>
                  <a:gd name="T79" fmla="*/ 11817 h 20000"/>
                  <a:gd name="T80" fmla="*/ 991 w 20000"/>
                  <a:gd name="T81" fmla="*/ 10671 h 20000"/>
                  <a:gd name="T82" fmla="*/ 1358 w 20000"/>
                  <a:gd name="T83" fmla="*/ 9951 h 20000"/>
                  <a:gd name="T84" fmla="*/ 1505 w 20000"/>
                  <a:gd name="T85" fmla="*/ 10147 h 20000"/>
                  <a:gd name="T86" fmla="*/ 2092 w 20000"/>
                  <a:gd name="T87" fmla="*/ 9624 h 20000"/>
                  <a:gd name="T88" fmla="*/ 587 w 20000"/>
                  <a:gd name="T89" fmla="*/ 847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000" h="20000">
                    <a:moveTo>
                      <a:pt x="587" y="8478"/>
                    </a:moveTo>
                    <a:lnTo>
                      <a:pt x="991" y="6939"/>
                    </a:lnTo>
                    <a:lnTo>
                      <a:pt x="991" y="5728"/>
                    </a:lnTo>
                    <a:lnTo>
                      <a:pt x="1505" y="3863"/>
                    </a:lnTo>
                    <a:lnTo>
                      <a:pt x="0" y="1669"/>
                    </a:lnTo>
                    <a:lnTo>
                      <a:pt x="1908" y="1997"/>
                    </a:lnTo>
                    <a:lnTo>
                      <a:pt x="2862" y="1342"/>
                    </a:lnTo>
                    <a:lnTo>
                      <a:pt x="4954" y="0"/>
                    </a:lnTo>
                    <a:lnTo>
                      <a:pt x="6862" y="0"/>
                    </a:lnTo>
                    <a:lnTo>
                      <a:pt x="7046" y="1997"/>
                    </a:lnTo>
                    <a:lnTo>
                      <a:pt x="7817" y="3372"/>
                    </a:lnTo>
                    <a:lnTo>
                      <a:pt x="9321" y="4223"/>
                    </a:lnTo>
                    <a:lnTo>
                      <a:pt x="12000" y="4877"/>
                    </a:lnTo>
                    <a:lnTo>
                      <a:pt x="15009" y="6088"/>
                    </a:lnTo>
                    <a:lnTo>
                      <a:pt x="15413" y="7954"/>
                    </a:lnTo>
                    <a:lnTo>
                      <a:pt x="15413" y="9624"/>
                    </a:lnTo>
                    <a:lnTo>
                      <a:pt x="18826" y="9951"/>
                    </a:lnTo>
                    <a:lnTo>
                      <a:pt x="19963" y="12013"/>
                    </a:lnTo>
                    <a:lnTo>
                      <a:pt x="19963" y="14043"/>
                    </a:lnTo>
                    <a:lnTo>
                      <a:pt x="19376" y="15908"/>
                    </a:lnTo>
                    <a:lnTo>
                      <a:pt x="18239" y="14894"/>
                    </a:lnTo>
                    <a:lnTo>
                      <a:pt x="13505" y="14894"/>
                    </a:lnTo>
                    <a:lnTo>
                      <a:pt x="13505" y="15417"/>
                    </a:lnTo>
                    <a:lnTo>
                      <a:pt x="12550" y="16236"/>
                    </a:lnTo>
                    <a:lnTo>
                      <a:pt x="12917" y="17250"/>
                    </a:lnTo>
                    <a:lnTo>
                      <a:pt x="12000" y="18625"/>
                    </a:lnTo>
                    <a:lnTo>
                      <a:pt x="10459" y="18625"/>
                    </a:lnTo>
                    <a:lnTo>
                      <a:pt x="9908" y="19804"/>
                    </a:lnTo>
                    <a:lnTo>
                      <a:pt x="8954" y="18953"/>
                    </a:lnTo>
                    <a:lnTo>
                      <a:pt x="7413" y="18953"/>
                    </a:lnTo>
                    <a:lnTo>
                      <a:pt x="6459" y="18462"/>
                    </a:lnTo>
                    <a:lnTo>
                      <a:pt x="6459" y="18625"/>
                    </a:lnTo>
                    <a:lnTo>
                      <a:pt x="5872" y="18953"/>
                    </a:lnTo>
                    <a:lnTo>
                      <a:pt x="5505" y="19967"/>
                    </a:lnTo>
                    <a:lnTo>
                      <a:pt x="4367" y="19967"/>
                    </a:lnTo>
                    <a:lnTo>
                      <a:pt x="3817" y="18462"/>
                    </a:lnTo>
                    <a:lnTo>
                      <a:pt x="3083" y="16759"/>
                    </a:lnTo>
                    <a:lnTo>
                      <a:pt x="2495" y="14566"/>
                    </a:lnTo>
                    <a:lnTo>
                      <a:pt x="1505" y="12831"/>
                    </a:lnTo>
                    <a:lnTo>
                      <a:pt x="587" y="11817"/>
                    </a:lnTo>
                    <a:lnTo>
                      <a:pt x="991" y="10671"/>
                    </a:lnTo>
                    <a:lnTo>
                      <a:pt x="1358" y="9951"/>
                    </a:lnTo>
                    <a:lnTo>
                      <a:pt x="1505" y="10147"/>
                    </a:lnTo>
                    <a:lnTo>
                      <a:pt x="2092" y="9624"/>
                    </a:lnTo>
                    <a:lnTo>
                      <a:pt x="587" y="8478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4" name="Freeform 78">
                <a:extLst>
                  <a:ext uri="{FF2B5EF4-FFF2-40B4-BE49-F238E27FC236}">
                    <a16:creationId xmlns:a16="http://schemas.microsoft.com/office/drawing/2014/main" id="{0226B367-564F-B75F-7490-615F2C311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5982" y="4441464"/>
                <a:ext cx="1049443" cy="1103802"/>
              </a:xfrm>
              <a:custGeom>
                <a:avLst/>
                <a:gdLst>
                  <a:gd name="T0" fmla="*/ 10800 w 20000"/>
                  <a:gd name="T1" fmla="*/ 1586 h 20000"/>
                  <a:gd name="T2" fmla="*/ 11399 w 20000"/>
                  <a:gd name="T3" fmla="*/ 569 h 20000"/>
                  <a:gd name="T4" fmla="*/ 12228 w 20000"/>
                  <a:gd name="T5" fmla="*/ 1761 h 20000"/>
                  <a:gd name="T6" fmla="*/ 11272 w 20000"/>
                  <a:gd name="T7" fmla="*/ 2954 h 20000"/>
                  <a:gd name="T8" fmla="*/ 11940 w 20000"/>
                  <a:gd name="T9" fmla="*/ 2779 h 20000"/>
                  <a:gd name="T10" fmla="*/ 11871 w 20000"/>
                  <a:gd name="T11" fmla="*/ 3578 h 20000"/>
                  <a:gd name="T12" fmla="*/ 13898 w 20000"/>
                  <a:gd name="T13" fmla="*/ 3118 h 20000"/>
                  <a:gd name="T14" fmla="*/ 14922 w 20000"/>
                  <a:gd name="T15" fmla="*/ 4081 h 20000"/>
                  <a:gd name="T16" fmla="*/ 17179 w 20000"/>
                  <a:gd name="T17" fmla="*/ 4081 h 20000"/>
                  <a:gd name="T18" fmla="*/ 19447 w 20000"/>
                  <a:gd name="T19" fmla="*/ 5153 h 20000"/>
                  <a:gd name="T20" fmla="*/ 19747 w 20000"/>
                  <a:gd name="T21" fmla="*/ 7090 h 20000"/>
                  <a:gd name="T22" fmla="*/ 18618 w 20000"/>
                  <a:gd name="T23" fmla="*/ 8720 h 20000"/>
                  <a:gd name="T24" fmla="*/ 17962 w 20000"/>
                  <a:gd name="T25" fmla="*/ 9912 h 20000"/>
                  <a:gd name="T26" fmla="*/ 17720 w 20000"/>
                  <a:gd name="T27" fmla="*/ 11718 h 20000"/>
                  <a:gd name="T28" fmla="*/ 17064 w 20000"/>
                  <a:gd name="T29" fmla="*/ 13643 h 20000"/>
                  <a:gd name="T30" fmla="*/ 15452 w 20000"/>
                  <a:gd name="T31" fmla="*/ 14333 h 20000"/>
                  <a:gd name="T32" fmla="*/ 13483 w 20000"/>
                  <a:gd name="T33" fmla="*/ 15514 h 20000"/>
                  <a:gd name="T34" fmla="*/ 13184 w 20000"/>
                  <a:gd name="T35" fmla="*/ 17221 h 20000"/>
                  <a:gd name="T36" fmla="*/ 12355 w 20000"/>
                  <a:gd name="T37" fmla="*/ 18687 h 20000"/>
                  <a:gd name="T38" fmla="*/ 11399 w 20000"/>
                  <a:gd name="T39" fmla="*/ 19989 h 20000"/>
                  <a:gd name="T40" fmla="*/ 10800 w 20000"/>
                  <a:gd name="T41" fmla="*/ 18851 h 20000"/>
                  <a:gd name="T42" fmla="*/ 9372 w 20000"/>
                  <a:gd name="T43" fmla="*/ 18063 h 20000"/>
                  <a:gd name="T44" fmla="*/ 9672 w 20000"/>
                  <a:gd name="T45" fmla="*/ 17385 h 20000"/>
                  <a:gd name="T46" fmla="*/ 10685 w 20000"/>
                  <a:gd name="T47" fmla="*/ 16422 h 20000"/>
                  <a:gd name="T48" fmla="*/ 10432 w 20000"/>
                  <a:gd name="T49" fmla="*/ 14781 h 20000"/>
                  <a:gd name="T50" fmla="*/ 9672 w 20000"/>
                  <a:gd name="T51" fmla="*/ 13818 h 20000"/>
                  <a:gd name="T52" fmla="*/ 8474 w 20000"/>
                  <a:gd name="T53" fmla="*/ 12123 h 20000"/>
                  <a:gd name="T54" fmla="*/ 7047 w 20000"/>
                  <a:gd name="T55" fmla="*/ 10646 h 20000"/>
                  <a:gd name="T56" fmla="*/ 5964 w 20000"/>
                  <a:gd name="T57" fmla="*/ 9059 h 20000"/>
                  <a:gd name="T58" fmla="*/ 4421 w 20000"/>
                  <a:gd name="T59" fmla="*/ 8096 h 20000"/>
                  <a:gd name="T60" fmla="*/ 3109 w 20000"/>
                  <a:gd name="T61" fmla="*/ 7877 h 20000"/>
                  <a:gd name="T62" fmla="*/ 1911 w 20000"/>
                  <a:gd name="T63" fmla="*/ 7987 h 20000"/>
                  <a:gd name="T64" fmla="*/ 1439 w 20000"/>
                  <a:gd name="T65" fmla="*/ 7429 h 20000"/>
                  <a:gd name="T66" fmla="*/ 311 w 20000"/>
                  <a:gd name="T67" fmla="*/ 6958 h 20000"/>
                  <a:gd name="T68" fmla="*/ 311 w 20000"/>
                  <a:gd name="T69" fmla="*/ 5777 h 20000"/>
                  <a:gd name="T70" fmla="*/ 1439 w 20000"/>
                  <a:gd name="T71" fmla="*/ 4584 h 20000"/>
                  <a:gd name="T72" fmla="*/ 2211 w 20000"/>
                  <a:gd name="T73" fmla="*/ 3118 h 20000"/>
                  <a:gd name="T74" fmla="*/ 1911 w 20000"/>
                  <a:gd name="T75" fmla="*/ 2330 h 20000"/>
                  <a:gd name="T76" fmla="*/ 1911 w 20000"/>
                  <a:gd name="T77" fmla="*/ 2046 h 20000"/>
                  <a:gd name="T78" fmla="*/ 2809 w 20000"/>
                  <a:gd name="T79" fmla="*/ 1761 h 20000"/>
                  <a:gd name="T80" fmla="*/ 3397 w 20000"/>
                  <a:gd name="T81" fmla="*/ 1926 h 20000"/>
                  <a:gd name="T82" fmla="*/ 4122 w 20000"/>
                  <a:gd name="T83" fmla="*/ 2155 h 20000"/>
                  <a:gd name="T84" fmla="*/ 5320 w 20000"/>
                  <a:gd name="T85" fmla="*/ 1411 h 20000"/>
                  <a:gd name="T86" fmla="*/ 4537 w 20000"/>
                  <a:gd name="T87" fmla="*/ 569 h 20000"/>
                  <a:gd name="T88" fmla="*/ 5792 w 20000"/>
                  <a:gd name="T89" fmla="*/ 569 h 20000"/>
                  <a:gd name="T90" fmla="*/ 6920 w 20000"/>
                  <a:gd name="T91" fmla="*/ 0 h 20000"/>
                  <a:gd name="T92" fmla="*/ 7047 w 20000"/>
                  <a:gd name="T93" fmla="*/ 1302 h 20000"/>
                  <a:gd name="T94" fmla="*/ 8405 w 20000"/>
                  <a:gd name="T95" fmla="*/ 1761 h 20000"/>
                  <a:gd name="T96" fmla="*/ 9188 w 20000"/>
                  <a:gd name="T97" fmla="*/ 141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000" h="20000">
                    <a:moveTo>
                      <a:pt x="9845" y="1477"/>
                    </a:moveTo>
                    <a:lnTo>
                      <a:pt x="10201" y="1707"/>
                    </a:lnTo>
                    <a:lnTo>
                      <a:pt x="10800" y="1586"/>
                    </a:lnTo>
                    <a:lnTo>
                      <a:pt x="11100" y="1138"/>
                    </a:lnTo>
                    <a:lnTo>
                      <a:pt x="11272" y="678"/>
                    </a:lnTo>
                    <a:lnTo>
                      <a:pt x="11399" y="569"/>
                    </a:lnTo>
                    <a:lnTo>
                      <a:pt x="11583" y="744"/>
                    </a:lnTo>
                    <a:lnTo>
                      <a:pt x="11871" y="1707"/>
                    </a:lnTo>
                    <a:lnTo>
                      <a:pt x="12228" y="1761"/>
                    </a:lnTo>
                    <a:lnTo>
                      <a:pt x="12170" y="2155"/>
                    </a:lnTo>
                    <a:lnTo>
                      <a:pt x="11583" y="2615"/>
                    </a:lnTo>
                    <a:lnTo>
                      <a:pt x="11272" y="2954"/>
                    </a:lnTo>
                    <a:lnTo>
                      <a:pt x="10927" y="3403"/>
                    </a:lnTo>
                    <a:lnTo>
                      <a:pt x="11583" y="3228"/>
                    </a:lnTo>
                    <a:lnTo>
                      <a:pt x="11940" y="2779"/>
                    </a:lnTo>
                    <a:lnTo>
                      <a:pt x="12999" y="2888"/>
                    </a:lnTo>
                    <a:lnTo>
                      <a:pt x="12712" y="3403"/>
                    </a:lnTo>
                    <a:lnTo>
                      <a:pt x="11871" y="3578"/>
                    </a:lnTo>
                    <a:lnTo>
                      <a:pt x="12527" y="3687"/>
                    </a:lnTo>
                    <a:lnTo>
                      <a:pt x="13299" y="2954"/>
                    </a:lnTo>
                    <a:lnTo>
                      <a:pt x="13898" y="3118"/>
                    </a:lnTo>
                    <a:lnTo>
                      <a:pt x="14554" y="3337"/>
                    </a:lnTo>
                    <a:lnTo>
                      <a:pt x="15037" y="3687"/>
                    </a:lnTo>
                    <a:lnTo>
                      <a:pt x="14922" y="4081"/>
                    </a:lnTo>
                    <a:lnTo>
                      <a:pt x="15636" y="3851"/>
                    </a:lnTo>
                    <a:lnTo>
                      <a:pt x="16408" y="4081"/>
                    </a:lnTo>
                    <a:lnTo>
                      <a:pt x="17179" y="4081"/>
                    </a:lnTo>
                    <a:lnTo>
                      <a:pt x="18008" y="4540"/>
                    </a:lnTo>
                    <a:lnTo>
                      <a:pt x="18733" y="5044"/>
                    </a:lnTo>
                    <a:lnTo>
                      <a:pt x="19447" y="5153"/>
                    </a:lnTo>
                    <a:lnTo>
                      <a:pt x="19747" y="5613"/>
                    </a:lnTo>
                    <a:lnTo>
                      <a:pt x="19988" y="6171"/>
                    </a:lnTo>
                    <a:lnTo>
                      <a:pt x="19747" y="7090"/>
                    </a:lnTo>
                    <a:lnTo>
                      <a:pt x="19378" y="7538"/>
                    </a:lnTo>
                    <a:lnTo>
                      <a:pt x="18975" y="8096"/>
                    </a:lnTo>
                    <a:lnTo>
                      <a:pt x="18618" y="8720"/>
                    </a:lnTo>
                    <a:lnTo>
                      <a:pt x="18192" y="8895"/>
                    </a:lnTo>
                    <a:lnTo>
                      <a:pt x="17962" y="9289"/>
                    </a:lnTo>
                    <a:lnTo>
                      <a:pt x="17962" y="9912"/>
                    </a:lnTo>
                    <a:lnTo>
                      <a:pt x="18008" y="10470"/>
                    </a:lnTo>
                    <a:lnTo>
                      <a:pt x="17962" y="11379"/>
                    </a:lnTo>
                    <a:lnTo>
                      <a:pt x="17720" y="11718"/>
                    </a:lnTo>
                    <a:lnTo>
                      <a:pt x="17663" y="12298"/>
                    </a:lnTo>
                    <a:lnTo>
                      <a:pt x="17179" y="13195"/>
                    </a:lnTo>
                    <a:lnTo>
                      <a:pt x="17064" y="13643"/>
                    </a:lnTo>
                    <a:lnTo>
                      <a:pt x="16695" y="14103"/>
                    </a:lnTo>
                    <a:lnTo>
                      <a:pt x="16166" y="14103"/>
                    </a:lnTo>
                    <a:lnTo>
                      <a:pt x="15452" y="14333"/>
                    </a:lnTo>
                    <a:lnTo>
                      <a:pt x="14669" y="14672"/>
                    </a:lnTo>
                    <a:lnTo>
                      <a:pt x="13967" y="15011"/>
                    </a:lnTo>
                    <a:lnTo>
                      <a:pt x="13483" y="15514"/>
                    </a:lnTo>
                    <a:lnTo>
                      <a:pt x="13425" y="16193"/>
                    </a:lnTo>
                    <a:lnTo>
                      <a:pt x="13425" y="16882"/>
                    </a:lnTo>
                    <a:lnTo>
                      <a:pt x="13184" y="17221"/>
                    </a:lnTo>
                    <a:lnTo>
                      <a:pt x="12827" y="17779"/>
                    </a:lnTo>
                    <a:lnTo>
                      <a:pt x="12642" y="18228"/>
                    </a:lnTo>
                    <a:lnTo>
                      <a:pt x="12355" y="18687"/>
                    </a:lnTo>
                    <a:lnTo>
                      <a:pt x="11940" y="19081"/>
                    </a:lnTo>
                    <a:lnTo>
                      <a:pt x="11756" y="19540"/>
                    </a:lnTo>
                    <a:lnTo>
                      <a:pt x="11399" y="19989"/>
                    </a:lnTo>
                    <a:lnTo>
                      <a:pt x="11272" y="19595"/>
                    </a:lnTo>
                    <a:lnTo>
                      <a:pt x="11399" y="19300"/>
                    </a:lnTo>
                    <a:lnTo>
                      <a:pt x="10800" y="18851"/>
                    </a:lnTo>
                    <a:lnTo>
                      <a:pt x="10317" y="18512"/>
                    </a:lnTo>
                    <a:lnTo>
                      <a:pt x="10029" y="18512"/>
                    </a:lnTo>
                    <a:lnTo>
                      <a:pt x="9372" y="18063"/>
                    </a:lnTo>
                    <a:lnTo>
                      <a:pt x="9188" y="18063"/>
                    </a:lnTo>
                    <a:lnTo>
                      <a:pt x="9372" y="17779"/>
                    </a:lnTo>
                    <a:lnTo>
                      <a:pt x="9672" y="17385"/>
                    </a:lnTo>
                    <a:lnTo>
                      <a:pt x="9914" y="17046"/>
                    </a:lnTo>
                    <a:lnTo>
                      <a:pt x="10317" y="16707"/>
                    </a:lnTo>
                    <a:lnTo>
                      <a:pt x="10685" y="16422"/>
                    </a:lnTo>
                    <a:lnTo>
                      <a:pt x="10800" y="15963"/>
                    </a:lnTo>
                    <a:lnTo>
                      <a:pt x="10501" y="15514"/>
                    </a:lnTo>
                    <a:lnTo>
                      <a:pt x="10432" y="14781"/>
                    </a:lnTo>
                    <a:lnTo>
                      <a:pt x="10201" y="14551"/>
                    </a:lnTo>
                    <a:lnTo>
                      <a:pt x="10029" y="14672"/>
                    </a:lnTo>
                    <a:lnTo>
                      <a:pt x="9672" y="13818"/>
                    </a:lnTo>
                    <a:lnTo>
                      <a:pt x="8590" y="13753"/>
                    </a:lnTo>
                    <a:lnTo>
                      <a:pt x="8290" y="12746"/>
                    </a:lnTo>
                    <a:lnTo>
                      <a:pt x="8474" y="12123"/>
                    </a:lnTo>
                    <a:lnTo>
                      <a:pt x="8474" y="11444"/>
                    </a:lnTo>
                    <a:lnTo>
                      <a:pt x="8117" y="10755"/>
                    </a:lnTo>
                    <a:lnTo>
                      <a:pt x="7047" y="10646"/>
                    </a:lnTo>
                    <a:lnTo>
                      <a:pt x="7047" y="10088"/>
                    </a:lnTo>
                    <a:lnTo>
                      <a:pt x="6920" y="9464"/>
                    </a:lnTo>
                    <a:lnTo>
                      <a:pt x="5964" y="9059"/>
                    </a:lnTo>
                    <a:lnTo>
                      <a:pt x="5135" y="8840"/>
                    </a:lnTo>
                    <a:lnTo>
                      <a:pt x="4663" y="8545"/>
                    </a:lnTo>
                    <a:lnTo>
                      <a:pt x="4421" y="8096"/>
                    </a:lnTo>
                    <a:lnTo>
                      <a:pt x="4364" y="7429"/>
                    </a:lnTo>
                    <a:lnTo>
                      <a:pt x="3765" y="7429"/>
                    </a:lnTo>
                    <a:lnTo>
                      <a:pt x="3109" y="7877"/>
                    </a:lnTo>
                    <a:lnTo>
                      <a:pt x="2809" y="8096"/>
                    </a:lnTo>
                    <a:lnTo>
                      <a:pt x="2211" y="7987"/>
                    </a:lnTo>
                    <a:lnTo>
                      <a:pt x="1911" y="7987"/>
                    </a:lnTo>
                    <a:lnTo>
                      <a:pt x="1739" y="7987"/>
                    </a:lnTo>
                    <a:lnTo>
                      <a:pt x="1739" y="7254"/>
                    </a:lnTo>
                    <a:lnTo>
                      <a:pt x="1439" y="7429"/>
                    </a:lnTo>
                    <a:lnTo>
                      <a:pt x="967" y="7429"/>
                    </a:lnTo>
                    <a:lnTo>
                      <a:pt x="599" y="7254"/>
                    </a:lnTo>
                    <a:lnTo>
                      <a:pt x="311" y="6958"/>
                    </a:lnTo>
                    <a:lnTo>
                      <a:pt x="0" y="6510"/>
                    </a:lnTo>
                    <a:lnTo>
                      <a:pt x="0" y="5952"/>
                    </a:lnTo>
                    <a:lnTo>
                      <a:pt x="311" y="5777"/>
                    </a:lnTo>
                    <a:lnTo>
                      <a:pt x="357" y="5328"/>
                    </a:lnTo>
                    <a:lnTo>
                      <a:pt x="599" y="4989"/>
                    </a:lnTo>
                    <a:lnTo>
                      <a:pt x="1439" y="4584"/>
                    </a:lnTo>
                    <a:lnTo>
                      <a:pt x="1854" y="4584"/>
                    </a:lnTo>
                    <a:lnTo>
                      <a:pt x="1911" y="4584"/>
                    </a:lnTo>
                    <a:lnTo>
                      <a:pt x="2211" y="3118"/>
                    </a:lnTo>
                    <a:lnTo>
                      <a:pt x="2153" y="2779"/>
                    </a:lnTo>
                    <a:lnTo>
                      <a:pt x="1854" y="2615"/>
                    </a:lnTo>
                    <a:lnTo>
                      <a:pt x="1911" y="2330"/>
                    </a:lnTo>
                    <a:lnTo>
                      <a:pt x="2211" y="2330"/>
                    </a:lnTo>
                    <a:lnTo>
                      <a:pt x="2211" y="2155"/>
                    </a:lnTo>
                    <a:lnTo>
                      <a:pt x="1911" y="2046"/>
                    </a:lnTo>
                    <a:lnTo>
                      <a:pt x="1911" y="1761"/>
                    </a:lnTo>
                    <a:lnTo>
                      <a:pt x="2153" y="1707"/>
                    </a:lnTo>
                    <a:lnTo>
                      <a:pt x="2809" y="1761"/>
                    </a:lnTo>
                    <a:lnTo>
                      <a:pt x="2809" y="1586"/>
                    </a:lnTo>
                    <a:lnTo>
                      <a:pt x="3166" y="1586"/>
                    </a:lnTo>
                    <a:lnTo>
                      <a:pt x="3397" y="1926"/>
                    </a:lnTo>
                    <a:lnTo>
                      <a:pt x="3466" y="2046"/>
                    </a:lnTo>
                    <a:lnTo>
                      <a:pt x="3765" y="2210"/>
                    </a:lnTo>
                    <a:lnTo>
                      <a:pt x="4122" y="2155"/>
                    </a:lnTo>
                    <a:lnTo>
                      <a:pt x="4893" y="1882"/>
                    </a:lnTo>
                    <a:lnTo>
                      <a:pt x="5377" y="1586"/>
                    </a:lnTo>
                    <a:lnTo>
                      <a:pt x="5320" y="1411"/>
                    </a:lnTo>
                    <a:lnTo>
                      <a:pt x="4836" y="1302"/>
                    </a:lnTo>
                    <a:lnTo>
                      <a:pt x="4893" y="853"/>
                    </a:lnTo>
                    <a:lnTo>
                      <a:pt x="4537" y="569"/>
                    </a:lnTo>
                    <a:lnTo>
                      <a:pt x="5020" y="569"/>
                    </a:lnTo>
                    <a:lnTo>
                      <a:pt x="5607" y="744"/>
                    </a:lnTo>
                    <a:lnTo>
                      <a:pt x="5792" y="569"/>
                    </a:lnTo>
                    <a:lnTo>
                      <a:pt x="6390" y="405"/>
                    </a:lnTo>
                    <a:lnTo>
                      <a:pt x="6736" y="120"/>
                    </a:lnTo>
                    <a:lnTo>
                      <a:pt x="6920" y="0"/>
                    </a:lnTo>
                    <a:lnTo>
                      <a:pt x="7047" y="405"/>
                    </a:lnTo>
                    <a:lnTo>
                      <a:pt x="7231" y="678"/>
                    </a:lnTo>
                    <a:lnTo>
                      <a:pt x="7047" y="1302"/>
                    </a:lnTo>
                    <a:lnTo>
                      <a:pt x="7231" y="1761"/>
                    </a:lnTo>
                    <a:lnTo>
                      <a:pt x="7818" y="1926"/>
                    </a:lnTo>
                    <a:lnTo>
                      <a:pt x="8405" y="1761"/>
                    </a:lnTo>
                    <a:lnTo>
                      <a:pt x="8762" y="1707"/>
                    </a:lnTo>
                    <a:lnTo>
                      <a:pt x="9073" y="1761"/>
                    </a:lnTo>
                    <a:lnTo>
                      <a:pt x="9188" y="1411"/>
                    </a:lnTo>
                    <a:lnTo>
                      <a:pt x="9672" y="1302"/>
                    </a:lnTo>
                    <a:lnTo>
                      <a:pt x="9845" y="1477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5" name="Freeform 77">
                <a:extLst>
                  <a:ext uri="{FF2B5EF4-FFF2-40B4-BE49-F238E27FC236}">
                    <a16:creationId xmlns:a16="http://schemas.microsoft.com/office/drawing/2014/main" id="{64C51E44-473E-2F29-6155-363CF389B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541" y="5069619"/>
                <a:ext cx="229518" cy="1201951"/>
              </a:xfrm>
              <a:custGeom>
                <a:avLst/>
                <a:gdLst>
                  <a:gd name="T0" fmla="*/ 3536 w 20000"/>
                  <a:gd name="T1" fmla="*/ 0 h 20000"/>
                  <a:gd name="T2" fmla="*/ 7124 w 20000"/>
                  <a:gd name="T3" fmla="*/ 1518 h 20000"/>
                  <a:gd name="T4" fmla="*/ 10660 w 20000"/>
                  <a:gd name="T5" fmla="*/ 2504 h 20000"/>
                  <a:gd name="T6" fmla="*/ 7652 w 20000"/>
                  <a:gd name="T7" fmla="*/ 3439 h 20000"/>
                  <a:gd name="T8" fmla="*/ 7652 w 20000"/>
                  <a:gd name="T9" fmla="*/ 4274 h 20000"/>
                  <a:gd name="T10" fmla="*/ 6807 w 20000"/>
                  <a:gd name="T11" fmla="*/ 5058 h 20000"/>
                  <a:gd name="T12" fmla="*/ 4908 w 20000"/>
                  <a:gd name="T13" fmla="*/ 6717 h 20000"/>
                  <a:gd name="T14" fmla="*/ 7124 w 20000"/>
                  <a:gd name="T15" fmla="*/ 8225 h 20000"/>
                  <a:gd name="T16" fmla="*/ 5488 w 20000"/>
                  <a:gd name="T17" fmla="*/ 9472 h 20000"/>
                  <a:gd name="T18" fmla="*/ 5699 w 20000"/>
                  <a:gd name="T19" fmla="*/ 10830 h 20000"/>
                  <a:gd name="T20" fmla="*/ 6807 w 20000"/>
                  <a:gd name="T21" fmla="*/ 12700 h 20000"/>
                  <a:gd name="T22" fmla="*/ 7124 w 20000"/>
                  <a:gd name="T23" fmla="*/ 13384 h 20000"/>
                  <a:gd name="T24" fmla="*/ 9024 w 20000"/>
                  <a:gd name="T25" fmla="*/ 13957 h 20000"/>
                  <a:gd name="T26" fmla="*/ 8496 w 20000"/>
                  <a:gd name="T27" fmla="*/ 14319 h 20000"/>
                  <a:gd name="T28" fmla="*/ 9024 w 20000"/>
                  <a:gd name="T29" fmla="*/ 15304 h 20000"/>
                  <a:gd name="T30" fmla="*/ 9024 w 20000"/>
                  <a:gd name="T31" fmla="*/ 16290 h 20000"/>
                  <a:gd name="T32" fmla="*/ 7652 w 20000"/>
                  <a:gd name="T33" fmla="*/ 17486 h 20000"/>
                  <a:gd name="T34" fmla="*/ 10660 w 20000"/>
                  <a:gd name="T35" fmla="*/ 18331 h 20000"/>
                  <a:gd name="T36" fmla="*/ 17784 w 20000"/>
                  <a:gd name="T37" fmla="*/ 18693 h 20000"/>
                  <a:gd name="T38" fmla="*/ 16412 w 20000"/>
                  <a:gd name="T39" fmla="*/ 19155 h 20000"/>
                  <a:gd name="T40" fmla="*/ 14987 w 20000"/>
                  <a:gd name="T41" fmla="*/ 19990 h 20000"/>
                  <a:gd name="T42" fmla="*/ 13931 w 20000"/>
                  <a:gd name="T43" fmla="*/ 19517 h 20000"/>
                  <a:gd name="T44" fmla="*/ 11451 w 20000"/>
                  <a:gd name="T45" fmla="*/ 19155 h 20000"/>
                  <a:gd name="T46" fmla="*/ 12612 w 20000"/>
                  <a:gd name="T47" fmla="*/ 19678 h 20000"/>
                  <a:gd name="T48" fmla="*/ 9815 w 20000"/>
                  <a:gd name="T49" fmla="*/ 19316 h 20000"/>
                  <a:gd name="T50" fmla="*/ 9288 w 20000"/>
                  <a:gd name="T51" fmla="*/ 18904 h 20000"/>
                  <a:gd name="T52" fmla="*/ 9815 w 20000"/>
                  <a:gd name="T53" fmla="*/ 18592 h 20000"/>
                  <a:gd name="T54" fmla="*/ 7124 w 20000"/>
                  <a:gd name="T55" fmla="*/ 18059 h 20000"/>
                  <a:gd name="T56" fmla="*/ 6280 w 20000"/>
                  <a:gd name="T57" fmla="*/ 17597 h 20000"/>
                  <a:gd name="T58" fmla="*/ 5488 w 20000"/>
                  <a:gd name="T59" fmla="*/ 17134 h 20000"/>
                  <a:gd name="T60" fmla="*/ 6807 w 20000"/>
                  <a:gd name="T61" fmla="*/ 16400 h 20000"/>
                  <a:gd name="T62" fmla="*/ 4644 w 20000"/>
                  <a:gd name="T63" fmla="*/ 15716 h 20000"/>
                  <a:gd name="T64" fmla="*/ 1372 w 20000"/>
                  <a:gd name="T65" fmla="*/ 15043 h 20000"/>
                  <a:gd name="T66" fmla="*/ 5488 w 20000"/>
                  <a:gd name="T67" fmla="*/ 15043 h 20000"/>
                  <a:gd name="T68" fmla="*/ 5699 w 20000"/>
                  <a:gd name="T69" fmla="*/ 14057 h 20000"/>
                  <a:gd name="T70" fmla="*/ 4644 w 20000"/>
                  <a:gd name="T71" fmla="*/ 13012 h 20000"/>
                  <a:gd name="T72" fmla="*/ 1900 w 20000"/>
                  <a:gd name="T73" fmla="*/ 12348 h 20000"/>
                  <a:gd name="T74" fmla="*/ 1055 w 20000"/>
                  <a:gd name="T75" fmla="*/ 10830 h 20000"/>
                  <a:gd name="T76" fmla="*/ 1900 w 20000"/>
                  <a:gd name="T77" fmla="*/ 9060 h 20000"/>
                  <a:gd name="T78" fmla="*/ 2691 w 20000"/>
                  <a:gd name="T79" fmla="*/ 7501 h 20000"/>
                  <a:gd name="T80" fmla="*/ 1900 w 20000"/>
                  <a:gd name="T81" fmla="*/ 5631 h 20000"/>
                  <a:gd name="T82" fmla="*/ 2691 w 20000"/>
                  <a:gd name="T83" fmla="*/ 3539 h 20000"/>
                  <a:gd name="T84" fmla="*/ 2691 w 20000"/>
                  <a:gd name="T85" fmla="*/ 208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000" h="20000">
                    <a:moveTo>
                      <a:pt x="1900" y="422"/>
                    </a:moveTo>
                    <a:lnTo>
                      <a:pt x="2691" y="271"/>
                    </a:lnTo>
                    <a:lnTo>
                      <a:pt x="3536" y="0"/>
                    </a:lnTo>
                    <a:lnTo>
                      <a:pt x="4908" y="312"/>
                    </a:lnTo>
                    <a:lnTo>
                      <a:pt x="6280" y="845"/>
                    </a:lnTo>
                    <a:lnTo>
                      <a:pt x="7124" y="1518"/>
                    </a:lnTo>
                    <a:lnTo>
                      <a:pt x="8179" y="2041"/>
                    </a:lnTo>
                    <a:lnTo>
                      <a:pt x="9024" y="2504"/>
                    </a:lnTo>
                    <a:lnTo>
                      <a:pt x="10660" y="2504"/>
                    </a:lnTo>
                    <a:lnTo>
                      <a:pt x="10343" y="3127"/>
                    </a:lnTo>
                    <a:lnTo>
                      <a:pt x="8179" y="3288"/>
                    </a:lnTo>
                    <a:lnTo>
                      <a:pt x="7652" y="3439"/>
                    </a:lnTo>
                    <a:lnTo>
                      <a:pt x="7652" y="3700"/>
                    </a:lnTo>
                    <a:lnTo>
                      <a:pt x="8179" y="4113"/>
                    </a:lnTo>
                    <a:lnTo>
                      <a:pt x="7652" y="4274"/>
                    </a:lnTo>
                    <a:lnTo>
                      <a:pt x="8496" y="4525"/>
                    </a:lnTo>
                    <a:lnTo>
                      <a:pt x="7652" y="4686"/>
                    </a:lnTo>
                    <a:lnTo>
                      <a:pt x="6807" y="5058"/>
                    </a:lnTo>
                    <a:lnTo>
                      <a:pt x="5488" y="5470"/>
                    </a:lnTo>
                    <a:lnTo>
                      <a:pt x="5488" y="6204"/>
                    </a:lnTo>
                    <a:lnTo>
                      <a:pt x="4908" y="6717"/>
                    </a:lnTo>
                    <a:lnTo>
                      <a:pt x="5699" y="7129"/>
                    </a:lnTo>
                    <a:lnTo>
                      <a:pt x="6280" y="7652"/>
                    </a:lnTo>
                    <a:lnTo>
                      <a:pt x="7124" y="8225"/>
                    </a:lnTo>
                    <a:lnTo>
                      <a:pt x="6280" y="8798"/>
                    </a:lnTo>
                    <a:lnTo>
                      <a:pt x="6807" y="9311"/>
                    </a:lnTo>
                    <a:lnTo>
                      <a:pt x="5488" y="9472"/>
                    </a:lnTo>
                    <a:lnTo>
                      <a:pt x="5488" y="10156"/>
                    </a:lnTo>
                    <a:lnTo>
                      <a:pt x="6807" y="10769"/>
                    </a:lnTo>
                    <a:lnTo>
                      <a:pt x="5699" y="10830"/>
                    </a:lnTo>
                    <a:lnTo>
                      <a:pt x="5488" y="11503"/>
                    </a:lnTo>
                    <a:lnTo>
                      <a:pt x="5488" y="12127"/>
                    </a:lnTo>
                    <a:lnTo>
                      <a:pt x="6807" y="12700"/>
                    </a:lnTo>
                    <a:lnTo>
                      <a:pt x="5699" y="12599"/>
                    </a:lnTo>
                    <a:lnTo>
                      <a:pt x="5699" y="13233"/>
                    </a:lnTo>
                    <a:lnTo>
                      <a:pt x="7124" y="13384"/>
                    </a:lnTo>
                    <a:lnTo>
                      <a:pt x="7652" y="13534"/>
                    </a:lnTo>
                    <a:lnTo>
                      <a:pt x="7652" y="13957"/>
                    </a:lnTo>
                    <a:lnTo>
                      <a:pt x="9024" y="13957"/>
                    </a:lnTo>
                    <a:lnTo>
                      <a:pt x="9024" y="14218"/>
                    </a:lnTo>
                    <a:lnTo>
                      <a:pt x="7652" y="14218"/>
                    </a:lnTo>
                    <a:lnTo>
                      <a:pt x="8496" y="14319"/>
                    </a:lnTo>
                    <a:lnTo>
                      <a:pt x="9024" y="14630"/>
                    </a:lnTo>
                    <a:lnTo>
                      <a:pt x="9024" y="14942"/>
                    </a:lnTo>
                    <a:lnTo>
                      <a:pt x="9024" y="15304"/>
                    </a:lnTo>
                    <a:lnTo>
                      <a:pt x="9024" y="15716"/>
                    </a:lnTo>
                    <a:lnTo>
                      <a:pt x="8496" y="16028"/>
                    </a:lnTo>
                    <a:lnTo>
                      <a:pt x="9024" y="16290"/>
                    </a:lnTo>
                    <a:lnTo>
                      <a:pt x="8496" y="16712"/>
                    </a:lnTo>
                    <a:lnTo>
                      <a:pt x="7124" y="16973"/>
                    </a:lnTo>
                    <a:lnTo>
                      <a:pt x="7652" y="17486"/>
                    </a:lnTo>
                    <a:lnTo>
                      <a:pt x="9024" y="17798"/>
                    </a:lnTo>
                    <a:lnTo>
                      <a:pt x="10660" y="17798"/>
                    </a:lnTo>
                    <a:lnTo>
                      <a:pt x="10660" y="18331"/>
                    </a:lnTo>
                    <a:lnTo>
                      <a:pt x="12823" y="18693"/>
                    </a:lnTo>
                    <a:lnTo>
                      <a:pt x="14987" y="18693"/>
                    </a:lnTo>
                    <a:lnTo>
                      <a:pt x="17784" y="18693"/>
                    </a:lnTo>
                    <a:lnTo>
                      <a:pt x="19947" y="18844"/>
                    </a:lnTo>
                    <a:lnTo>
                      <a:pt x="18311" y="18904"/>
                    </a:lnTo>
                    <a:lnTo>
                      <a:pt x="16412" y="19155"/>
                    </a:lnTo>
                    <a:lnTo>
                      <a:pt x="16095" y="19417"/>
                    </a:lnTo>
                    <a:lnTo>
                      <a:pt x="16095" y="19829"/>
                    </a:lnTo>
                    <a:lnTo>
                      <a:pt x="14987" y="19990"/>
                    </a:lnTo>
                    <a:lnTo>
                      <a:pt x="13931" y="19930"/>
                    </a:lnTo>
                    <a:lnTo>
                      <a:pt x="12823" y="19678"/>
                    </a:lnTo>
                    <a:lnTo>
                      <a:pt x="13931" y="19517"/>
                    </a:lnTo>
                    <a:lnTo>
                      <a:pt x="14987" y="19417"/>
                    </a:lnTo>
                    <a:lnTo>
                      <a:pt x="13931" y="19105"/>
                    </a:lnTo>
                    <a:lnTo>
                      <a:pt x="11451" y="19155"/>
                    </a:lnTo>
                    <a:lnTo>
                      <a:pt x="13351" y="19417"/>
                    </a:lnTo>
                    <a:lnTo>
                      <a:pt x="12612" y="19578"/>
                    </a:lnTo>
                    <a:lnTo>
                      <a:pt x="12612" y="19678"/>
                    </a:lnTo>
                    <a:lnTo>
                      <a:pt x="11187" y="19578"/>
                    </a:lnTo>
                    <a:lnTo>
                      <a:pt x="11451" y="19417"/>
                    </a:lnTo>
                    <a:lnTo>
                      <a:pt x="9815" y="19316"/>
                    </a:lnTo>
                    <a:lnTo>
                      <a:pt x="10343" y="19105"/>
                    </a:lnTo>
                    <a:lnTo>
                      <a:pt x="9288" y="19256"/>
                    </a:lnTo>
                    <a:lnTo>
                      <a:pt x="9288" y="18904"/>
                    </a:lnTo>
                    <a:lnTo>
                      <a:pt x="11187" y="18904"/>
                    </a:lnTo>
                    <a:lnTo>
                      <a:pt x="11187" y="18693"/>
                    </a:lnTo>
                    <a:lnTo>
                      <a:pt x="9815" y="18592"/>
                    </a:lnTo>
                    <a:lnTo>
                      <a:pt x="9288" y="18743"/>
                    </a:lnTo>
                    <a:lnTo>
                      <a:pt x="8179" y="18472"/>
                    </a:lnTo>
                    <a:lnTo>
                      <a:pt x="7124" y="18059"/>
                    </a:lnTo>
                    <a:lnTo>
                      <a:pt x="7124" y="18019"/>
                    </a:lnTo>
                    <a:lnTo>
                      <a:pt x="5488" y="17647"/>
                    </a:lnTo>
                    <a:lnTo>
                      <a:pt x="6280" y="17597"/>
                    </a:lnTo>
                    <a:lnTo>
                      <a:pt x="5699" y="17335"/>
                    </a:lnTo>
                    <a:lnTo>
                      <a:pt x="6807" y="17335"/>
                    </a:lnTo>
                    <a:lnTo>
                      <a:pt x="5488" y="17134"/>
                    </a:lnTo>
                    <a:lnTo>
                      <a:pt x="4908" y="16662"/>
                    </a:lnTo>
                    <a:lnTo>
                      <a:pt x="4908" y="16400"/>
                    </a:lnTo>
                    <a:lnTo>
                      <a:pt x="6807" y="16400"/>
                    </a:lnTo>
                    <a:lnTo>
                      <a:pt x="5488" y="16028"/>
                    </a:lnTo>
                    <a:lnTo>
                      <a:pt x="3536" y="16028"/>
                    </a:lnTo>
                    <a:lnTo>
                      <a:pt x="4644" y="15716"/>
                    </a:lnTo>
                    <a:lnTo>
                      <a:pt x="1900" y="15455"/>
                    </a:lnTo>
                    <a:lnTo>
                      <a:pt x="1055" y="15556"/>
                    </a:lnTo>
                    <a:lnTo>
                      <a:pt x="1372" y="15043"/>
                    </a:lnTo>
                    <a:lnTo>
                      <a:pt x="3536" y="15043"/>
                    </a:lnTo>
                    <a:lnTo>
                      <a:pt x="4644" y="15455"/>
                    </a:lnTo>
                    <a:lnTo>
                      <a:pt x="5488" y="15043"/>
                    </a:lnTo>
                    <a:lnTo>
                      <a:pt x="4644" y="14470"/>
                    </a:lnTo>
                    <a:lnTo>
                      <a:pt x="4908" y="14369"/>
                    </a:lnTo>
                    <a:lnTo>
                      <a:pt x="5699" y="14057"/>
                    </a:lnTo>
                    <a:lnTo>
                      <a:pt x="4644" y="13957"/>
                    </a:lnTo>
                    <a:lnTo>
                      <a:pt x="4644" y="13645"/>
                    </a:lnTo>
                    <a:lnTo>
                      <a:pt x="4644" y="13012"/>
                    </a:lnTo>
                    <a:lnTo>
                      <a:pt x="4644" y="12448"/>
                    </a:lnTo>
                    <a:lnTo>
                      <a:pt x="2691" y="12448"/>
                    </a:lnTo>
                    <a:lnTo>
                      <a:pt x="1900" y="12348"/>
                    </a:lnTo>
                    <a:lnTo>
                      <a:pt x="1372" y="11926"/>
                    </a:lnTo>
                    <a:lnTo>
                      <a:pt x="1900" y="11453"/>
                    </a:lnTo>
                    <a:lnTo>
                      <a:pt x="1055" y="10830"/>
                    </a:lnTo>
                    <a:lnTo>
                      <a:pt x="0" y="10106"/>
                    </a:lnTo>
                    <a:lnTo>
                      <a:pt x="1055" y="9744"/>
                    </a:lnTo>
                    <a:lnTo>
                      <a:pt x="1900" y="9060"/>
                    </a:lnTo>
                    <a:lnTo>
                      <a:pt x="2691" y="8326"/>
                    </a:lnTo>
                    <a:lnTo>
                      <a:pt x="2691" y="7712"/>
                    </a:lnTo>
                    <a:lnTo>
                      <a:pt x="2691" y="7501"/>
                    </a:lnTo>
                    <a:lnTo>
                      <a:pt x="1900" y="6828"/>
                    </a:lnTo>
                    <a:lnTo>
                      <a:pt x="1900" y="6305"/>
                    </a:lnTo>
                    <a:lnTo>
                      <a:pt x="1900" y="5631"/>
                    </a:lnTo>
                    <a:lnTo>
                      <a:pt x="2480" y="4897"/>
                    </a:lnTo>
                    <a:lnTo>
                      <a:pt x="2691" y="4213"/>
                    </a:lnTo>
                    <a:lnTo>
                      <a:pt x="2691" y="3539"/>
                    </a:lnTo>
                    <a:lnTo>
                      <a:pt x="2480" y="2866"/>
                    </a:lnTo>
                    <a:lnTo>
                      <a:pt x="2691" y="2614"/>
                    </a:lnTo>
                    <a:lnTo>
                      <a:pt x="2691" y="2081"/>
                    </a:lnTo>
                    <a:lnTo>
                      <a:pt x="2691" y="1156"/>
                    </a:lnTo>
                    <a:lnTo>
                      <a:pt x="1900" y="422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6" name="Freeform 76">
                <a:extLst>
                  <a:ext uri="{FF2B5EF4-FFF2-40B4-BE49-F238E27FC236}">
                    <a16:creationId xmlns:a16="http://schemas.microsoft.com/office/drawing/2014/main" id="{E0499FC9-B4C3-2C16-19E9-954CD9FE8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680" y="6217210"/>
                <a:ext cx="80030" cy="92110"/>
              </a:xfrm>
              <a:custGeom>
                <a:avLst/>
                <a:gdLst>
                  <a:gd name="T0" fmla="*/ 14242 w 20000"/>
                  <a:gd name="T1" fmla="*/ 0 h 20000"/>
                  <a:gd name="T2" fmla="*/ 16667 w 20000"/>
                  <a:gd name="T3" fmla="*/ 9605 h 20000"/>
                  <a:gd name="T4" fmla="*/ 19848 w 20000"/>
                  <a:gd name="T5" fmla="*/ 18421 h 20000"/>
                  <a:gd name="T6" fmla="*/ 11818 w 20000"/>
                  <a:gd name="T7" fmla="*/ 19868 h 20000"/>
                  <a:gd name="T8" fmla="*/ 0 w 20000"/>
                  <a:gd name="T9" fmla="*/ 16447 h 20000"/>
                  <a:gd name="T10" fmla="*/ 15758 w 20000"/>
                  <a:gd name="T11" fmla="*/ 15000 h 20000"/>
                  <a:gd name="T12" fmla="*/ 9545 w 20000"/>
                  <a:gd name="T13" fmla="*/ 9605 h 20000"/>
                  <a:gd name="T14" fmla="*/ 11818 w 20000"/>
                  <a:gd name="T15" fmla="*/ 6184 h 20000"/>
                  <a:gd name="T16" fmla="*/ 6515 w 20000"/>
                  <a:gd name="T17" fmla="*/ 7500 h 20000"/>
                  <a:gd name="T18" fmla="*/ 6515 w 20000"/>
                  <a:gd name="T19" fmla="*/ 2105 h 20000"/>
                  <a:gd name="T20" fmla="*/ 9545 w 20000"/>
                  <a:gd name="T21" fmla="*/ 0 h 20000"/>
                  <a:gd name="T22" fmla="*/ 14242 w 20000"/>
                  <a:gd name="T23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000" h="20000">
                    <a:moveTo>
                      <a:pt x="14242" y="0"/>
                    </a:moveTo>
                    <a:lnTo>
                      <a:pt x="16667" y="9605"/>
                    </a:lnTo>
                    <a:lnTo>
                      <a:pt x="19848" y="18421"/>
                    </a:lnTo>
                    <a:lnTo>
                      <a:pt x="11818" y="19868"/>
                    </a:lnTo>
                    <a:lnTo>
                      <a:pt x="0" y="16447"/>
                    </a:lnTo>
                    <a:lnTo>
                      <a:pt x="15758" y="15000"/>
                    </a:lnTo>
                    <a:lnTo>
                      <a:pt x="9545" y="9605"/>
                    </a:lnTo>
                    <a:lnTo>
                      <a:pt x="11818" y="6184"/>
                    </a:lnTo>
                    <a:lnTo>
                      <a:pt x="6515" y="7500"/>
                    </a:lnTo>
                    <a:lnTo>
                      <a:pt x="6515" y="2105"/>
                    </a:lnTo>
                    <a:lnTo>
                      <a:pt x="9545" y="0"/>
                    </a:lnTo>
                    <a:lnTo>
                      <a:pt x="14242" y="0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7" name="Freeform 73">
                <a:extLst>
                  <a:ext uri="{FF2B5EF4-FFF2-40B4-BE49-F238E27FC236}">
                    <a16:creationId xmlns:a16="http://schemas.microsoft.com/office/drawing/2014/main" id="{99B29B68-3ACC-0154-4204-7FC389332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9683" y="4545653"/>
                <a:ext cx="157039" cy="172139"/>
              </a:xfrm>
              <a:custGeom>
                <a:avLst/>
                <a:gdLst>
                  <a:gd name="T0" fmla="*/ 7538 w 20000"/>
                  <a:gd name="T1" fmla="*/ 0 h 20000"/>
                  <a:gd name="T2" fmla="*/ 11538 w 20000"/>
                  <a:gd name="T3" fmla="*/ 1825 h 20000"/>
                  <a:gd name="T4" fmla="*/ 13538 w 20000"/>
                  <a:gd name="T5" fmla="*/ 3228 h 20000"/>
                  <a:gd name="T6" fmla="*/ 16000 w 20000"/>
                  <a:gd name="T7" fmla="*/ 3228 h 20000"/>
                  <a:gd name="T8" fmla="*/ 17923 w 20000"/>
                  <a:gd name="T9" fmla="*/ 4000 h 20000"/>
                  <a:gd name="T10" fmla="*/ 19923 w 20000"/>
                  <a:gd name="T11" fmla="*/ 6877 h 20000"/>
                  <a:gd name="T12" fmla="*/ 17923 w 20000"/>
                  <a:gd name="T13" fmla="*/ 9404 h 20000"/>
                  <a:gd name="T14" fmla="*/ 14769 w 20000"/>
                  <a:gd name="T15" fmla="*/ 12632 h 20000"/>
                  <a:gd name="T16" fmla="*/ 10692 w 20000"/>
                  <a:gd name="T17" fmla="*/ 14175 h 20000"/>
                  <a:gd name="T18" fmla="*/ 8308 w 20000"/>
                  <a:gd name="T19" fmla="*/ 17053 h 20000"/>
                  <a:gd name="T20" fmla="*/ 7154 w 20000"/>
                  <a:gd name="T21" fmla="*/ 19930 h 20000"/>
                  <a:gd name="T22" fmla="*/ 4385 w 20000"/>
                  <a:gd name="T23" fmla="*/ 18456 h 20000"/>
                  <a:gd name="T24" fmla="*/ 2385 w 20000"/>
                  <a:gd name="T25" fmla="*/ 18105 h 20000"/>
                  <a:gd name="T26" fmla="*/ 3154 w 20000"/>
                  <a:gd name="T27" fmla="*/ 15228 h 20000"/>
                  <a:gd name="T28" fmla="*/ 3923 w 20000"/>
                  <a:gd name="T29" fmla="*/ 15228 h 20000"/>
                  <a:gd name="T30" fmla="*/ 4385 w 20000"/>
                  <a:gd name="T31" fmla="*/ 12632 h 20000"/>
                  <a:gd name="T32" fmla="*/ 3923 w 20000"/>
                  <a:gd name="T33" fmla="*/ 11579 h 20000"/>
                  <a:gd name="T34" fmla="*/ 2385 w 20000"/>
                  <a:gd name="T35" fmla="*/ 12632 h 20000"/>
                  <a:gd name="T36" fmla="*/ 0 w 20000"/>
                  <a:gd name="T37" fmla="*/ 11579 h 20000"/>
                  <a:gd name="T38" fmla="*/ 1231 w 20000"/>
                  <a:gd name="T39" fmla="*/ 10456 h 20000"/>
                  <a:gd name="T40" fmla="*/ 769 w 20000"/>
                  <a:gd name="T41" fmla="*/ 7579 h 20000"/>
                  <a:gd name="T42" fmla="*/ 2000 w 20000"/>
                  <a:gd name="T43" fmla="*/ 6877 h 20000"/>
                  <a:gd name="T44" fmla="*/ 2000 w 20000"/>
                  <a:gd name="T45" fmla="*/ 5754 h 20000"/>
                  <a:gd name="T46" fmla="*/ 3154 w 20000"/>
                  <a:gd name="T47" fmla="*/ 4000 h 20000"/>
                  <a:gd name="T48" fmla="*/ 3154 w 20000"/>
                  <a:gd name="T49" fmla="*/ 2105 h 20000"/>
                  <a:gd name="T50" fmla="*/ 4385 w 20000"/>
                  <a:gd name="T51" fmla="*/ 1825 h 20000"/>
                  <a:gd name="T52" fmla="*/ 7538 w 20000"/>
                  <a:gd name="T53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0000" h="20000">
                    <a:moveTo>
                      <a:pt x="7538" y="0"/>
                    </a:moveTo>
                    <a:lnTo>
                      <a:pt x="11538" y="1825"/>
                    </a:lnTo>
                    <a:lnTo>
                      <a:pt x="13538" y="3228"/>
                    </a:lnTo>
                    <a:lnTo>
                      <a:pt x="16000" y="3228"/>
                    </a:lnTo>
                    <a:lnTo>
                      <a:pt x="17923" y="4000"/>
                    </a:lnTo>
                    <a:lnTo>
                      <a:pt x="19923" y="6877"/>
                    </a:lnTo>
                    <a:lnTo>
                      <a:pt x="17923" y="9404"/>
                    </a:lnTo>
                    <a:lnTo>
                      <a:pt x="14769" y="12632"/>
                    </a:lnTo>
                    <a:lnTo>
                      <a:pt x="10692" y="14175"/>
                    </a:lnTo>
                    <a:lnTo>
                      <a:pt x="8308" y="17053"/>
                    </a:lnTo>
                    <a:lnTo>
                      <a:pt x="7154" y="19930"/>
                    </a:lnTo>
                    <a:lnTo>
                      <a:pt x="4385" y="18456"/>
                    </a:lnTo>
                    <a:lnTo>
                      <a:pt x="2385" y="18105"/>
                    </a:lnTo>
                    <a:lnTo>
                      <a:pt x="3154" y="15228"/>
                    </a:lnTo>
                    <a:lnTo>
                      <a:pt x="3923" y="15228"/>
                    </a:lnTo>
                    <a:lnTo>
                      <a:pt x="4385" y="12632"/>
                    </a:lnTo>
                    <a:lnTo>
                      <a:pt x="3923" y="11579"/>
                    </a:lnTo>
                    <a:lnTo>
                      <a:pt x="2385" y="12632"/>
                    </a:lnTo>
                    <a:lnTo>
                      <a:pt x="0" y="11579"/>
                    </a:lnTo>
                    <a:lnTo>
                      <a:pt x="1231" y="10456"/>
                    </a:lnTo>
                    <a:lnTo>
                      <a:pt x="769" y="7579"/>
                    </a:lnTo>
                    <a:lnTo>
                      <a:pt x="2000" y="6877"/>
                    </a:lnTo>
                    <a:lnTo>
                      <a:pt x="2000" y="5754"/>
                    </a:lnTo>
                    <a:lnTo>
                      <a:pt x="3154" y="4000"/>
                    </a:lnTo>
                    <a:lnTo>
                      <a:pt x="3154" y="2105"/>
                    </a:lnTo>
                    <a:lnTo>
                      <a:pt x="4385" y="1825"/>
                    </a:lnTo>
                    <a:lnTo>
                      <a:pt x="7538" y="0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8" name="Freeform 71">
                <a:extLst>
                  <a:ext uri="{FF2B5EF4-FFF2-40B4-BE49-F238E27FC236}">
                    <a16:creationId xmlns:a16="http://schemas.microsoft.com/office/drawing/2014/main" id="{D93BBB51-C165-9FD2-EE65-4B7F0F754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199" y="4362944"/>
                <a:ext cx="125330" cy="185729"/>
              </a:xfrm>
              <a:custGeom>
                <a:avLst/>
                <a:gdLst>
                  <a:gd name="T0" fmla="*/ 6957 w 20000"/>
                  <a:gd name="T1" fmla="*/ 0 h 20000"/>
                  <a:gd name="T2" fmla="*/ 12947 w 20000"/>
                  <a:gd name="T3" fmla="*/ 2671 h 20000"/>
                  <a:gd name="T4" fmla="*/ 11014 w 20000"/>
                  <a:gd name="T5" fmla="*/ 5472 h 20000"/>
                  <a:gd name="T6" fmla="*/ 13430 w 20000"/>
                  <a:gd name="T7" fmla="*/ 4430 h 20000"/>
                  <a:gd name="T8" fmla="*/ 18357 w 20000"/>
                  <a:gd name="T9" fmla="*/ 6450 h 20000"/>
                  <a:gd name="T10" fmla="*/ 17391 w 20000"/>
                  <a:gd name="T11" fmla="*/ 9186 h 20000"/>
                  <a:gd name="T12" fmla="*/ 14396 w 20000"/>
                  <a:gd name="T13" fmla="*/ 10163 h 20000"/>
                  <a:gd name="T14" fmla="*/ 13430 w 20000"/>
                  <a:gd name="T15" fmla="*/ 12508 h 20000"/>
                  <a:gd name="T16" fmla="*/ 17391 w 20000"/>
                  <a:gd name="T17" fmla="*/ 14202 h 20000"/>
                  <a:gd name="T18" fmla="*/ 19903 w 20000"/>
                  <a:gd name="T19" fmla="*/ 18632 h 20000"/>
                  <a:gd name="T20" fmla="*/ 16908 w 20000"/>
                  <a:gd name="T21" fmla="*/ 18893 h 20000"/>
                  <a:gd name="T22" fmla="*/ 11981 w 20000"/>
                  <a:gd name="T23" fmla="*/ 19935 h 20000"/>
                  <a:gd name="T24" fmla="*/ 6957 w 20000"/>
                  <a:gd name="T25" fmla="*/ 18893 h 20000"/>
                  <a:gd name="T26" fmla="*/ 5507 w 20000"/>
                  <a:gd name="T27" fmla="*/ 16221 h 20000"/>
                  <a:gd name="T28" fmla="*/ 6957 w 20000"/>
                  <a:gd name="T29" fmla="*/ 12508 h 20000"/>
                  <a:gd name="T30" fmla="*/ 5507 w 20000"/>
                  <a:gd name="T31" fmla="*/ 10814 h 20000"/>
                  <a:gd name="T32" fmla="*/ 4444 w 20000"/>
                  <a:gd name="T33" fmla="*/ 8404 h 20000"/>
                  <a:gd name="T34" fmla="*/ 2899 w 20000"/>
                  <a:gd name="T35" fmla="*/ 9186 h 20000"/>
                  <a:gd name="T36" fmla="*/ 0 w 20000"/>
                  <a:gd name="T37" fmla="*/ 7101 h 20000"/>
                  <a:gd name="T38" fmla="*/ 1353 w 20000"/>
                  <a:gd name="T39" fmla="*/ 5472 h 20000"/>
                  <a:gd name="T40" fmla="*/ 1353 w 20000"/>
                  <a:gd name="T41" fmla="*/ 4430 h 20000"/>
                  <a:gd name="T42" fmla="*/ 4444 w 20000"/>
                  <a:gd name="T43" fmla="*/ 3713 h 20000"/>
                  <a:gd name="T44" fmla="*/ 2899 w 20000"/>
                  <a:gd name="T45" fmla="*/ 2020 h 20000"/>
                  <a:gd name="T46" fmla="*/ 6957 w 20000"/>
                  <a:gd name="T47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000" h="20000">
                    <a:moveTo>
                      <a:pt x="6957" y="0"/>
                    </a:moveTo>
                    <a:lnTo>
                      <a:pt x="12947" y="2671"/>
                    </a:lnTo>
                    <a:lnTo>
                      <a:pt x="11014" y="5472"/>
                    </a:lnTo>
                    <a:lnTo>
                      <a:pt x="13430" y="4430"/>
                    </a:lnTo>
                    <a:lnTo>
                      <a:pt x="18357" y="6450"/>
                    </a:lnTo>
                    <a:lnTo>
                      <a:pt x="17391" y="9186"/>
                    </a:lnTo>
                    <a:lnTo>
                      <a:pt x="14396" y="10163"/>
                    </a:lnTo>
                    <a:lnTo>
                      <a:pt x="13430" y="12508"/>
                    </a:lnTo>
                    <a:lnTo>
                      <a:pt x="17391" y="14202"/>
                    </a:lnTo>
                    <a:lnTo>
                      <a:pt x="19903" y="18632"/>
                    </a:lnTo>
                    <a:lnTo>
                      <a:pt x="16908" y="18893"/>
                    </a:lnTo>
                    <a:lnTo>
                      <a:pt x="11981" y="19935"/>
                    </a:lnTo>
                    <a:lnTo>
                      <a:pt x="6957" y="18893"/>
                    </a:lnTo>
                    <a:lnTo>
                      <a:pt x="5507" y="16221"/>
                    </a:lnTo>
                    <a:lnTo>
                      <a:pt x="6957" y="12508"/>
                    </a:lnTo>
                    <a:lnTo>
                      <a:pt x="5507" y="10814"/>
                    </a:lnTo>
                    <a:lnTo>
                      <a:pt x="4444" y="8404"/>
                    </a:lnTo>
                    <a:lnTo>
                      <a:pt x="2899" y="9186"/>
                    </a:lnTo>
                    <a:lnTo>
                      <a:pt x="0" y="7101"/>
                    </a:lnTo>
                    <a:lnTo>
                      <a:pt x="1353" y="5472"/>
                    </a:lnTo>
                    <a:lnTo>
                      <a:pt x="1353" y="4430"/>
                    </a:lnTo>
                    <a:lnTo>
                      <a:pt x="4444" y="3713"/>
                    </a:lnTo>
                    <a:lnTo>
                      <a:pt x="2899" y="2020"/>
                    </a:lnTo>
                    <a:lnTo>
                      <a:pt x="6957" y="0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9" name="Freeform 40">
                <a:extLst>
                  <a:ext uri="{FF2B5EF4-FFF2-40B4-BE49-F238E27FC236}">
                    <a16:creationId xmlns:a16="http://schemas.microsoft.com/office/drawing/2014/main" id="{0DA0382C-3CD7-4D69-BB68-555D56181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4043" y="4242145"/>
                <a:ext cx="323138" cy="452997"/>
              </a:xfrm>
              <a:custGeom>
                <a:avLst/>
                <a:gdLst>
                  <a:gd name="T0" fmla="*/ 3701 w 20000"/>
                  <a:gd name="T1" fmla="*/ 5513 h 20000"/>
                  <a:gd name="T2" fmla="*/ 5047 w 20000"/>
                  <a:gd name="T3" fmla="*/ 3728 h 20000"/>
                  <a:gd name="T4" fmla="*/ 6206 w 20000"/>
                  <a:gd name="T5" fmla="*/ 2503 h 20000"/>
                  <a:gd name="T6" fmla="*/ 8112 w 20000"/>
                  <a:gd name="T7" fmla="*/ 1917 h 20000"/>
                  <a:gd name="T8" fmla="*/ 10879 w 20000"/>
                  <a:gd name="T9" fmla="*/ 1092 h 20000"/>
                  <a:gd name="T10" fmla="*/ 11850 w 20000"/>
                  <a:gd name="T11" fmla="*/ 426 h 20000"/>
                  <a:gd name="T12" fmla="*/ 13383 w 20000"/>
                  <a:gd name="T13" fmla="*/ 426 h 20000"/>
                  <a:gd name="T14" fmla="*/ 11850 w 20000"/>
                  <a:gd name="T15" fmla="*/ 826 h 20000"/>
                  <a:gd name="T16" fmla="*/ 10654 w 20000"/>
                  <a:gd name="T17" fmla="*/ 2237 h 20000"/>
                  <a:gd name="T18" fmla="*/ 9869 w 20000"/>
                  <a:gd name="T19" fmla="*/ 3329 h 20000"/>
                  <a:gd name="T20" fmla="*/ 10280 w 20000"/>
                  <a:gd name="T21" fmla="*/ 3995 h 20000"/>
                  <a:gd name="T22" fmla="*/ 11252 w 20000"/>
                  <a:gd name="T23" fmla="*/ 6205 h 20000"/>
                  <a:gd name="T24" fmla="*/ 14916 w 20000"/>
                  <a:gd name="T25" fmla="*/ 6897 h 20000"/>
                  <a:gd name="T26" fmla="*/ 19364 w 20000"/>
                  <a:gd name="T27" fmla="*/ 7723 h 20000"/>
                  <a:gd name="T28" fmla="*/ 18804 w 20000"/>
                  <a:gd name="T29" fmla="*/ 10200 h 20000"/>
                  <a:gd name="T30" fmla="*/ 18991 w 20000"/>
                  <a:gd name="T31" fmla="*/ 11585 h 20000"/>
                  <a:gd name="T32" fmla="*/ 19963 w 20000"/>
                  <a:gd name="T33" fmla="*/ 13795 h 20000"/>
                  <a:gd name="T34" fmla="*/ 18991 w 20000"/>
                  <a:gd name="T35" fmla="*/ 12676 h 20000"/>
                  <a:gd name="T36" fmla="*/ 17832 w 20000"/>
                  <a:gd name="T37" fmla="*/ 13076 h 20000"/>
                  <a:gd name="T38" fmla="*/ 14916 w 20000"/>
                  <a:gd name="T39" fmla="*/ 13076 h 20000"/>
                  <a:gd name="T40" fmla="*/ 15888 w 20000"/>
                  <a:gd name="T41" fmla="*/ 14061 h 20000"/>
                  <a:gd name="T42" fmla="*/ 14916 w 20000"/>
                  <a:gd name="T43" fmla="*/ 14487 h 20000"/>
                  <a:gd name="T44" fmla="*/ 15701 w 20000"/>
                  <a:gd name="T45" fmla="*/ 15579 h 20000"/>
                  <a:gd name="T46" fmla="*/ 14916 w 20000"/>
                  <a:gd name="T47" fmla="*/ 19973 h 20000"/>
                  <a:gd name="T48" fmla="*/ 13944 w 20000"/>
                  <a:gd name="T49" fmla="*/ 19281 h 20000"/>
                  <a:gd name="T50" fmla="*/ 13159 w 20000"/>
                  <a:gd name="T51" fmla="*/ 17763 h 20000"/>
                  <a:gd name="T52" fmla="*/ 10879 w 20000"/>
                  <a:gd name="T53" fmla="*/ 18029 h 20000"/>
                  <a:gd name="T54" fmla="*/ 9308 w 20000"/>
                  <a:gd name="T55" fmla="*/ 17097 h 20000"/>
                  <a:gd name="T56" fmla="*/ 6804 w 20000"/>
                  <a:gd name="T57" fmla="*/ 15313 h 20000"/>
                  <a:gd name="T58" fmla="*/ 5234 w 20000"/>
                  <a:gd name="T59" fmla="*/ 14887 h 20000"/>
                  <a:gd name="T60" fmla="*/ 3140 w 20000"/>
                  <a:gd name="T61" fmla="*/ 14594 h 20000"/>
                  <a:gd name="T62" fmla="*/ 224 w 20000"/>
                  <a:gd name="T63" fmla="*/ 13395 h 20000"/>
                  <a:gd name="T64" fmla="*/ 598 w 20000"/>
                  <a:gd name="T65" fmla="*/ 11984 h 20000"/>
                  <a:gd name="T66" fmla="*/ 2692 w 20000"/>
                  <a:gd name="T67" fmla="*/ 10466 h 20000"/>
                  <a:gd name="T68" fmla="*/ 2692 w 20000"/>
                  <a:gd name="T69" fmla="*/ 9374 h 20000"/>
                  <a:gd name="T70" fmla="*/ 2692 w 20000"/>
                  <a:gd name="T71" fmla="*/ 7590 h 20000"/>
                  <a:gd name="T72" fmla="*/ 1757 w 20000"/>
                  <a:gd name="T73" fmla="*/ 6471 h 20000"/>
                  <a:gd name="T74" fmla="*/ 2542 w 20000"/>
                  <a:gd name="T75" fmla="*/ 6205 h 20000"/>
                  <a:gd name="T76" fmla="*/ 3140 w 20000"/>
                  <a:gd name="T77" fmla="*/ 468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000" h="20000">
                    <a:moveTo>
                      <a:pt x="3140" y="4687"/>
                    </a:moveTo>
                    <a:lnTo>
                      <a:pt x="3701" y="5513"/>
                    </a:lnTo>
                    <a:lnTo>
                      <a:pt x="3701" y="4687"/>
                    </a:lnTo>
                    <a:lnTo>
                      <a:pt x="5047" y="3728"/>
                    </a:lnTo>
                    <a:lnTo>
                      <a:pt x="5832" y="3595"/>
                    </a:lnTo>
                    <a:lnTo>
                      <a:pt x="6206" y="2503"/>
                    </a:lnTo>
                    <a:lnTo>
                      <a:pt x="7589" y="1811"/>
                    </a:lnTo>
                    <a:lnTo>
                      <a:pt x="8112" y="1917"/>
                    </a:lnTo>
                    <a:lnTo>
                      <a:pt x="8336" y="1518"/>
                    </a:lnTo>
                    <a:lnTo>
                      <a:pt x="10879" y="1092"/>
                    </a:lnTo>
                    <a:lnTo>
                      <a:pt x="11626" y="826"/>
                    </a:lnTo>
                    <a:lnTo>
                      <a:pt x="11850" y="426"/>
                    </a:lnTo>
                    <a:lnTo>
                      <a:pt x="12785" y="0"/>
                    </a:lnTo>
                    <a:lnTo>
                      <a:pt x="13383" y="426"/>
                    </a:lnTo>
                    <a:lnTo>
                      <a:pt x="12785" y="719"/>
                    </a:lnTo>
                    <a:lnTo>
                      <a:pt x="11850" y="826"/>
                    </a:lnTo>
                    <a:lnTo>
                      <a:pt x="11626" y="1518"/>
                    </a:lnTo>
                    <a:lnTo>
                      <a:pt x="10654" y="2237"/>
                    </a:lnTo>
                    <a:lnTo>
                      <a:pt x="9869" y="2903"/>
                    </a:lnTo>
                    <a:lnTo>
                      <a:pt x="9869" y="3329"/>
                    </a:lnTo>
                    <a:lnTo>
                      <a:pt x="9869" y="3995"/>
                    </a:lnTo>
                    <a:lnTo>
                      <a:pt x="10280" y="3995"/>
                    </a:lnTo>
                    <a:lnTo>
                      <a:pt x="11252" y="5379"/>
                    </a:lnTo>
                    <a:lnTo>
                      <a:pt x="11252" y="6205"/>
                    </a:lnTo>
                    <a:lnTo>
                      <a:pt x="12411" y="6897"/>
                    </a:lnTo>
                    <a:lnTo>
                      <a:pt x="14916" y="6897"/>
                    </a:lnTo>
                    <a:lnTo>
                      <a:pt x="15888" y="7723"/>
                    </a:lnTo>
                    <a:lnTo>
                      <a:pt x="19364" y="7723"/>
                    </a:lnTo>
                    <a:lnTo>
                      <a:pt x="18430" y="8815"/>
                    </a:lnTo>
                    <a:lnTo>
                      <a:pt x="18804" y="10200"/>
                    </a:lnTo>
                    <a:lnTo>
                      <a:pt x="19364" y="10892"/>
                    </a:lnTo>
                    <a:lnTo>
                      <a:pt x="18991" y="11585"/>
                    </a:lnTo>
                    <a:lnTo>
                      <a:pt x="19364" y="12410"/>
                    </a:lnTo>
                    <a:lnTo>
                      <a:pt x="19963" y="13795"/>
                    </a:lnTo>
                    <a:lnTo>
                      <a:pt x="19738" y="13502"/>
                    </a:lnTo>
                    <a:lnTo>
                      <a:pt x="18991" y="12676"/>
                    </a:lnTo>
                    <a:lnTo>
                      <a:pt x="17832" y="12676"/>
                    </a:lnTo>
                    <a:lnTo>
                      <a:pt x="17832" y="13076"/>
                    </a:lnTo>
                    <a:lnTo>
                      <a:pt x="15701" y="12969"/>
                    </a:lnTo>
                    <a:lnTo>
                      <a:pt x="14916" y="13076"/>
                    </a:lnTo>
                    <a:lnTo>
                      <a:pt x="14916" y="13795"/>
                    </a:lnTo>
                    <a:lnTo>
                      <a:pt x="15888" y="14061"/>
                    </a:lnTo>
                    <a:lnTo>
                      <a:pt x="15888" y="14487"/>
                    </a:lnTo>
                    <a:lnTo>
                      <a:pt x="14916" y="14487"/>
                    </a:lnTo>
                    <a:lnTo>
                      <a:pt x="14692" y="15153"/>
                    </a:lnTo>
                    <a:lnTo>
                      <a:pt x="15701" y="15579"/>
                    </a:lnTo>
                    <a:lnTo>
                      <a:pt x="15888" y="16405"/>
                    </a:lnTo>
                    <a:lnTo>
                      <a:pt x="14916" y="19973"/>
                    </a:lnTo>
                    <a:lnTo>
                      <a:pt x="14692" y="19973"/>
                    </a:lnTo>
                    <a:lnTo>
                      <a:pt x="13944" y="19281"/>
                    </a:lnTo>
                    <a:lnTo>
                      <a:pt x="14318" y="18189"/>
                    </a:lnTo>
                    <a:lnTo>
                      <a:pt x="13159" y="17763"/>
                    </a:lnTo>
                    <a:lnTo>
                      <a:pt x="11850" y="17497"/>
                    </a:lnTo>
                    <a:lnTo>
                      <a:pt x="10879" y="18029"/>
                    </a:lnTo>
                    <a:lnTo>
                      <a:pt x="9869" y="18029"/>
                    </a:lnTo>
                    <a:lnTo>
                      <a:pt x="9308" y="17097"/>
                    </a:lnTo>
                    <a:lnTo>
                      <a:pt x="7738" y="16272"/>
                    </a:lnTo>
                    <a:lnTo>
                      <a:pt x="6804" y="15313"/>
                    </a:lnTo>
                    <a:lnTo>
                      <a:pt x="5832" y="15153"/>
                    </a:lnTo>
                    <a:lnTo>
                      <a:pt x="5234" y="14887"/>
                    </a:lnTo>
                    <a:lnTo>
                      <a:pt x="4299" y="14594"/>
                    </a:lnTo>
                    <a:lnTo>
                      <a:pt x="3140" y="14594"/>
                    </a:lnTo>
                    <a:lnTo>
                      <a:pt x="2131" y="14061"/>
                    </a:lnTo>
                    <a:lnTo>
                      <a:pt x="224" y="13395"/>
                    </a:lnTo>
                    <a:lnTo>
                      <a:pt x="0" y="12969"/>
                    </a:lnTo>
                    <a:lnTo>
                      <a:pt x="598" y="11984"/>
                    </a:lnTo>
                    <a:lnTo>
                      <a:pt x="2542" y="11158"/>
                    </a:lnTo>
                    <a:lnTo>
                      <a:pt x="2692" y="10466"/>
                    </a:lnTo>
                    <a:lnTo>
                      <a:pt x="2542" y="10067"/>
                    </a:lnTo>
                    <a:lnTo>
                      <a:pt x="2692" y="9374"/>
                    </a:lnTo>
                    <a:lnTo>
                      <a:pt x="2542" y="8389"/>
                    </a:lnTo>
                    <a:lnTo>
                      <a:pt x="2692" y="7590"/>
                    </a:lnTo>
                    <a:lnTo>
                      <a:pt x="2542" y="7190"/>
                    </a:lnTo>
                    <a:lnTo>
                      <a:pt x="1757" y="6471"/>
                    </a:lnTo>
                    <a:lnTo>
                      <a:pt x="2131" y="5939"/>
                    </a:lnTo>
                    <a:lnTo>
                      <a:pt x="2542" y="6205"/>
                    </a:lnTo>
                    <a:lnTo>
                      <a:pt x="3140" y="5513"/>
                    </a:lnTo>
                    <a:lnTo>
                      <a:pt x="3140" y="4687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0" name="Freeform 35">
                <a:extLst>
                  <a:ext uri="{FF2B5EF4-FFF2-40B4-BE49-F238E27FC236}">
                    <a16:creationId xmlns:a16="http://schemas.microsoft.com/office/drawing/2014/main" id="{FAA1924F-6579-D64C-1964-BD0CD5EE5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8550" y="5126998"/>
                <a:ext cx="235558" cy="238578"/>
              </a:xfrm>
              <a:custGeom>
                <a:avLst/>
                <a:gdLst>
                  <a:gd name="T0" fmla="*/ 0 w 20000"/>
                  <a:gd name="T1" fmla="*/ 5772 h 20000"/>
                  <a:gd name="T2" fmla="*/ 1337 w 20000"/>
                  <a:gd name="T3" fmla="*/ 3696 h 20000"/>
                  <a:gd name="T4" fmla="*/ 823 w 20000"/>
                  <a:gd name="T5" fmla="*/ 2076 h 20000"/>
                  <a:gd name="T6" fmla="*/ 2108 w 20000"/>
                  <a:gd name="T7" fmla="*/ 810 h 20000"/>
                  <a:gd name="T8" fmla="*/ 2108 w 20000"/>
                  <a:gd name="T9" fmla="*/ 0 h 20000"/>
                  <a:gd name="T10" fmla="*/ 8792 w 20000"/>
                  <a:gd name="T11" fmla="*/ 0 h 20000"/>
                  <a:gd name="T12" fmla="*/ 10386 w 20000"/>
                  <a:gd name="T13" fmla="*/ 1570 h 20000"/>
                  <a:gd name="T14" fmla="*/ 11671 w 20000"/>
                  <a:gd name="T15" fmla="*/ 6278 h 20000"/>
                  <a:gd name="T16" fmla="*/ 16504 w 20000"/>
                  <a:gd name="T17" fmla="*/ 6532 h 20000"/>
                  <a:gd name="T18" fmla="*/ 18098 w 20000"/>
                  <a:gd name="T19" fmla="*/ 10532 h 20000"/>
                  <a:gd name="T20" fmla="*/ 18920 w 20000"/>
                  <a:gd name="T21" fmla="*/ 9924 h 20000"/>
                  <a:gd name="T22" fmla="*/ 19949 w 20000"/>
                  <a:gd name="T23" fmla="*/ 11038 h 20000"/>
                  <a:gd name="T24" fmla="*/ 19434 w 20000"/>
                  <a:gd name="T25" fmla="*/ 13114 h 20000"/>
                  <a:gd name="T26" fmla="*/ 19949 w 20000"/>
                  <a:gd name="T27" fmla="*/ 15190 h 20000"/>
                  <a:gd name="T28" fmla="*/ 19434 w 20000"/>
                  <a:gd name="T29" fmla="*/ 17266 h 20000"/>
                  <a:gd name="T30" fmla="*/ 17584 w 20000"/>
                  <a:gd name="T31" fmla="*/ 18886 h 20000"/>
                  <a:gd name="T32" fmla="*/ 15424 w 20000"/>
                  <a:gd name="T33" fmla="*/ 19949 h 20000"/>
                  <a:gd name="T34" fmla="*/ 13316 w 20000"/>
                  <a:gd name="T35" fmla="*/ 18886 h 20000"/>
                  <a:gd name="T36" fmla="*/ 10900 w 20000"/>
                  <a:gd name="T37" fmla="*/ 18633 h 20000"/>
                  <a:gd name="T38" fmla="*/ 11671 w 20000"/>
                  <a:gd name="T39" fmla="*/ 16506 h 20000"/>
                  <a:gd name="T40" fmla="*/ 12494 w 20000"/>
                  <a:gd name="T41" fmla="*/ 15190 h 20000"/>
                  <a:gd name="T42" fmla="*/ 13059 w 20000"/>
                  <a:gd name="T43" fmla="*/ 13367 h 20000"/>
                  <a:gd name="T44" fmla="*/ 11979 w 20000"/>
                  <a:gd name="T45" fmla="*/ 12608 h 20000"/>
                  <a:gd name="T46" fmla="*/ 9563 w 20000"/>
                  <a:gd name="T47" fmla="*/ 12101 h 20000"/>
                  <a:gd name="T48" fmla="*/ 7455 w 20000"/>
                  <a:gd name="T49" fmla="*/ 11038 h 20000"/>
                  <a:gd name="T50" fmla="*/ 4833 w 20000"/>
                  <a:gd name="T51" fmla="*/ 10532 h 20000"/>
                  <a:gd name="T52" fmla="*/ 2622 w 20000"/>
                  <a:gd name="T53" fmla="*/ 8405 h 20000"/>
                  <a:gd name="T54" fmla="*/ 0 w 20000"/>
                  <a:gd name="T55" fmla="*/ 577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000" h="20000">
                    <a:moveTo>
                      <a:pt x="0" y="5772"/>
                    </a:moveTo>
                    <a:lnTo>
                      <a:pt x="1337" y="3696"/>
                    </a:lnTo>
                    <a:lnTo>
                      <a:pt x="823" y="2076"/>
                    </a:lnTo>
                    <a:lnTo>
                      <a:pt x="2108" y="810"/>
                    </a:lnTo>
                    <a:lnTo>
                      <a:pt x="2108" y="0"/>
                    </a:lnTo>
                    <a:lnTo>
                      <a:pt x="8792" y="0"/>
                    </a:lnTo>
                    <a:lnTo>
                      <a:pt x="10386" y="1570"/>
                    </a:lnTo>
                    <a:lnTo>
                      <a:pt x="11671" y="6278"/>
                    </a:lnTo>
                    <a:lnTo>
                      <a:pt x="16504" y="6532"/>
                    </a:lnTo>
                    <a:lnTo>
                      <a:pt x="18098" y="10532"/>
                    </a:lnTo>
                    <a:lnTo>
                      <a:pt x="18920" y="9924"/>
                    </a:lnTo>
                    <a:lnTo>
                      <a:pt x="19949" y="11038"/>
                    </a:lnTo>
                    <a:lnTo>
                      <a:pt x="19434" y="13114"/>
                    </a:lnTo>
                    <a:lnTo>
                      <a:pt x="19949" y="15190"/>
                    </a:lnTo>
                    <a:lnTo>
                      <a:pt x="19434" y="17266"/>
                    </a:lnTo>
                    <a:lnTo>
                      <a:pt x="17584" y="18886"/>
                    </a:lnTo>
                    <a:lnTo>
                      <a:pt x="15424" y="19949"/>
                    </a:lnTo>
                    <a:lnTo>
                      <a:pt x="13316" y="18886"/>
                    </a:lnTo>
                    <a:lnTo>
                      <a:pt x="10900" y="18633"/>
                    </a:lnTo>
                    <a:lnTo>
                      <a:pt x="11671" y="16506"/>
                    </a:lnTo>
                    <a:lnTo>
                      <a:pt x="12494" y="15190"/>
                    </a:lnTo>
                    <a:lnTo>
                      <a:pt x="13059" y="13367"/>
                    </a:lnTo>
                    <a:lnTo>
                      <a:pt x="11979" y="12608"/>
                    </a:lnTo>
                    <a:lnTo>
                      <a:pt x="9563" y="12101"/>
                    </a:lnTo>
                    <a:lnTo>
                      <a:pt x="7455" y="11038"/>
                    </a:lnTo>
                    <a:lnTo>
                      <a:pt x="4833" y="10532"/>
                    </a:lnTo>
                    <a:lnTo>
                      <a:pt x="2622" y="8405"/>
                    </a:lnTo>
                    <a:lnTo>
                      <a:pt x="0" y="5772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1" name="Freeform 34">
                <a:extLst>
                  <a:ext uri="{FF2B5EF4-FFF2-40B4-BE49-F238E27FC236}">
                    <a16:creationId xmlns:a16="http://schemas.microsoft.com/office/drawing/2014/main" id="{DC280E47-56FE-B108-0FFF-3BD77863F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2134" y="4580383"/>
                <a:ext cx="344277" cy="516416"/>
              </a:xfrm>
              <a:custGeom>
                <a:avLst/>
                <a:gdLst>
                  <a:gd name="T0" fmla="*/ 8546 w 20000"/>
                  <a:gd name="T1" fmla="*/ 0 h 20000"/>
                  <a:gd name="T2" fmla="*/ 9107 w 20000"/>
                  <a:gd name="T3" fmla="*/ 234 h 20000"/>
                  <a:gd name="T4" fmla="*/ 10018 w 20000"/>
                  <a:gd name="T5" fmla="*/ 374 h 20000"/>
                  <a:gd name="T6" fmla="*/ 10893 w 20000"/>
                  <a:gd name="T7" fmla="*/ 1193 h 20000"/>
                  <a:gd name="T8" fmla="*/ 12329 w 20000"/>
                  <a:gd name="T9" fmla="*/ 1918 h 20000"/>
                  <a:gd name="T10" fmla="*/ 12890 w 20000"/>
                  <a:gd name="T11" fmla="*/ 2760 h 20000"/>
                  <a:gd name="T12" fmla="*/ 13835 w 20000"/>
                  <a:gd name="T13" fmla="*/ 2760 h 20000"/>
                  <a:gd name="T14" fmla="*/ 14711 w 20000"/>
                  <a:gd name="T15" fmla="*/ 2292 h 20000"/>
                  <a:gd name="T16" fmla="*/ 15972 w 20000"/>
                  <a:gd name="T17" fmla="*/ 2526 h 20000"/>
                  <a:gd name="T18" fmla="*/ 17058 w 20000"/>
                  <a:gd name="T19" fmla="*/ 2901 h 20000"/>
                  <a:gd name="T20" fmla="*/ 16708 w 20000"/>
                  <a:gd name="T21" fmla="*/ 3860 h 20000"/>
                  <a:gd name="T22" fmla="*/ 17408 w 20000"/>
                  <a:gd name="T23" fmla="*/ 4468 h 20000"/>
                  <a:gd name="T24" fmla="*/ 16182 w 20000"/>
                  <a:gd name="T25" fmla="*/ 4468 h 20000"/>
                  <a:gd name="T26" fmla="*/ 13625 w 20000"/>
                  <a:gd name="T27" fmla="*/ 5310 h 20000"/>
                  <a:gd name="T28" fmla="*/ 12890 w 20000"/>
                  <a:gd name="T29" fmla="*/ 6058 h 20000"/>
                  <a:gd name="T30" fmla="*/ 12750 w 20000"/>
                  <a:gd name="T31" fmla="*/ 7018 h 20000"/>
                  <a:gd name="T32" fmla="*/ 11804 w 20000"/>
                  <a:gd name="T33" fmla="*/ 7368 h 20000"/>
                  <a:gd name="T34" fmla="*/ 11804 w 20000"/>
                  <a:gd name="T35" fmla="*/ 8585 h 20000"/>
                  <a:gd name="T36" fmla="*/ 12750 w 20000"/>
                  <a:gd name="T37" fmla="*/ 9544 h 20000"/>
                  <a:gd name="T38" fmla="*/ 13625 w 20000"/>
                  <a:gd name="T39" fmla="*/ 10175 h 20000"/>
                  <a:gd name="T40" fmla="*/ 14711 w 20000"/>
                  <a:gd name="T41" fmla="*/ 10526 h 20000"/>
                  <a:gd name="T42" fmla="*/ 16182 w 20000"/>
                  <a:gd name="T43" fmla="*/ 10526 h 20000"/>
                  <a:gd name="T44" fmla="*/ 17058 w 20000"/>
                  <a:gd name="T45" fmla="*/ 10175 h 20000"/>
                  <a:gd name="T46" fmla="*/ 17058 w 20000"/>
                  <a:gd name="T47" fmla="*/ 11743 h 20000"/>
                  <a:gd name="T48" fmla="*/ 17618 w 20000"/>
                  <a:gd name="T49" fmla="*/ 11743 h 20000"/>
                  <a:gd name="T50" fmla="*/ 18529 w 20000"/>
                  <a:gd name="T51" fmla="*/ 11743 h 20000"/>
                  <a:gd name="T52" fmla="*/ 19965 w 20000"/>
                  <a:gd name="T53" fmla="*/ 13310 h 20000"/>
                  <a:gd name="T54" fmla="*/ 19440 w 20000"/>
                  <a:gd name="T55" fmla="*/ 14620 h 20000"/>
                  <a:gd name="T56" fmla="*/ 19440 w 20000"/>
                  <a:gd name="T57" fmla="*/ 15485 h 20000"/>
                  <a:gd name="T58" fmla="*/ 19054 w 20000"/>
                  <a:gd name="T59" fmla="*/ 16585 h 20000"/>
                  <a:gd name="T60" fmla="*/ 18354 w 20000"/>
                  <a:gd name="T61" fmla="*/ 16444 h 20000"/>
                  <a:gd name="T62" fmla="*/ 18354 w 20000"/>
                  <a:gd name="T63" fmla="*/ 17053 h 20000"/>
                  <a:gd name="T64" fmla="*/ 19440 w 20000"/>
                  <a:gd name="T65" fmla="*/ 17661 h 20000"/>
                  <a:gd name="T66" fmla="*/ 19790 w 20000"/>
                  <a:gd name="T67" fmla="*/ 17661 h 20000"/>
                  <a:gd name="T68" fmla="*/ 19440 w 20000"/>
                  <a:gd name="T69" fmla="*/ 18152 h 20000"/>
                  <a:gd name="T70" fmla="*/ 19054 w 20000"/>
                  <a:gd name="T71" fmla="*/ 18994 h 20000"/>
                  <a:gd name="T72" fmla="*/ 18529 w 20000"/>
                  <a:gd name="T73" fmla="*/ 19602 h 20000"/>
                  <a:gd name="T74" fmla="*/ 17968 w 20000"/>
                  <a:gd name="T75" fmla="*/ 19977 h 20000"/>
                  <a:gd name="T76" fmla="*/ 16532 w 20000"/>
                  <a:gd name="T77" fmla="*/ 19111 h 20000"/>
                  <a:gd name="T78" fmla="*/ 15061 w 20000"/>
                  <a:gd name="T79" fmla="*/ 18386 h 20000"/>
                  <a:gd name="T80" fmla="*/ 12329 w 20000"/>
                  <a:gd name="T81" fmla="*/ 17427 h 20000"/>
                  <a:gd name="T82" fmla="*/ 10368 w 20000"/>
                  <a:gd name="T83" fmla="*/ 16585 h 20000"/>
                  <a:gd name="T84" fmla="*/ 8371 w 20000"/>
                  <a:gd name="T85" fmla="*/ 15135 h 20000"/>
                  <a:gd name="T86" fmla="*/ 7671 w 20000"/>
                  <a:gd name="T87" fmla="*/ 13567 h 20000"/>
                  <a:gd name="T88" fmla="*/ 6550 w 20000"/>
                  <a:gd name="T89" fmla="*/ 12936 h 20000"/>
                  <a:gd name="T90" fmla="*/ 6025 w 20000"/>
                  <a:gd name="T91" fmla="*/ 11743 h 20000"/>
                  <a:gd name="T92" fmla="*/ 4729 w 20000"/>
                  <a:gd name="T93" fmla="*/ 10526 h 20000"/>
                  <a:gd name="T94" fmla="*/ 3818 w 20000"/>
                  <a:gd name="T95" fmla="*/ 9170 h 20000"/>
                  <a:gd name="T96" fmla="*/ 2382 w 20000"/>
                  <a:gd name="T97" fmla="*/ 7626 h 20000"/>
                  <a:gd name="T98" fmla="*/ 0 w 20000"/>
                  <a:gd name="T99" fmla="*/ 6292 h 20000"/>
                  <a:gd name="T100" fmla="*/ 0 w 20000"/>
                  <a:gd name="T101" fmla="*/ 4725 h 20000"/>
                  <a:gd name="T102" fmla="*/ 736 w 20000"/>
                  <a:gd name="T103" fmla="*/ 4094 h 20000"/>
                  <a:gd name="T104" fmla="*/ 1821 w 20000"/>
                  <a:gd name="T105" fmla="*/ 3766 h 20000"/>
                  <a:gd name="T106" fmla="*/ 1471 w 20000"/>
                  <a:gd name="T107" fmla="*/ 4725 h 20000"/>
                  <a:gd name="T108" fmla="*/ 2382 w 20000"/>
                  <a:gd name="T109" fmla="*/ 4819 h 20000"/>
                  <a:gd name="T110" fmla="*/ 3643 w 20000"/>
                  <a:gd name="T111" fmla="*/ 5310 h 20000"/>
                  <a:gd name="T112" fmla="*/ 4168 w 20000"/>
                  <a:gd name="T113" fmla="*/ 4351 h 20000"/>
                  <a:gd name="T114" fmla="*/ 5289 w 20000"/>
                  <a:gd name="T115" fmla="*/ 3392 h 20000"/>
                  <a:gd name="T116" fmla="*/ 7110 w 20000"/>
                  <a:gd name="T117" fmla="*/ 2901 h 20000"/>
                  <a:gd name="T118" fmla="*/ 8546 w 20000"/>
                  <a:gd name="T119" fmla="*/ 1801 h 20000"/>
                  <a:gd name="T120" fmla="*/ 9457 w 20000"/>
                  <a:gd name="T121" fmla="*/ 959 h 20000"/>
                  <a:gd name="T122" fmla="*/ 8546 w 20000"/>
                  <a:gd name="T123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000" h="20000">
                    <a:moveTo>
                      <a:pt x="8546" y="0"/>
                    </a:moveTo>
                    <a:lnTo>
                      <a:pt x="9107" y="234"/>
                    </a:lnTo>
                    <a:lnTo>
                      <a:pt x="10018" y="374"/>
                    </a:lnTo>
                    <a:lnTo>
                      <a:pt x="10893" y="1193"/>
                    </a:lnTo>
                    <a:lnTo>
                      <a:pt x="12329" y="1918"/>
                    </a:lnTo>
                    <a:lnTo>
                      <a:pt x="12890" y="2760"/>
                    </a:lnTo>
                    <a:lnTo>
                      <a:pt x="13835" y="2760"/>
                    </a:lnTo>
                    <a:lnTo>
                      <a:pt x="14711" y="2292"/>
                    </a:lnTo>
                    <a:lnTo>
                      <a:pt x="15972" y="2526"/>
                    </a:lnTo>
                    <a:lnTo>
                      <a:pt x="17058" y="2901"/>
                    </a:lnTo>
                    <a:lnTo>
                      <a:pt x="16708" y="3860"/>
                    </a:lnTo>
                    <a:lnTo>
                      <a:pt x="17408" y="4468"/>
                    </a:lnTo>
                    <a:lnTo>
                      <a:pt x="16182" y="4468"/>
                    </a:lnTo>
                    <a:lnTo>
                      <a:pt x="13625" y="5310"/>
                    </a:lnTo>
                    <a:lnTo>
                      <a:pt x="12890" y="6058"/>
                    </a:lnTo>
                    <a:lnTo>
                      <a:pt x="12750" y="7018"/>
                    </a:lnTo>
                    <a:lnTo>
                      <a:pt x="11804" y="7368"/>
                    </a:lnTo>
                    <a:lnTo>
                      <a:pt x="11804" y="8585"/>
                    </a:lnTo>
                    <a:lnTo>
                      <a:pt x="12750" y="9544"/>
                    </a:lnTo>
                    <a:lnTo>
                      <a:pt x="13625" y="10175"/>
                    </a:lnTo>
                    <a:lnTo>
                      <a:pt x="14711" y="10526"/>
                    </a:lnTo>
                    <a:lnTo>
                      <a:pt x="16182" y="10526"/>
                    </a:lnTo>
                    <a:lnTo>
                      <a:pt x="17058" y="10175"/>
                    </a:lnTo>
                    <a:lnTo>
                      <a:pt x="17058" y="11743"/>
                    </a:lnTo>
                    <a:lnTo>
                      <a:pt x="17618" y="11743"/>
                    </a:lnTo>
                    <a:lnTo>
                      <a:pt x="18529" y="11743"/>
                    </a:lnTo>
                    <a:lnTo>
                      <a:pt x="19965" y="13310"/>
                    </a:lnTo>
                    <a:lnTo>
                      <a:pt x="19440" y="14620"/>
                    </a:lnTo>
                    <a:lnTo>
                      <a:pt x="19440" y="15485"/>
                    </a:lnTo>
                    <a:lnTo>
                      <a:pt x="19054" y="16585"/>
                    </a:lnTo>
                    <a:lnTo>
                      <a:pt x="18354" y="16444"/>
                    </a:lnTo>
                    <a:lnTo>
                      <a:pt x="18354" y="17053"/>
                    </a:lnTo>
                    <a:lnTo>
                      <a:pt x="19440" y="17661"/>
                    </a:lnTo>
                    <a:lnTo>
                      <a:pt x="19790" y="17661"/>
                    </a:lnTo>
                    <a:lnTo>
                      <a:pt x="19440" y="18152"/>
                    </a:lnTo>
                    <a:lnTo>
                      <a:pt x="19054" y="18994"/>
                    </a:lnTo>
                    <a:lnTo>
                      <a:pt x="18529" y="19602"/>
                    </a:lnTo>
                    <a:lnTo>
                      <a:pt x="17968" y="19977"/>
                    </a:lnTo>
                    <a:lnTo>
                      <a:pt x="16532" y="19111"/>
                    </a:lnTo>
                    <a:lnTo>
                      <a:pt x="15061" y="18386"/>
                    </a:lnTo>
                    <a:lnTo>
                      <a:pt x="12329" y="17427"/>
                    </a:lnTo>
                    <a:lnTo>
                      <a:pt x="10368" y="16585"/>
                    </a:lnTo>
                    <a:lnTo>
                      <a:pt x="8371" y="15135"/>
                    </a:lnTo>
                    <a:lnTo>
                      <a:pt x="7671" y="13567"/>
                    </a:lnTo>
                    <a:lnTo>
                      <a:pt x="6550" y="12936"/>
                    </a:lnTo>
                    <a:lnTo>
                      <a:pt x="6025" y="11743"/>
                    </a:lnTo>
                    <a:lnTo>
                      <a:pt x="4729" y="10526"/>
                    </a:lnTo>
                    <a:lnTo>
                      <a:pt x="3818" y="9170"/>
                    </a:lnTo>
                    <a:lnTo>
                      <a:pt x="2382" y="7626"/>
                    </a:lnTo>
                    <a:lnTo>
                      <a:pt x="0" y="6292"/>
                    </a:lnTo>
                    <a:lnTo>
                      <a:pt x="0" y="4725"/>
                    </a:lnTo>
                    <a:lnTo>
                      <a:pt x="736" y="4094"/>
                    </a:lnTo>
                    <a:lnTo>
                      <a:pt x="1821" y="3766"/>
                    </a:lnTo>
                    <a:lnTo>
                      <a:pt x="1471" y="4725"/>
                    </a:lnTo>
                    <a:lnTo>
                      <a:pt x="2382" y="4819"/>
                    </a:lnTo>
                    <a:lnTo>
                      <a:pt x="3643" y="5310"/>
                    </a:lnTo>
                    <a:lnTo>
                      <a:pt x="4168" y="4351"/>
                    </a:lnTo>
                    <a:lnTo>
                      <a:pt x="5289" y="3392"/>
                    </a:lnTo>
                    <a:lnTo>
                      <a:pt x="7110" y="2901"/>
                    </a:lnTo>
                    <a:lnTo>
                      <a:pt x="8546" y="1801"/>
                    </a:lnTo>
                    <a:lnTo>
                      <a:pt x="9457" y="959"/>
                    </a:lnTo>
                    <a:lnTo>
                      <a:pt x="8546" y="0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2" name="Freeform 32">
                <a:extLst>
                  <a:ext uri="{FF2B5EF4-FFF2-40B4-BE49-F238E27FC236}">
                    <a16:creationId xmlns:a16="http://schemas.microsoft.com/office/drawing/2014/main" id="{EAA53F73-B3F5-E2E3-05A9-FCE8E90AF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249" y="4423344"/>
                <a:ext cx="116269" cy="116270"/>
              </a:xfrm>
              <a:custGeom>
                <a:avLst/>
                <a:gdLst>
                  <a:gd name="T0" fmla="*/ 5285 w 20000"/>
                  <a:gd name="T1" fmla="*/ 0 h 20000"/>
                  <a:gd name="T2" fmla="*/ 10777 w 20000"/>
                  <a:gd name="T3" fmla="*/ 1563 h 20000"/>
                  <a:gd name="T4" fmla="*/ 15026 w 20000"/>
                  <a:gd name="T5" fmla="*/ 0 h 20000"/>
                  <a:gd name="T6" fmla="*/ 19896 w 20000"/>
                  <a:gd name="T7" fmla="*/ 1563 h 20000"/>
                  <a:gd name="T8" fmla="*/ 17202 w 20000"/>
                  <a:gd name="T9" fmla="*/ 4271 h 20000"/>
                  <a:gd name="T10" fmla="*/ 18238 w 20000"/>
                  <a:gd name="T11" fmla="*/ 10208 h 20000"/>
                  <a:gd name="T12" fmla="*/ 19275 w 20000"/>
                  <a:gd name="T13" fmla="*/ 12917 h 20000"/>
                  <a:gd name="T14" fmla="*/ 16684 w 20000"/>
                  <a:gd name="T15" fmla="*/ 17188 h 20000"/>
                  <a:gd name="T16" fmla="*/ 15026 w 20000"/>
                  <a:gd name="T17" fmla="*/ 15625 h 20000"/>
                  <a:gd name="T18" fmla="*/ 10777 w 20000"/>
                  <a:gd name="T19" fmla="*/ 16667 h 20000"/>
                  <a:gd name="T20" fmla="*/ 9741 w 20000"/>
                  <a:gd name="T21" fmla="*/ 19896 h 20000"/>
                  <a:gd name="T22" fmla="*/ 6943 w 20000"/>
                  <a:gd name="T23" fmla="*/ 19375 h 20000"/>
                  <a:gd name="T24" fmla="*/ 4249 w 20000"/>
                  <a:gd name="T25" fmla="*/ 12292 h 20000"/>
                  <a:gd name="T26" fmla="*/ 0 w 20000"/>
                  <a:gd name="T27" fmla="*/ 9688 h 20000"/>
                  <a:gd name="T28" fmla="*/ 1036 w 20000"/>
                  <a:gd name="T29" fmla="*/ 5938 h 20000"/>
                  <a:gd name="T30" fmla="*/ 4249 w 20000"/>
                  <a:gd name="T31" fmla="*/ 4271 h 20000"/>
                  <a:gd name="T32" fmla="*/ 5285 w 20000"/>
                  <a:gd name="T33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000" h="20000">
                    <a:moveTo>
                      <a:pt x="5285" y="0"/>
                    </a:moveTo>
                    <a:lnTo>
                      <a:pt x="10777" y="1563"/>
                    </a:lnTo>
                    <a:lnTo>
                      <a:pt x="15026" y="0"/>
                    </a:lnTo>
                    <a:lnTo>
                      <a:pt x="19896" y="1563"/>
                    </a:lnTo>
                    <a:lnTo>
                      <a:pt x="17202" y="4271"/>
                    </a:lnTo>
                    <a:lnTo>
                      <a:pt x="18238" y="10208"/>
                    </a:lnTo>
                    <a:lnTo>
                      <a:pt x="19275" y="12917"/>
                    </a:lnTo>
                    <a:lnTo>
                      <a:pt x="16684" y="17188"/>
                    </a:lnTo>
                    <a:lnTo>
                      <a:pt x="15026" y="15625"/>
                    </a:lnTo>
                    <a:lnTo>
                      <a:pt x="10777" y="16667"/>
                    </a:lnTo>
                    <a:lnTo>
                      <a:pt x="9741" y="19896"/>
                    </a:lnTo>
                    <a:lnTo>
                      <a:pt x="6943" y="19375"/>
                    </a:lnTo>
                    <a:lnTo>
                      <a:pt x="4249" y="12292"/>
                    </a:lnTo>
                    <a:lnTo>
                      <a:pt x="0" y="9688"/>
                    </a:lnTo>
                    <a:lnTo>
                      <a:pt x="1036" y="5938"/>
                    </a:lnTo>
                    <a:lnTo>
                      <a:pt x="4249" y="4271"/>
                    </a:lnTo>
                    <a:lnTo>
                      <a:pt x="5285" y="0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3" name="Freeform 31">
                <a:extLst>
                  <a:ext uri="{FF2B5EF4-FFF2-40B4-BE49-F238E27FC236}">
                    <a16:creationId xmlns:a16="http://schemas.microsoft.com/office/drawing/2014/main" id="{CB4648C2-D978-B9B6-6FC8-6B8B330866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1058" y="5438056"/>
                <a:ext cx="131369" cy="150999"/>
              </a:xfrm>
              <a:custGeom>
                <a:avLst/>
                <a:gdLst>
                  <a:gd name="T0" fmla="*/ 2385 w 20000"/>
                  <a:gd name="T1" fmla="*/ 0 h 20000"/>
                  <a:gd name="T2" fmla="*/ 3761 w 20000"/>
                  <a:gd name="T3" fmla="*/ 0 h 20000"/>
                  <a:gd name="T4" fmla="*/ 8991 w 20000"/>
                  <a:gd name="T5" fmla="*/ 3280 h 20000"/>
                  <a:gd name="T6" fmla="*/ 11284 w 20000"/>
                  <a:gd name="T7" fmla="*/ 3280 h 20000"/>
                  <a:gd name="T8" fmla="*/ 15138 w 20000"/>
                  <a:gd name="T9" fmla="*/ 5840 h 20000"/>
                  <a:gd name="T10" fmla="*/ 19908 w 20000"/>
                  <a:gd name="T11" fmla="*/ 9120 h 20000"/>
                  <a:gd name="T12" fmla="*/ 18899 w 20000"/>
                  <a:gd name="T13" fmla="*/ 11280 h 20000"/>
                  <a:gd name="T14" fmla="*/ 19908 w 20000"/>
                  <a:gd name="T15" fmla="*/ 14080 h 20000"/>
                  <a:gd name="T16" fmla="*/ 17523 w 20000"/>
                  <a:gd name="T17" fmla="*/ 17440 h 20000"/>
                  <a:gd name="T18" fmla="*/ 15138 w 20000"/>
                  <a:gd name="T19" fmla="*/ 19440 h 20000"/>
                  <a:gd name="T20" fmla="*/ 9908 w 20000"/>
                  <a:gd name="T21" fmla="*/ 19920 h 20000"/>
                  <a:gd name="T22" fmla="*/ 6147 w 20000"/>
                  <a:gd name="T23" fmla="*/ 17840 h 20000"/>
                  <a:gd name="T24" fmla="*/ 2844 w 20000"/>
                  <a:gd name="T25" fmla="*/ 17440 h 20000"/>
                  <a:gd name="T26" fmla="*/ 0 w 20000"/>
                  <a:gd name="T27" fmla="*/ 16160 h 20000"/>
                  <a:gd name="T28" fmla="*/ 0 w 20000"/>
                  <a:gd name="T29" fmla="*/ 12480 h 20000"/>
                  <a:gd name="T30" fmla="*/ 0 w 20000"/>
                  <a:gd name="T31" fmla="*/ 12080 h 20000"/>
                  <a:gd name="T32" fmla="*/ 0 w 20000"/>
                  <a:gd name="T33" fmla="*/ 10000 h 20000"/>
                  <a:gd name="T34" fmla="*/ 0 w 20000"/>
                  <a:gd name="T35" fmla="*/ 6720 h 20000"/>
                  <a:gd name="T36" fmla="*/ 367 w 20000"/>
                  <a:gd name="T37" fmla="*/ 3280 h 20000"/>
                  <a:gd name="T38" fmla="*/ 367 w 20000"/>
                  <a:gd name="T39" fmla="*/ 480 h 20000"/>
                  <a:gd name="T40" fmla="*/ 2385 w 20000"/>
                  <a:gd name="T41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000" h="20000">
                    <a:moveTo>
                      <a:pt x="2385" y="0"/>
                    </a:moveTo>
                    <a:lnTo>
                      <a:pt x="3761" y="0"/>
                    </a:lnTo>
                    <a:lnTo>
                      <a:pt x="8991" y="3280"/>
                    </a:lnTo>
                    <a:lnTo>
                      <a:pt x="11284" y="3280"/>
                    </a:lnTo>
                    <a:lnTo>
                      <a:pt x="15138" y="5840"/>
                    </a:lnTo>
                    <a:lnTo>
                      <a:pt x="19908" y="9120"/>
                    </a:lnTo>
                    <a:lnTo>
                      <a:pt x="18899" y="11280"/>
                    </a:lnTo>
                    <a:lnTo>
                      <a:pt x="19908" y="14080"/>
                    </a:lnTo>
                    <a:lnTo>
                      <a:pt x="17523" y="17440"/>
                    </a:lnTo>
                    <a:lnTo>
                      <a:pt x="15138" y="19440"/>
                    </a:lnTo>
                    <a:lnTo>
                      <a:pt x="9908" y="19920"/>
                    </a:lnTo>
                    <a:lnTo>
                      <a:pt x="6147" y="17840"/>
                    </a:lnTo>
                    <a:lnTo>
                      <a:pt x="2844" y="17440"/>
                    </a:lnTo>
                    <a:lnTo>
                      <a:pt x="0" y="16160"/>
                    </a:lnTo>
                    <a:lnTo>
                      <a:pt x="0" y="12480"/>
                    </a:lnTo>
                    <a:lnTo>
                      <a:pt x="0" y="12080"/>
                    </a:lnTo>
                    <a:lnTo>
                      <a:pt x="0" y="10000"/>
                    </a:lnTo>
                    <a:lnTo>
                      <a:pt x="0" y="6720"/>
                    </a:lnTo>
                    <a:lnTo>
                      <a:pt x="367" y="3280"/>
                    </a:lnTo>
                    <a:lnTo>
                      <a:pt x="367" y="480"/>
                    </a:lnTo>
                    <a:lnTo>
                      <a:pt x="2385" y="0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4" name="Freeform 30">
                <a:extLst>
                  <a:ext uri="{FF2B5EF4-FFF2-40B4-BE49-F238E27FC236}">
                    <a16:creationId xmlns:a16="http://schemas.microsoft.com/office/drawing/2014/main" id="{94C5636C-DF08-55EE-7755-750E9DFE9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4101" y="4251205"/>
                <a:ext cx="360888" cy="312568"/>
              </a:xfrm>
              <a:custGeom>
                <a:avLst/>
                <a:gdLst>
                  <a:gd name="T0" fmla="*/ 2077 w 20000"/>
                  <a:gd name="T1" fmla="*/ 1429 h 20000"/>
                  <a:gd name="T2" fmla="*/ 2077 w 20000"/>
                  <a:gd name="T3" fmla="*/ 3243 h 20000"/>
                  <a:gd name="T4" fmla="*/ 2077 w 20000"/>
                  <a:gd name="T5" fmla="*/ 5598 h 20000"/>
                  <a:gd name="T6" fmla="*/ 3149 w 20000"/>
                  <a:gd name="T7" fmla="*/ 4208 h 20000"/>
                  <a:gd name="T8" fmla="*/ 3484 w 20000"/>
                  <a:gd name="T9" fmla="*/ 2008 h 20000"/>
                  <a:gd name="T10" fmla="*/ 4523 w 20000"/>
                  <a:gd name="T11" fmla="*/ 1004 h 20000"/>
                  <a:gd name="T12" fmla="*/ 5360 w 20000"/>
                  <a:gd name="T13" fmla="*/ 1429 h 20000"/>
                  <a:gd name="T14" fmla="*/ 7136 w 20000"/>
                  <a:gd name="T15" fmla="*/ 2008 h 20000"/>
                  <a:gd name="T16" fmla="*/ 9045 w 20000"/>
                  <a:gd name="T17" fmla="*/ 3012 h 20000"/>
                  <a:gd name="T18" fmla="*/ 10921 w 20000"/>
                  <a:gd name="T19" fmla="*/ 3629 h 20000"/>
                  <a:gd name="T20" fmla="*/ 14070 w 20000"/>
                  <a:gd name="T21" fmla="*/ 3243 h 20000"/>
                  <a:gd name="T22" fmla="*/ 16817 w 20000"/>
                  <a:gd name="T23" fmla="*/ 3012 h 20000"/>
                  <a:gd name="T24" fmla="*/ 16114 w 20000"/>
                  <a:gd name="T25" fmla="*/ 4208 h 20000"/>
                  <a:gd name="T26" fmla="*/ 18392 w 20000"/>
                  <a:gd name="T27" fmla="*/ 5212 h 20000"/>
                  <a:gd name="T28" fmla="*/ 19062 w 20000"/>
                  <a:gd name="T29" fmla="*/ 6409 h 20000"/>
                  <a:gd name="T30" fmla="*/ 18559 w 20000"/>
                  <a:gd name="T31" fmla="*/ 8378 h 20000"/>
                  <a:gd name="T32" fmla="*/ 18023 w 20000"/>
                  <a:gd name="T33" fmla="*/ 9807 h 20000"/>
                  <a:gd name="T34" fmla="*/ 17521 w 20000"/>
                  <a:gd name="T35" fmla="*/ 11390 h 20000"/>
                  <a:gd name="T36" fmla="*/ 17521 w 20000"/>
                  <a:gd name="T37" fmla="*/ 13591 h 20000"/>
                  <a:gd name="T38" fmla="*/ 15276 w 20000"/>
                  <a:gd name="T39" fmla="*/ 14788 h 20000"/>
                  <a:gd name="T40" fmla="*/ 12127 w 20000"/>
                  <a:gd name="T41" fmla="*/ 14208 h 20000"/>
                  <a:gd name="T42" fmla="*/ 13032 w 20000"/>
                  <a:gd name="T43" fmla="*/ 16757 h 20000"/>
                  <a:gd name="T44" fmla="*/ 14573 w 20000"/>
                  <a:gd name="T45" fmla="*/ 17761 h 20000"/>
                  <a:gd name="T46" fmla="*/ 10921 w 20000"/>
                  <a:gd name="T47" fmla="*/ 19768 h 20000"/>
                  <a:gd name="T48" fmla="*/ 9045 w 20000"/>
                  <a:gd name="T49" fmla="*/ 19382 h 20000"/>
                  <a:gd name="T50" fmla="*/ 8174 w 20000"/>
                  <a:gd name="T51" fmla="*/ 16178 h 20000"/>
                  <a:gd name="T52" fmla="*/ 7973 w 20000"/>
                  <a:gd name="T53" fmla="*/ 14208 h 20000"/>
                  <a:gd name="T54" fmla="*/ 8509 w 20000"/>
                  <a:gd name="T55" fmla="*/ 10579 h 20000"/>
                  <a:gd name="T56" fmla="*/ 4523 w 20000"/>
                  <a:gd name="T57" fmla="*/ 9382 h 20000"/>
                  <a:gd name="T58" fmla="*/ 1240 w 20000"/>
                  <a:gd name="T59" fmla="*/ 8378 h 20000"/>
                  <a:gd name="T60" fmla="*/ 369 w 20000"/>
                  <a:gd name="T61" fmla="*/ 5212 h 20000"/>
                  <a:gd name="T62" fmla="*/ 0 w 20000"/>
                  <a:gd name="T63" fmla="*/ 4208 h 20000"/>
                  <a:gd name="T64" fmla="*/ 704 w 20000"/>
                  <a:gd name="T65" fmla="*/ 2625 h 20000"/>
                  <a:gd name="T66" fmla="*/ 1742 w 20000"/>
                  <a:gd name="T67" fmla="*/ 618 h 20000"/>
                  <a:gd name="T68" fmla="*/ 3149 w 20000"/>
                  <a:gd name="T69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000" h="20000">
                    <a:moveTo>
                      <a:pt x="3149" y="0"/>
                    </a:moveTo>
                    <a:lnTo>
                      <a:pt x="2077" y="1429"/>
                    </a:lnTo>
                    <a:lnTo>
                      <a:pt x="2077" y="2008"/>
                    </a:lnTo>
                    <a:lnTo>
                      <a:pt x="2077" y="3243"/>
                    </a:lnTo>
                    <a:lnTo>
                      <a:pt x="1575" y="4208"/>
                    </a:lnTo>
                    <a:lnTo>
                      <a:pt x="2077" y="5598"/>
                    </a:lnTo>
                    <a:lnTo>
                      <a:pt x="2948" y="5598"/>
                    </a:lnTo>
                    <a:lnTo>
                      <a:pt x="3149" y="4208"/>
                    </a:lnTo>
                    <a:lnTo>
                      <a:pt x="2948" y="2625"/>
                    </a:lnTo>
                    <a:lnTo>
                      <a:pt x="3484" y="2008"/>
                    </a:lnTo>
                    <a:lnTo>
                      <a:pt x="4858" y="1583"/>
                    </a:lnTo>
                    <a:lnTo>
                      <a:pt x="4523" y="1004"/>
                    </a:lnTo>
                    <a:lnTo>
                      <a:pt x="4858" y="0"/>
                    </a:lnTo>
                    <a:lnTo>
                      <a:pt x="5360" y="1429"/>
                    </a:lnTo>
                    <a:lnTo>
                      <a:pt x="5896" y="1429"/>
                    </a:lnTo>
                    <a:lnTo>
                      <a:pt x="7136" y="2008"/>
                    </a:lnTo>
                    <a:lnTo>
                      <a:pt x="7270" y="3012"/>
                    </a:lnTo>
                    <a:lnTo>
                      <a:pt x="9045" y="3012"/>
                    </a:lnTo>
                    <a:lnTo>
                      <a:pt x="10419" y="3012"/>
                    </a:lnTo>
                    <a:lnTo>
                      <a:pt x="10921" y="3629"/>
                    </a:lnTo>
                    <a:lnTo>
                      <a:pt x="12663" y="3784"/>
                    </a:lnTo>
                    <a:lnTo>
                      <a:pt x="14070" y="3243"/>
                    </a:lnTo>
                    <a:lnTo>
                      <a:pt x="13166" y="3012"/>
                    </a:lnTo>
                    <a:lnTo>
                      <a:pt x="16817" y="3012"/>
                    </a:lnTo>
                    <a:lnTo>
                      <a:pt x="15444" y="3243"/>
                    </a:lnTo>
                    <a:lnTo>
                      <a:pt x="16114" y="4208"/>
                    </a:lnTo>
                    <a:lnTo>
                      <a:pt x="17521" y="4208"/>
                    </a:lnTo>
                    <a:lnTo>
                      <a:pt x="18392" y="5212"/>
                    </a:lnTo>
                    <a:lnTo>
                      <a:pt x="18559" y="6409"/>
                    </a:lnTo>
                    <a:lnTo>
                      <a:pt x="19062" y="6409"/>
                    </a:lnTo>
                    <a:lnTo>
                      <a:pt x="19966" y="7181"/>
                    </a:lnTo>
                    <a:lnTo>
                      <a:pt x="18559" y="8378"/>
                    </a:lnTo>
                    <a:lnTo>
                      <a:pt x="19062" y="9382"/>
                    </a:lnTo>
                    <a:lnTo>
                      <a:pt x="18023" y="9807"/>
                    </a:lnTo>
                    <a:lnTo>
                      <a:pt x="18023" y="10425"/>
                    </a:lnTo>
                    <a:lnTo>
                      <a:pt x="17521" y="11390"/>
                    </a:lnTo>
                    <a:lnTo>
                      <a:pt x="18559" y="12587"/>
                    </a:lnTo>
                    <a:lnTo>
                      <a:pt x="17521" y="13591"/>
                    </a:lnTo>
                    <a:lnTo>
                      <a:pt x="15779" y="14208"/>
                    </a:lnTo>
                    <a:lnTo>
                      <a:pt x="15276" y="14788"/>
                    </a:lnTo>
                    <a:lnTo>
                      <a:pt x="13534" y="14208"/>
                    </a:lnTo>
                    <a:lnTo>
                      <a:pt x="12127" y="14208"/>
                    </a:lnTo>
                    <a:lnTo>
                      <a:pt x="13166" y="15174"/>
                    </a:lnTo>
                    <a:lnTo>
                      <a:pt x="13032" y="16757"/>
                    </a:lnTo>
                    <a:lnTo>
                      <a:pt x="14405" y="17143"/>
                    </a:lnTo>
                    <a:lnTo>
                      <a:pt x="14573" y="17761"/>
                    </a:lnTo>
                    <a:lnTo>
                      <a:pt x="13166" y="18803"/>
                    </a:lnTo>
                    <a:lnTo>
                      <a:pt x="10921" y="19768"/>
                    </a:lnTo>
                    <a:lnTo>
                      <a:pt x="9883" y="19961"/>
                    </a:lnTo>
                    <a:lnTo>
                      <a:pt x="9045" y="19382"/>
                    </a:lnTo>
                    <a:lnTo>
                      <a:pt x="8509" y="17375"/>
                    </a:lnTo>
                    <a:lnTo>
                      <a:pt x="8174" y="16178"/>
                    </a:lnTo>
                    <a:lnTo>
                      <a:pt x="8509" y="15174"/>
                    </a:lnTo>
                    <a:lnTo>
                      <a:pt x="7973" y="14208"/>
                    </a:lnTo>
                    <a:lnTo>
                      <a:pt x="7638" y="12162"/>
                    </a:lnTo>
                    <a:lnTo>
                      <a:pt x="8509" y="10579"/>
                    </a:lnTo>
                    <a:lnTo>
                      <a:pt x="5360" y="10579"/>
                    </a:lnTo>
                    <a:lnTo>
                      <a:pt x="4523" y="9382"/>
                    </a:lnTo>
                    <a:lnTo>
                      <a:pt x="2278" y="9382"/>
                    </a:lnTo>
                    <a:lnTo>
                      <a:pt x="1240" y="8378"/>
                    </a:lnTo>
                    <a:lnTo>
                      <a:pt x="1240" y="7181"/>
                    </a:lnTo>
                    <a:lnTo>
                      <a:pt x="369" y="5212"/>
                    </a:lnTo>
                    <a:lnTo>
                      <a:pt x="0" y="5212"/>
                    </a:lnTo>
                    <a:lnTo>
                      <a:pt x="0" y="4208"/>
                    </a:lnTo>
                    <a:lnTo>
                      <a:pt x="0" y="3629"/>
                    </a:lnTo>
                    <a:lnTo>
                      <a:pt x="704" y="2625"/>
                    </a:lnTo>
                    <a:lnTo>
                      <a:pt x="1575" y="1583"/>
                    </a:lnTo>
                    <a:lnTo>
                      <a:pt x="1742" y="618"/>
                    </a:lnTo>
                    <a:lnTo>
                      <a:pt x="2613" y="425"/>
                    </a:lnTo>
                    <a:lnTo>
                      <a:pt x="3149" y="0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5" name="Freeform 27">
                <a:extLst>
                  <a:ext uri="{FF2B5EF4-FFF2-40B4-BE49-F238E27FC236}">
                    <a16:creationId xmlns:a16="http://schemas.microsoft.com/office/drawing/2014/main" id="{23461216-41D9-AD94-2BAF-791A3AB26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7498" y="6150771"/>
                <a:ext cx="45300" cy="40770"/>
              </a:xfrm>
              <a:custGeom>
                <a:avLst/>
                <a:gdLst>
                  <a:gd name="T0" fmla="*/ 4324 w 20000"/>
                  <a:gd name="T1" fmla="*/ 19706 h 20000"/>
                  <a:gd name="T2" fmla="*/ 0 w 20000"/>
                  <a:gd name="T3" fmla="*/ 13529 h 20000"/>
                  <a:gd name="T4" fmla="*/ 4324 w 20000"/>
                  <a:gd name="T5" fmla="*/ 5882 h 20000"/>
                  <a:gd name="T6" fmla="*/ 7027 w 20000"/>
                  <a:gd name="T7" fmla="*/ 0 h 20000"/>
                  <a:gd name="T8" fmla="*/ 11081 w 20000"/>
                  <a:gd name="T9" fmla="*/ 0 h 20000"/>
                  <a:gd name="T10" fmla="*/ 15405 w 20000"/>
                  <a:gd name="T11" fmla="*/ 0 h 20000"/>
                  <a:gd name="T12" fmla="*/ 18378 w 20000"/>
                  <a:gd name="T13" fmla="*/ 4706 h 20000"/>
                  <a:gd name="T14" fmla="*/ 19730 w 20000"/>
                  <a:gd name="T15" fmla="*/ 5882 h 20000"/>
                  <a:gd name="T16" fmla="*/ 11081 w 20000"/>
                  <a:gd name="T17" fmla="*/ 12059 h 20000"/>
                  <a:gd name="T18" fmla="*/ 4324 w 20000"/>
                  <a:gd name="T19" fmla="*/ 1970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00" h="20000">
                    <a:moveTo>
                      <a:pt x="4324" y="19706"/>
                    </a:moveTo>
                    <a:lnTo>
                      <a:pt x="0" y="13529"/>
                    </a:lnTo>
                    <a:lnTo>
                      <a:pt x="4324" y="5882"/>
                    </a:lnTo>
                    <a:lnTo>
                      <a:pt x="7027" y="0"/>
                    </a:lnTo>
                    <a:lnTo>
                      <a:pt x="11081" y="0"/>
                    </a:lnTo>
                    <a:lnTo>
                      <a:pt x="15405" y="0"/>
                    </a:lnTo>
                    <a:lnTo>
                      <a:pt x="18378" y="4706"/>
                    </a:lnTo>
                    <a:lnTo>
                      <a:pt x="19730" y="5882"/>
                    </a:lnTo>
                    <a:lnTo>
                      <a:pt x="11081" y="12059"/>
                    </a:lnTo>
                    <a:lnTo>
                      <a:pt x="4324" y="19706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6" name="Freeform 26">
                <a:extLst>
                  <a:ext uri="{FF2B5EF4-FFF2-40B4-BE49-F238E27FC236}">
                    <a16:creationId xmlns:a16="http://schemas.microsoft.com/office/drawing/2014/main" id="{84F02EF1-3D9F-4150-6B3C-857AE9737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788" y="6153791"/>
                <a:ext cx="34729" cy="33220"/>
              </a:xfrm>
              <a:custGeom>
                <a:avLst/>
                <a:gdLst>
                  <a:gd name="T0" fmla="*/ 5517 w 20000"/>
                  <a:gd name="T1" fmla="*/ 19630 h 20000"/>
                  <a:gd name="T2" fmla="*/ 0 w 20000"/>
                  <a:gd name="T3" fmla="*/ 15556 h 20000"/>
                  <a:gd name="T4" fmla="*/ 3448 w 20000"/>
                  <a:gd name="T5" fmla="*/ 0 h 20000"/>
                  <a:gd name="T6" fmla="*/ 19655 w 20000"/>
                  <a:gd name="T7" fmla="*/ 0 h 20000"/>
                  <a:gd name="T8" fmla="*/ 14138 w 20000"/>
                  <a:gd name="T9" fmla="*/ 13704 h 20000"/>
                  <a:gd name="T10" fmla="*/ 5517 w 20000"/>
                  <a:gd name="T11" fmla="*/ 1963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00" h="20000">
                    <a:moveTo>
                      <a:pt x="5517" y="19630"/>
                    </a:moveTo>
                    <a:lnTo>
                      <a:pt x="0" y="15556"/>
                    </a:lnTo>
                    <a:lnTo>
                      <a:pt x="3448" y="0"/>
                    </a:lnTo>
                    <a:lnTo>
                      <a:pt x="19655" y="0"/>
                    </a:lnTo>
                    <a:lnTo>
                      <a:pt x="14138" y="13704"/>
                    </a:lnTo>
                    <a:lnTo>
                      <a:pt x="5517" y="19630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7" name="Freeform 25">
                <a:extLst>
                  <a:ext uri="{FF2B5EF4-FFF2-40B4-BE49-F238E27FC236}">
                    <a16:creationId xmlns:a16="http://schemas.microsoft.com/office/drawing/2014/main" id="{D85F9747-F509-FD54-A56E-E26E02D72A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398" y="4432404"/>
                <a:ext cx="75499" cy="104190"/>
              </a:xfrm>
              <a:custGeom>
                <a:avLst/>
                <a:gdLst>
                  <a:gd name="T0" fmla="*/ 4960 w 20000"/>
                  <a:gd name="T1" fmla="*/ 0 h 20000"/>
                  <a:gd name="T2" fmla="*/ 11680 w 20000"/>
                  <a:gd name="T3" fmla="*/ 1850 h 20000"/>
                  <a:gd name="T4" fmla="*/ 18240 w 20000"/>
                  <a:gd name="T5" fmla="*/ 6012 h 20000"/>
                  <a:gd name="T6" fmla="*/ 19840 w 20000"/>
                  <a:gd name="T7" fmla="*/ 9017 h 20000"/>
                  <a:gd name="T8" fmla="*/ 17440 w 20000"/>
                  <a:gd name="T9" fmla="*/ 13757 h 20000"/>
                  <a:gd name="T10" fmla="*/ 13280 w 20000"/>
                  <a:gd name="T11" fmla="*/ 18613 h 20000"/>
                  <a:gd name="T12" fmla="*/ 4960 w 20000"/>
                  <a:gd name="T13" fmla="*/ 19884 h 20000"/>
                  <a:gd name="T14" fmla="*/ 0 w 20000"/>
                  <a:gd name="T15" fmla="*/ 17457 h 20000"/>
                  <a:gd name="T16" fmla="*/ 4160 w 20000"/>
                  <a:gd name="T17" fmla="*/ 12601 h 20000"/>
                  <a:gd name="T18" fmla="*/ 2560 w 20000"/>
                  <a:gd name="T19" fmla="*/ 9711 h 20000"/>
                  <a:gd name="T20" fmla="*/ 960 w 20000"/>
                  <a:gd name="T21" fmla="*/ 3121 h 20000"/>
                  <a:gd name="T22" fmla="*/ 4960 w 20000"/>
                  <a:gd name="T23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000" h="20000">
                    <a:moveTo>
                      <a:pt x="4960" y="0"/>
                    </a:moveTo>
                    <a:lnTo>
                      <a:pt x="11680" y="1850"/>
                    </a:lnTo>
                    <a:lnTo>
                      <a:pt x="18240" y="6012"/>
                    </a:lnTo>
                    <a:lnTo>
                      <a:pt x="19840" y="9017"/>
                    </a:lnTo>
                    <a:lnTo>
                      <a:pt x="17440" y="13757"/>
                    </a:lnTo>
                    <a:lnTo>
                      <a:pt x="13280" y="18613"/>
                    </a:lnTo>
                    <a:lnTo>
                      <a:pt x="4960" y="19884"/>
                    </a:lnTo>
                    <a:lnTo>
                      <a:pt x="0" y="17457"/>
                    </a:lnTo>
                    <a:lnTo>
                      <a:pt x="4160" y="12601"/>
                    </a:lnTo>
                    <a:lnTo>
                      <a:pt x="2560" y="9711"/>
                    </a:lnTo>
                    <a:lnTo>
                      <a:pt x="960" y="312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077" name="Groupe 129">
              <a:extLst>
                <a:ext uri="{FF2B5EF4-FFF2-40B4-BE49-F238E27FC236}">
                  <a16:creationId xmlns:a16="http://schemas.microsoft.com/office/drawing/2014/main" id="{851593BE-464A-3BB3-6C8D-E1DEAE204E47}"/>
                </a:ext>
              </a:extLst>
            </p:cNvPr>
            <p:cNvGrpSpPr/>
            <p:nvPr/>
          </p:nvGrpSpPr>
          <p:grpSpPr>
            <a:xfrm>
              <a:off x="2970795" y="7257315"/>
              <a:ext cx="1899421" cy="974263"/>
              <a:chOff x="4569855" y="1635905"/>
              <a:chExt cx="3856510" cy="1966005"/>
            </a:xfrm>
            <a:solidFill>
              <a:srgbClr val="319CDD"/>
            </a:solidFill>
            <a:effectLst/>
          </p:grpSpPr>
          <p:sp>
            <p:nvSpPr>
              <p:cNvPr id="1339" name="Freeform 294">
                <a:extLst>
                  <a:ext uri="{FF2B5EF4-FFF2-40B4-BE49-F238E27FC236}">
                    <a16:creationId xmlns:a16="http://schemas.microsoft.com/office/drawing/2014/main" id="{A8792136-0C42-752D-4954-71EFEEC0C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7862" y="3324072"/>
                <a:ext cx="147979" cy="93619"/>
              </a:xfrm>
              <a:custGeom>
                <a:avLst/>
                <a:gdLst>
                  <a:gd name="T0" fmla="*/ 0 w 20000"/>
                  <a:gd name="T1" fmla="*/ 0 h 20000"/>
                  <a:gd name="T2" fmla="*/ 1306 w 20000"/>
                  <a:gd name="T3" fmla="*/ 513 h 20000"/>
                  <a:gd name="T4" fmla="*/ 898 w 20000"/>
                  <a:gd name="T5" fmla="*/ 1795 h 20000"/>
                  <a:gd name="T6" fmla="*/ 898 w 20000"/>
                  <a:gd name="T7" fmla="*/ 3333 h 20000"/>
                  <a:gd name="T8" fmla="*/ 3020 w 20000"/>
                  <a:gd name="T9" fmla="*/ 1795 h 20000"/>
                  <a:gd name="T10" fmla="*/ 4653 w 20000"/>
                  <a:gd name="T11" fmla="*/ 3333 h 20000"/>
                  <a:gd name="T12" fmla="*/ 5551 w 20000"/>
                  <a:gd name="T13" fmla="*/ 3333 h 20000"/>
                  <a:gd name="T14" fmla="*/ 7673 w 20000"/>
                  <a:gd name="T15" fmla="*/ 3333 h 20000"/>
                  <a:gd name="T16" fmla="*/ 9714 w 20000"/>
                  <a:gd name="T17" fmla="*/ 3846 h 20000"/>
                  <a:gd name="T18" fmla="*/ 10204 w 20000"/>
                  <a:gd name="T19" fmla="*/ 3333 h 20000"/>
                  <a:gd name="T20" fmla="*/ 11837 w 20000"/>
                  <a:gd name="T21" fmla="*/ 1795 h 20000"/>
                  <a:gd name="T22" fmla="*/ 15265 w 20000"/>
                  <a:gd name="T23" fmla="*/ 0 h 20000"/>
                  <a:gd name="T24" fmla="*/ 15673 w 20000"/>
                  <a:gd name="T25" fmla="*/ 513 h 20000"/>
                  <a:gd name="T26" fmla="*/ 18612 w 20000"/>
                  <a:gd name="T27" fmla="*/ 513 h 20000"/>
                  <a:gd name="T28" fmla="*/ 19020 w 20000"/>
                  <a:gd name="T29" fmla="*/ 1795 h 20000"/>
                  <a:gd name="T30" fmla="*/ 19918 w 20000"/>
                  <a:gd name="T31" fmla="*/ 1795 h 20000"/>
                  <a:gd name="T32" fmla="*/ 19918 w 20000"/>
                  <a:gd name="T33" fmla="*/ 5256 h 20000"/>
                  <a:gd name="T34" fmla="*/ 19020 w 20000"/>
                  <a:gd name="T35" fmla="*/ 5256 h 20000"/>
                  <a:gd name="T36" fmla="*/ 17714 w 20000"/>
                  <a:gd name="T37" fmla="*/ 7308 h 20000"/>
                  <a:gd name="T38" fmla="*/ 18612 w 20000"/>
                  <a:gd name="T39" fmla="*/ 10513 h 20000"/>
                  <a:gd name="T40" fmla="*/ 17388 w 20000"/>
                  <a:gd name="T41" fmla="*/ 11795 h 20000"/>
                  <a:gd name="T42" fmla="*/ 19020 w 20000"/>
                  <a:gd name="T43" fmla="*/ 14615 h 20000"/>
                  <a:gd name="T44" fmla="*/ 17714 w 20000"/>
                  <a:gd name="T45" fmla="*/ 14615 h 20000"/>
                  <a:gd name="T46" fmla="*/ 16571 w 20000"/>
                  <a:gd name="T47" fmla="*/ 13846 h 20000"/>
                  <a:gd name="T48" fmla="*/ 13551 w 20000"/>
                  <a:gd name="T49" fmla="*/ 15897 h 20000"/>
                  <a:gd name="T50" fmla="*/ 13061 w 20000"/>
                  <a:gd name="T51" fmla="*/ 15897 h 20000"/>
                  <a:gd name="T52" fmla="*/ 13061 w 20000"/>
                  <a:gd name="T53" fmla="*/ 19103 h 20000"/>
                  <a:gd name="T54" fmla="*/ 11020 w 20000"/>
                  <a:gd name="T55" fmla="*/ 19872 h 20000"/>
                  <a:gd name="T56" fmla="*/ 9714 w 20000"/>
                  <a:gd name="T57" fmla="*/ 19103 h 20000"/>
                  <a:gd name="T58" fmla="*/ 8490 w 20000"/>
                  <a:gd name="T59" fmla="*/ 19103 h 20000"/>
                  <a:gd name="T60" fmla="*/ 7673 w 20000"/>
                  <a:gd name="T61" fmla="*/ 17821 h 20000"/>
                  <a:gd name="T62" fmla="*/ 2204 w 20000"/>
                  <a:gd name="T63" fmla="*/ 19103 h 20000"/>
                  <a:gd name="T64" fmla="*/ 2204 w 20000"/>
                  <a:gd name="T65" fmla="*/ 15897 h 20000"/>
                  <a:gd name="T66" fmla="*/ 0 w 20000"/>
                  <a:gd name="T67" fmla="*/ 12564 h 20000"/>
                  <a:gd name="T68" fmla="*/ 898 w 20000"/>
                  <a:gd name="T69" fmla="*/ 11795 h 20000"/>
                  <a:gd name="T70" fmla="*/ 0 w 20000"/>
                  <a:gd name="T71" fmla="*/ 10513 h 20000"/>
                  <a:gd name="T72" fmla="*/ 0 w 20000"/>
                  <a:gd name="T73" fmla="*/ 9231 h 20000"/>
                  <a:gd name="T74" fmla="*/ 898 w 20000"/>
                  <a:gd name="T75" fmla="*/ 8590 h 20000"/>
                  <a:gd name="T76" fmla="*/ 1306 w 20000"/>
                  <a:gd name="T77" fmla="*/ 7308 h 20000"/>
                  <a:gd name="T78" fmla="*/ 898 w 20000"/>
                  <a:gd name="T79" fmla="*/ 5897 h 20000"/>
                  <a:gd name="T80" fmla="*/ 0 w 20000"/>
                  <a:gd name="T81" fmla="*/ 3846 h 20000"/>
                  <a:gd name="T82" fmla="*/ 0 w 20000"/>
                  <a:gd name="T83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000" h="20000">
                    <a:moveTo>
                      <a:pt x="0" y="0"/>
                    </a:moveTo>
                    <a:lnTo>
                      <a:pt x="1306" y="513"/>
                    </a:lnTo>
                    <a:lnTo>
                      <a:pt x="898" y="1795"/>
                    </a:lnTo>
                    <a:lnTo>
                      <a:pt x="898" y="3333"/>
                    </a:lnTo>
                    <a:lnTo>
                      <a:pt x="3020" y="1795"/>
                    </a:lnTo>
                    <a:lnTo>
                      <a:pt x="4653" y="3333"/>
                    </a:lnTo>
                    <a:lnTo>
                      <a:pt x="5551" y="3333"/>
                    </a:lnTo>
                    <a:lnTo>
                      <a:pt x="7673" y="3333"/>
                    </a:lnTo>
                    <a:lnTo>
                      <a:pt x="9714" y="3846"/>
                    </a:lnTo>
                    <a:lnTo>
                      <a:pt x="10204" y="3333"/>
                    </a:lnTo>
                    <a:lnTo>
                      <a:pt x="11837" y="1795"/>
                    </a:lnTo>
                    <a:lnTo>
                      <a:pt x="15265" y="0"/>
                    </a:lnTo>
                    <a:lnTo>
                      <a:pt x="15673" y="513"/>
                    </a:lnTo>
                    <a:lnTo>
                      <a:pt x="18612" y="513"/>
                    </a:lnTo>
                    <a:lnTo>
                      <a:pt x="19020" y="1795"/>
                    </a:lnTo>
                    <a:lnTo>
                      <a:pt x="19918" y="1795"/>
                    </a:lnTo>
                    <a:lnTo>
                      <a:pt x="19918" y="5256"/>
                    </a:lnTo>
                    <a:lnTo>
                      <a:pt x="19020" y="5256"/>
                    </a:lnTo>
                    <a:lnTo>
                      <a:pt x="17714" y="7308"/>
                    </a:lnTo>
                    <a:lnTo>
                      <a:pt x="18612" y="10513"/>
                    </a:lnTo>
                    <a:lnTo>
                      <a:pt x="17388" y="11795"/>
                    </a:lnTo>
                    <a:lnTo>
                      <a:pt x="19020" y="14615"/>
                    </a:lnTo>
                    <a:lnTo>
                      <a:pt x="17714" y="14615"/>
                    </a:lnTo>
                    <a:lnTo>
                      <a:pt x="16571" y="13846"/>
                    </a:lnTo>
                    <a:lnTo>
                      <a:pt x="13551" y="15897"/>
                    </a:lnTo>
                    <a:lnTo>
                      <a:pt x="13061" y="15897"/>
                    </a:lnTo>
                    <a:lnTo>
                      <a:pt x="13061" y="19103"/>
                    </a:lnTo>
                    <a:lnTo>
                      <a:pt x="11020" y="19872"/>
                    </a:lnTo>
                    <a:lnTo>
                      <a:pt x="9714" y="19103"/>
                    </a:lnTo>
                    <a:lnTo>
                      <a:pt x="8490" y="19103"/>
                    </a:lnTo>
                    <a:lnTo>
                      <a:pt x="7673" y="17821"/>
                    </a:lnTo>
                    <a:lnTo>
                      <a:pt x="2204" y="19103"/>
                    </a:lnTo>
                    <a:lnTo>
                      <a:pt x="2204" y="15897"/>
                    </a:lnTo>
                    <a:lnTo>
                      <a:pt x="0" y="12564"/>
                    </a:lnTo>
                    <a:lnTo>
                      <a:pt x="898" y="11795"/>
                    </a:lnTo>
                    <a:lnTo>
                      <a:pt x="0" y="10513"/>
                    </a:lnTo>
                    <a:lnTo>
                      <a:pt x="0" y="9231"/>
                    </a:lnTo>
                    <a:lnTo>
                      <a:pt x="898" y="8590"/>
                    </a:lnTo>
                    <a:lnTo>
                      <a:pt x="1306" y="7308"/>
                    </a:lnTo>
                    <a:lnTo>
                      <a:pt x="898" y="5897"/>
                    </a:lnTo>
                    <a:lnTo>
                      <a:pt x="0" y="38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8BFF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1340" name="Groupe 131">
                <a:extLst>
                  <a:ext uri="{FF2B5EF4-FFF2-40B4-BE49-F238E27FC236}">
                    <a16:creationId xmlns:a16="http://schemas.microsoft.com/office/drawing/2014/main" id="{062C96F5-EAFC-938D-3CA5-374FBAC38AB1}"/>
                  </a:ext>
                </a:extLst>
              </p:cNvPr>
              <p:cNvGrpSpPr/>
              <p:nvPr/>
            </p:nvGrpSpPr>
            <p:grpSpPr>
              <a:xfrm>
                <a:off x="4569855" y="1635905"/>
                <a:ext cx="3856510" cy="1966005"/>
                <a:chOff x="4569855" y="1635905"/>
                <a:chExt cx="3856510" cy="1966005"/>
              </a:xfrm>
              <a:grpFill/>
            </p:grpSpPr>
            <p:sp>
              <p:nvSpPr>
                <p:cNvPr id="1341" name="Freeform 233">
                  <a:extLst>
                    <a:ext uri="{FF2B5EF4-FFF2-40B4-BE49-F238E27FC236}">
                      <a16:creationId xmlns:a16="http://schemas.microsoft.com/office/drawing/2014/main" id="{F92A2FB5-B481-763A-BDAB-47325A3F14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7522" y="3185153"/>
                  <a:ext cx="87579" cy="92110"/>
                </a:xfrm>
                <a:custGeom>
                  <a:avLst/>
                  <a:gdLst>
                    <a:gd name="T0" fmla="*/ 0 w 20000"/>
                    <a:gd name="T1" fmla="*/ 0 h 20000"/>
                    <a:gd name="T2" fmla="*/ 6986 w 20000"/>
                    <a:gd name="T3" fmla="*/ 2105 h 20000"/>
                    <a:gd name="T4" fmla="*/ 10685 w 20000"/>
                    <a:gd name="T5" fmla="*/ 2105 h 20000"/>
                    <a:gd name="T6" fmla="*/ 14247 w 20000"/>
                    <a:gd name="T7" fmla="*/ 7500 h 20000"/>
                    <a:gd name="T8" fmla="*/ 14932 w 20000"/>
                    <a:gd name="T9" fmla="*/ 10263 h 20000"/>
                    <a:gd name="T10" fmla="*/ 19863 w 20000"/>
                    <a:gd name="T11" fmla="*/ 13684 h 20000"/>
                    <a:gd name="T12" fmla="*/ 12877 w 20000"/>
                    <a:gd name="T13" fmla="*/ 14474 h 20000"/>
                    <a:gd name="T14" fmla="*/ 10685 w 20000"/>
                    <a:gd name="T15" fmla="*/ 16447 h 20000"/>
                    <a:gd name="T16" fmla="*/ 8493 w 20000"/>
                    <a:gd name="T17" fmla="*/ 19868 h 20000"/>
                    <a:gd name="T18" fmla="*/ 6986 w 20000"/>
                    <a:gd name="T19" fmla="*/ 8947 h 20000"/>
                    <a:gd name="T20" fmla="*/ 6438 w 20000"/>
                    <a:gd name="T21" fmla="*/ 8947 h 20000"/>
                    <a:gd name="T22" fmla="*/ 0 w 20000"/>
                    <a:gd name="T23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000" h="20000">
                      <a:moveTo>
                        <a:pt x="0" y="0"/>
                      </a:moveTo>
                      <a:lnTo>
                        <a:pt x="6986" y="2105"/>
                      </a:lnTo>
                      <a:lnTo>
                        <a:pt x="10685" y="2105"/>
                      </a:lnTo>
                      <a:lnTo>
                        <a:pt x="14247" y="7500"/>
                      </a:lnTo>
                      <a:lnTo>
                        <a:pt x="14932" y="10263"/>
                      </a:lnTo>
                      <a:lnTo>
                        <a:pt x="19863" y="13684"/>
                      </a:lnTo>
                      <a:lnTo>
                        <a:pt x="12877" y="14474"/>
                      </a:lnTo>
                      <a:lnTo>
                        <a:pt x="10685" y="16447"/>
                      </a:lnTo>
                      <a:lnTo>
                        <a:pt x="8493" y="19868"/>
                      </a:lnTo>
                      <a:lnTo>
                        <a:pt x="6986" y="8947"/>
                      </a:lnTo>
                      <a:lnTo>
                        <a:pt x="6438" y="89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8BFF"/>
                </a:solidFill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89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6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42" name="Freeform 235">
                  <a:extLst>
                    <a:ext uri="{FF2B5EF4-FFF2-40B4-BE49-F238E27FC236}">
                      <a16:creationId xmlns:a16="http://schemas.microsoft.com/office/drawing/2014/main" id="{3E584756-88DA-B672-0845-E9D7D13235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2363" y="2822756"/>
                  <a:ext cx="197809" cy="93619"/>
                </a:xfrm>
                <a:custGeom>
                  <a:avLst/>
                  <a:gdLst>
                    <a:gd name="T0" fmla="*/ 0 w 20000"/>
                    <a:gd name="T1" fmla="*/ 13846 h 20000"/>
                    <a:gd name="T2" fmla="*/ 976 w 20000"/>
                    <a:gd name="T3" fmla="*/ 5256 h 20000"/>
                    <a:gd name="T4" fmla="*/ 3476 w 20000"/>
                    <a:gd name="T5" fmla="*/ 513 h 20000"/>
                    <a:gd name="T6" fmla="*/ 5671 w 20000"/>
                    <a:gd name="T7" fmla="*/ 7308 h 20000"/>
                    <a:gd name="T8" fmla="*/ 6585 w 20000"/>
                    <a:gd name="T9" fmla="*/ 7308 h 20000"/>
                    <a:gd name="T10" fmla="*/ 7561 w 20000"/>
                    <a:gd name="T11" fmla="*/ 6026 h 20000"/>
                    <a:gd name="T12" fmla="*/ 7561 w 20000"/>
                    <a:gd name="T13" fmla="*/ 513 h 20000"/>
                    <a:gd name="T14" fmla="*/ 9817 w 20000"/>
                    <a:gd name="T15" fmla="*/ 513 h 20000"/>
                    <a:gd name="T16" fmla="*/ 13293 w 20000"/>
                    <a:gd name="T17" fmla="*/ 2051 h 20000"/>
                    <a:gd name="T18" fmla="*/ 15793 w 20000"/>
                    <a:gd name="T19" fmla="*/ 0 h 20000"/>
                    <a:gd name="T20" fmla="*/ 17683 w 20000"/>
                    <a:gd name="T21" fmla="*/ 513 h 20000"/>
                    <a:gd name="T22" fmla="*/ 19939 w 20000"/>
                    <a:gd name="T23" fmla="*/ 6026 h 20000"/>
                    <a:gd name="T24" fmla="*/ 18963 w 20000"/>
                    <a:gd name="T25" fmla="*/ 15897 h 20000"/>
                    <a:gd name="T26" fmla="*/ 17683 w 20000"/>
                    <a:gd name="T27" fmla="*/ 17179 h 20000"/>
                    <a:gd name="T28" fmla="*/ 13902 w 20000"/>
                    <a:gd name="T29" fmla="*/ 19872 h 20000"/>
                    <a:gd name="T30" fmla="*/ 12683 w 20000"/>
                    <a:gd name="T31" fmla="*/ 17821 h 20000"/>
                    <a:gd name="T32" fmla="*/ 11707 w 20000"/>
                    <a:gd name="T33" fmla="*/ 17179 h 20000"/>
                    <a:gd name="T34" fmla="*/ 10122 w 20000"/>
                    <a:gd name="T35" fmla="*/ 14615 h 20000"/>
                    <a:gd name="T36" fmla="*/ 6585 w 20000"/>
                    <a:gd name="T37" fmla="*/ 12564 h 20000"/>
                    <a:gd name="T38" fmla="*/ 4085 w 20000"/>
                    <a:gd name="T39" fmla="*/ 12564 h 20000"/>
                    <a:gd name="T40" fmla="*/ 0 w 20000"/>
                    <a:gd name="T41" fmla="*/ 13846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000" h="20000">
                      <a:moveTo>
                        <a:pt x="0" y="13846"/>
                      </a:moveTo>
                      <a:lnTo>
                        <a:pt x="976" y="5256"/>
                      </a:lnTo>
                      <a:lnTo>
                        <a:pt x="3476" y="513"/>
                      </a:lnTo>
                      <a:lnTo>
                        <a:pt x="5671" y="7308"/>
                      </a:lnTo>
                      <a:lnTo>
                        <a:pt x="6585" y="7308"/>
                      </a:lnTo>
                      <a:lnTo>
                        <a:pt x="7561" y="6026"/>
                      </a:lnTo>
                      <a:lnTo>
                        <a:pt x="7561" y="513"/>
                      </a:lnTo>
                      <a:lnTo>
                        <a:pt x="9817" y="513"/>
                      </a:lnTo>
                      <a:lnTo>
                        <a:pt x="13293" y="2051"/>
                      </a:lnTo>
                      <a:lnTo>
                        <a:pt x="15793" y="0"/>
                      </a:lnTo>
                      <a:lnTo>
                        <a:pt x="17683" y="513"/>
                      </a:lnTo>
                      <a:lnTo>
                        <a:pt x="19939" y="6026"/>
                      </a:lnTo>
                      <a:lnTo>
                        <a:pt x="18963" y="15897"/>
                      </a:lnTo>
                      <a:lnTo>
                        <a:pt x="17683" y="17179"/>
                      </a:lnTo>
                      <a:lnTo>
                        <a:pt x="13902" y="19872"/>
                      </a:lnTo>
                      <a:lnTo>
                        <a:pt x="12683" y="17821"/>
                      </a:lnTo>
                      <a:lnTo>
                        <a:pt x="11707" y="17179"/>
                      </a:lnTo>
                      <a:lnTo>
                        <a:pt x="10122" y="14615"/>
                      </a:lnTo>
                      <a:lnTo>
                        <a:pt x="6585" y="12564"/>
                      </a:lnTo>
                      <a:lnTo>
                        <a:pt x="4085" y="12564"/>
                      </a:lnTo>
                      <a:lnTo>
                        <a:pt x="0" y="13846"/>
                      </a:lnTo>
                      <a:close/>
                    </a:path>
                  </a:pathLst>
                </a:custGeom>
                <a:solidFill>
                  <a:srgbClr val="3A8BFF"/>
                </a:solidFill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89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6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43" name="Freeform 222">
                  <a:extLst>
                    <a:ext uri="{FF2B5EF4-FFF2-40B4-BE49-F238E27FC236}">
                      <a16:creationId xmlns:a16="http://schemas.microsoft.com/office/drawing/2014/main" id="{4FEE597F-061D-0A22-3BE9-F7C7ABD4C0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6863" y="3129284"/>
                  <a:ext cx="141939" cy="78519"/>
                </a:xfrm>
                <a:custGeom>
                  <a:avLst/>
                  <a:gdLst>
                    <a:gd name="T0" fmla="*/ 5812 w 20000"/>
                    <a:gd name="T1" fmla="*/ 0 h 20000"/>
                    <a:gd name="T2" fmla="*/ 7521 w 20000"/>
                    <a:gd name="T3" fmla="*/ 3077 h 20000"/>
                    <a:gd name="T4" fmla="*/ 9316 w 20000"/>
                    <a:gd name="T5" fmla="*/ 1538 h 20000"/>
                    <a:gd name="T6" fmla="*/ 9829 w 20000"/>
                    <a:gd name="T7" fmla="*/ 4000 h 20000"/>
                    <a:gd name="T8" fmla="*/ 10684 w 20000"/>
                    <a:gd name="T9" fmla="*/ 5538 h 20000"/>
                    <a:gd name="T10" fmla="*/ 12821 w 20000"/>
                    <a:gd name="T11" fmla="*/ 4000 h 20000"/>
                    <a:gd name="T12" fmla="*/ 14188 w 20000"/>
                    <a:gd name="T13" fmla="*/ 4000 h 20000"/>
                    <a:gd name="T14" fmla="*/ 15043 w 20000"/>
                    <a:gd name="T15" fmla="*/ 3077 h 20000"/>
                    <a:gd name="T16" fmla="*/ 16838 w 20000"/>
                    <a:gd name="T17" fmla="*/ 4000 h 20000"/>
                    <a:gd name="T18" fmla="*/ 19060 w 20000"/>
                    <a:gd name="T19" fmla="*/ 5538 h 20000"/>
                    <a:gd name="T20" fmla="*/ 19915 w 20000"/>
                    <a:gd name="T21" fmla="*/ 6308 h 20000"/>
                    <a:gd name="T22" fmla="*/ 18547 w 20000"/>
                    <a:gd name="T23" fmla="*/ 13538 h 20000"/>
                    <a:gd name="T24" fmla="*/ 16838 w 20000"/>
                    <a:gd name="T25" fmla="*/ 13538 h 20000"/>
                    <a:gd name="T26" fmla="*/ 16410 w 20000"/>
                    <a:gd name="T27" fmla="*/ 11846 h 20000"/>
                    <a:gd name="T28" fmla="*/ 14188 w 20000"/>
                    <a:gd name="T29" fmla="*/ 11846 h 20000"/>
                    <a:gd name="T30" fmla="*/ 13333 w 20000"/>
                    <a:gd name="T31" fmla="*/ 11846 h 20000"/>
                    <a:gd name="T32" fmla="*/ 10684 w 20000"/>
                    <a:gd name="T33" fmla="*/ 14154 h 20000"/>
                    <a:gd name="T34" fmla="*/ 9829 w 20000"/>
                    <a:gd name="T35" fmla="*/ 14154 h 20000"/>
                    <a:gd name="T36" fmla="*/ 7179 w 20000"/>
                    <a:gd name="T37" fmla="*/ 16615 h 20000"/>
                    <a:gd name="T38" fmla="*/ 4872 w 20000"/>
                    <a:gd name="T39" fmla="*/ 19846 h 20000"/>
                    <a:gd name="T40" fmla="*/ 1795 w 20000"/>
                    <a:gd name="T41" fmla="*/ 18154 h 20000"/>
                    <a:gd name="T42" fmla="*/ 1368 w 20000"/>
                    <a:gd name="T43" fmla="*/ 16615 h 20000"/>
                    <a:gd name="T44" fmla="*/ 0 w 20000"/>
                    <a:gd name="T45" fmla="*/ 14154 h 20000"/>
                    <a:gd name="T46" fmla="*/ 0 w 20000"/>
                    <a:gd name="T47" fmla="*/ 10308 h 20000"/>
                    <a:gd name="T48" fmla="*/ 5812 w 20000"/>
                    <a:gd name="T49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0000" h="20000">
                      <a:moveTo>
                        <a:pt x="5812" y="0"/>
                      </a:moveTo>
                      <a:lnTo>
                        <a:pt x="7521" y="3077"/>
                      </a:lnTo>
                      <a:lnTo>
                        <a:pt x="9316" y="1538"/>
                      </a:lnTo>
                      <a:lnTo>
                        <a:pt x="9829" y="4000"/>
                      </a:lnTo>
                      <a:lnTo>
                        <a:pt x="10684" y="5538"/>
                      </a:lnTo>
                      <a:lnTo>
                        <a:pt x="12821" y="4000"/>
                      </a:lnTo>
                      <a:lnTo>
                        <a:pt x="14188" y="4000"/>
                      </a:lnTo>
                      <a:lnTo>
                        <a:pt x="15043" y="3077"/>
                      </a:lnTo>
                      <a:lnTo>
                        <a:pt x="16838" y="4000"/>
                      </a:lnTo>
                      <a:lnTo>
                        <a:pt x="19060" y="5538"/>
                      </a:lnTo>
                      <a:lnTo>
                        <a:pt x="19915" y="6308"/>
                      </a:lnTo>
                      <a:lnTo>
                        <a:pt x="18547" y="13538"/>
                      </a:lnTo>
                      <a:lnTo>
                        <a:pt x="16838" y="13538"/>
                      </a:lnTo>
                      <a:lnTo>
                        <a:pt x="16410" y="11846"/>
                      </a:lnTo>
                      <a:lnTo>
                        <a:pt x="14188" y="11846"/>
                      </a:lnTo>
                      <a:lnTo>
                        <a:pt x="13333" y="11846"/>
                      </a:lnTo>
                      <a:lnTo>
                        <a:pt x="10684" y="14154"/>
                      </a:lnTo>
                      <a:lnTo>
                        <a:pt x="9829" y="14154"/>
                      </a:lnTo>
                      <a:lnTo>
                        <a:pt x="7179" y="16615"/>
                      </a:lnTo>
                      <a:lnTo>
                        <a:pt x="4872" y="19846"/>
                      </a:lnTo>
                      <a:lnTo>
                        <a:pt x="1795" y="18154"/>
                      </a:lnTo>
                      <a:lnTo>
                        <a:pt x="1368" y="16615"/>
                      </a:lnTo>
                      <a:lnTo>
                        <a:pt x="0" y="14154"/>
                      </a:lnTo>
                      <a:lnTo>
                        <a:pt x="0" y="10308"/>
                      </a:lnTo>
                      <a:lnTo>
                        <a:pt x="5812" y="0"/>
                      </a:lnTo>
                      <a:close/>
                    </a:path>
                  </a:pathLst>
                </a:custGeom>
                <a:solidFill>
                  <a:srgbClr val="3A8BFF"/>
                </a:solidFill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89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6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1344" name="Groupe 135">
                  <a:extLst>
                    <a:ext uri="{FF2B5EF4-FFF2-40B4-BE49-F238E27FC236}">
                      <a16:creationId xmlns:a16="http://schemas.microsoft.com/office/drawing/2014/main" id="{A5A97621-ADBD-E74A-9FF9-AC1B96060EB5}"/>
                    </a:ext>
                  </a:extLst>
                </p:cNvPr>
                <p:cNvGrpSpPr/>
                <p:nvPr/>
              </p:nvGrpSpPr>
              <p:grpSpPr>
                <a:xfrm>
                  <a:off x="4569855" y="1635905"/>
                  <a:ext cx="3856510" cy="1966005"/>
                  <a:chOff x="4569855" y="1635905"/>
                  <a:chExt cx="3856510" cy="1966005"/>
                </a:xfrm>
                <a:grpFill/>
              </p:grpSpPr>
              <p:sp>
                <p:nvSpPr>
                  <p:cNvPr id="1345" name="Freeform 264">
                    <a:extLst>
                      <a:ext uri="{FF2B5EF4-FFF2-40B4-BE49-F238E27FC236}">
                        <a16:creationId xmlns:a16="http://schemas.microsoft.com/office/drawing/2014/main" id="{49F4C34E-90CA-55D9-2483-B6ABA62977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69855" y="2948085"/>
                    <a:ext cx="253678" cy="206868"/>
                  </a:xfrm>
                  <a:custGeom>
                    <a:avLst/>
                    <a:gdLst>
                      <a:gd name="T0" fmla="*/ 10309 w 20000"/>
                      <a:gd name="T1" fmla="*/ 933 h 20000"/>
                      <a:gd name="T2" fmla="*/ 16722 w 20000"/>
                      <a:gd name="T3" fmla="*/ 933 h 20000"/>
                      <a:gd name="T4" fmla="*/ 17957 w 20000"/>
                      <a:gd name="T5" fmla="*/ 3615 h 20000"/>
                      <a:gd name="T6" fmla="*/ 18670 w 20000"/>
                      <a:gd name="T7" fmla="*/ 5481 h 20000"/>
                      <a:gd name="T8" fmla="*/ 19192 w 20000"/>
                      <a:gd name="T9" fmla="*/ 7289 h 20000"/>
                      <a:gd name="T10" fmla="*/ 17482 w 20000"/>
                      <a:gd name="T11" fmla="*/ 8455 h 20000"/>
                      <a:gd name="T12" fmla="*/ 18670 w 20000"/>
                      <a:gd name="T13" fmla="*/ 10029 h 20000"/>
                      <a:gd name="T14" fmla="*/ 19192 w 20000"/>
                      <a:gd name="T15" fmla="*/ 11837 h 20000"/>
                      <a:gd name="T16" fmla="*/ 19952 w 20000"/>
                      <a:gd name="T17" fmla="*/ 13586 h 20000"/>
                      <a:gd name="T18" fmla="*/ 17197 w 20000"/>
                      <a:gd name="T19" fmla="*/ 18134 h 20000"/>
                      <a:gd name="T20" fmla="*/ 17482 w 20000"/>
                      <a:gd name="T21" fmla="*/ 19592 h 20000"/>
                      <a:gd name="T22" fmla="*/ 17197 w 20000"/>
                      <a:gd name="T23" fmla="*/ 19942 h 20000"/>
                      <a:gd name="T24" fmla="*/ 16722 w 20000"/>
                      <a:gd name="T25" fmla="*/ 19592 h 20000"/>
                      <a:gd name="T26" fmla="*/ 15487 w 20000"/>
                      <a:gd name="T27" fmla="*/ 19009 h 20000"/>
                      <a:gd name="T28" fmla="*/ 14489 w 20000"/>
                      <a:gd name="T29" fmla="*/ 18717 h 20000"/>
                      <a:gd name="T30" fmla="*/ 14014 w 20000"/>
                      <a:gd name="T31" fmla="*/ 19009 h 20000"/>
                      <a:gd name="T32" fmla="*/ 13302 w 20000"/>
                      <a:gd name="T33" fmla="*/ 19009 h 20000"/>
                      <a:gd name="T34" fmla="*/ 12067 w 20000"/>
                      <a:gd name="T35" fmla="*/ 19592 h 20000"/>
                      <a:gd name="T36" fmla="*/ 11591 w 20000"/>
                      <a:gd name="T37" fmla="*/ 19009 h 20000"/>
                      <a:gd name="T38" fmla="*/ 11306 w 20000"/>
                      <a:gd name="T39" fmla="*/ 18134 h 20000"/>
                      <a:gd name="T40" fmla="*/ 10309 w 20000"/>
                      <a:gd name="T41" fmla="*/ 18717 h 20000"/>
                      <a:gd name="T42" fmla="*/ 9359 w 20000"/>
                      <a:gd name="T43" fmla="*/ 17551 h 20000"/>
                      <a:gd name="T44" fmla="*/ 9359 w 20000"/>
                      <a:gd name="T45" fmla="*/ 17201 h 20000"/>
                      <a:gd name="T46" fmla="*/ 7601 w 20000"/>
                      <a:gd name="T47" fmla="*/ 16618 h 20000"/>
                      <a:gd name="T48" fmla="*/ 7601 w 20000"/>
                      <a:gd name="T49" fmla="*/ 16327 h 20000"/>
                      <a:gd name="T50" fmla="*/ 6888 w 20000"/>
                      <a:gd name="T51" fmla="*/ 15743 h 20000"/>
                      <a:gd name="T52" fmla="*/ 6128 w 20000"/>
                      <a:gd name="T53" fmla="*/ 16327 h 20000"/>
                      <a:gd name="T54" fmla="*/ 5653 w 20000"/>
                      <a:gd name="T55" fmla="*/ 16327 h 20000"/>
                      <a:gd name="T56" fmla="*/ 4941 w 20000"/>
                      <a:gd name="T57" fmla="*/ 15743 h 20000"/>
                      <a:gd name="T58" fmla="*/ 4941 w 20000"/>
                      <a:gd name="T59" fmla="*/ 15102 h 20000"/>
                      <a:gd name="T60" fmla="*/ 4941 w 20000"/>
                      <a:gd name="T61" fmla="*/ 14810 h 20000"/>
                      <a:gd name="T62" fmla="*/ 4466 w 20000"/>
                      <a:gd name="T63" fmla="*/ 14810 h 20000"/>
                      <a:gd name="T64" fmla="*/ 3230 w 20000"/>
                      <a:gd name="T65" fmla="*/ 14227 h 20000"/>
                      <a:gd name="T66" fmla="*/ 3230 w 20000"/>
                      <a:gd name="T67" fmla="*/ 13586 h 20000"/>
                      <a:gd name="T68" fmla="*/ 2470 w 20000"/>
                      <a:gd name="T69" fmla="*/ 13586 h 20000"/>
                      <a:gd name="T70" fmla="*/ 1948 w 20000"/>
                      <a:gd name="T71" fmla="*/ 13586 h 20000"/>
                      <a:gd name="T72" fmla="*/ 2470 w 20000"/>
                      <a:gd name="T73" fmla="*/ 12653 h 20000"/>
                      <a:gd name="T74" fmla="*/ 1948 w 20000"/>
                      <a:gd name="T75" fmla="*/ 12420 h 20000"/>
                      <a:gd name="T76" fmla="*/ 1758 w 20000"/>
                      <a:gd name="T77" fmla="*/ 10904 h 20000"/>
                      <a:gd name="T78" fmla="*/ 1758 w 20000"/>
                      <a:gd name="T79" fmla="*/ 10262 h 20000"/>
                      <a:gd name="T80" fmla="*/ 1235 w 20000"/>
                      <a:gd name="T81" fmla="*/ 10262 h 20000"/>
                      <a:gd name="T82" fmla="*/ 998 w 20000"/>
                      <a:gd name="T83" fmla="*/ 8746 h 20000"/>
                      <a:gd name="T84" fmla="*/ 1235 w 20000"/>
                      <a:gd name="T85" fmla="*/ 8455 h 20000"/>
                      <a:gd name="T86" fmla="*/ 0 w 20000"/>
                      <a:gd name="T87" fmla="*/ 7289 h 20000"/>
                      <a:gd name="T88" fmla="*/ 0 w 20000"/>
                      <a:gd name="T89" fmla="*/ 6939 h 20000"/>
                      <a:gd name="T90" fmla="*/ 998 w 20000"/>
                      <a:gd name="T91" fmla="*/ 6064 h 20000"/>
                      <a:gd name="T92" fmla="*/ 523 w 20000"/>
                      <a:gd name="T93" fmla="*/ 4548 h 20000"/>
                      <a:gd name="T94" fmla="*/ 998 w 20000"/>
                      <a:gd name="T95" fmla="*/ 3965 h 20000"/>
                      <a:gd name="T96" fmla="*/ 1235 w 20000"/>
                      <a:gd name="T97" fmla="*/ 3965 h 20000"/>
                      <a:gd name="T98" fmla="*/ 1235 w 20000"/>
                      <a:gd name="T99" fmla="*/ 3032 h 20000"/>
                      <a:gd name="T100" fmla="*/ 3705 w 20000"/>
                      <a:gd name="T101" fmla="*/ 2157 h 20000"/>
                      <a:gd name="T102" fmla="*/ 4181 w 20000"/>
                      <a:gd name="T103" fmla="*/ 933 h 20000"/>
                      <a:gd name="T104" fmla="*/ 4941 w 20000"/>
                      <a:gd name="T105" fmla="*/ 641 h 20000"/>
                      <a:gd name="T106" fmla="*/ 5178 w 20000"/>
                      <a:gd name="T107" fmla="*/ 641 h 20000"/>
                      <a:gd name="T108" fmla="*/ 7601 w 20000"/>
                      <a:gd name="T109" fmla="*/ 0 h 20000"/>
                      <a:gd name="T110" fmla="*/ 8171 w 20000"/>
                      <a:gd name="T111" fmla="*/ 933 h 20000"/>
                      <a:gd name="T112" fmla="*/ 8361 w 20000"/>
                      <a:gd name="T113" fmla="*/ 1574 h 20000"/>
                      <a:gd name="T114" fmla="*/ 9359 w 20000"/>
                      <a:gd name="T115" fmla="*/ 1574 h 20000"/>
                      <a:gd name="T116" fmla="*/ 10119 w 20000"/>
                      <a:gd name="T117" fmla="*/ 2157 h 20000"/>
                      <a:gd name="T118" fmla="*/ 10309 w 20000"/>
                      <a:gd name="T119" fmla="*/ 933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20000" h="20000">
                        <a:moveTo>
                          <a:pt x="10309" y="933"/>
                        </a:moveTo>
                        <a:lnTo>
                          <a:pt x="16722" y="933"/>
                        </a:lnTo>
                        <a:lnTo>
                          <a:pt x="17957" y="3615"/>
                        </a:lnTo>
                        <a:lnTo>
                          <a:pt x="18670" y="5481"/>
                        </a:lnTo>
                        <a:lnTo>
                          <a:pt x="19192" y="7289"/>
                        </a:lnTo>
                        <a:lnTo>
                          <a:pt x="17482" y="8455"/>
                        </a:lnTo>
                        <a:lnTo>
                          <a:pt x="18670" y="10029"/>
                        </a:lnTo>
                        <a:lnTo>
                          <a:pt x="19192" y="11837"/>
                        </a:lnTo>
                        <a:lnTo>
                          <a:pt x="19952" y="13586"/>
                        </a:lnTo>
                        <a:lnTo>
                          <a:pt x="17197" y="18134"/>
                        </a:lnTo>
                        <a:lnTo>
                          <a:pt x="17482" y="19592"/>
                        </a:lnTo>
                        <a:lnTo>
                          <a:pt x="17197" y="19942"/>
                        </a:lnTo>
                        <a:lnTo>
                          <a:pt x="16722" y="19592"/>
                        </a:lnTo>
                        <a:lnTo>
                          <a:pt x="15487" y="19009"/>
                        </a:lnTo>
                        <a:lnTo>
                          <a:pt x="14489" y="18717"/>
                        </a:lnTo>
                        <a:lnTo>
                          <a:pt x="14014" y="19009"/>
                        </a:lnTo>
                        <a:lnTo>
                          <a:pt x="13302" y="19009"/>
                        </a:lnTo>
                        <a:lnTo>
                          <a:pt x="12067" y="19592"/>
                        </a:lnTo>
                        <a:lnTo>
                          <a:pt x="11591" y="19009"/>
                        </a:lnTo>
                        <a:lnTo>
                          <a:pt x="11306" y="18134"/>
                        </a:lnTo>
                        <a:lnTo>
                          <a:pt x="10309" y="18717"/>
                        </a:lnTo>
                        <a:lnTo>
                          <a:pt x="9359" y="17551"/>
                        </a:lnTo>
                        <a:lnTo>
                          <a:pt x="9359" y="17201"/>
                        </a:lnTo>
                        <a:lnTo>
                          <a:pt x="7601" y="16618"/>
                        </a:lnTo>
                        <a:lnTo>
                          <a:pt x="7601" y="16327"/>
                        </a:lnTo>
                        <a:lnTo>
                          <a:pt x="6888" y="15743"/>
                        </a:lnTo>
                        <a:lnTo>
                          <a:pt x="6128" y="16327"/>
                        </a:lnTo>
                        <a:lnTo>
                          <a:pt x="5653" y="16327"/>
                        </a:lnTo>
                        <a:lnTo>
                          <a:pt x="4941" y="15743"/>
                        </a:lnTo>
                        <a:lnTo>
                          <a:pt x="4941" y="15102"/>
                        </a:lnTo>
                        <a:lnTo>
                          <a:pt x="4941" y="14810"/>
                        </a:lnTo>
                        <a:lnTo>
                          <a:pt x="4466" y="14810"/>
                        </a:lnTo>
                        <a:lnTo>
                          <a:pt x="3230" y="14227"/>
                        </a:lnTo>
                        <a:lnTo>
                          <a:pt x="3230" y="13586"/>
                        </a:lnTo>
                        <a:lnTo>
                          <a:pt x="2470" y="13586"/>
                        </a:lnTo>
                        <a:lnTo>
                          <a:pt x="1948" y="13586"/>
                        </a:lnTo>
                        <a:lnTo>
                          <a:pt x="2470" y="12653"/>
                        </a:lnTo>
                        <a:lnTo>
                          <a:pt x="1948" y="12420"/>
                        </a:lnTo>
                        <a:lnTo>
                          <a:pt x="1758" y="10904"/>
                        </a:lnTo>
                        <a:lnTo>
                          <a:pt x="1758" y="10262"/>
                        </a:lnTo>
                        <a:lnTo>
                          <a:pt x="1235" y="10262"/>
                        </a:lnTo>
                        <a:lnTo>
                          <a:pt x="998" y="8746"/>
                        </a:lnTo>
                        <a:lnTo>
                          <a:pt x="1235" y="8455"/>
                        </a:lnTo>
                        <a:lnTo>
                          <a:pt x="0" y="7289"/>
                        </a:lnTo>
                        <a:lnTo>
                          <a:pt x="0" y="6939"/>
                        </a:lnTo>
                        <a:lnTo>
                          <a:pt x="998" y="6064"/>
                        </a:lnTo>
                        <a:lnTo>
                          <a:pt x="523" y="4548"/>
                        </a:lnTo>
                        <a:lnTo>
                          <a:pt x="998" y="3965"/>
                        </a:lnTo>
                        <a:lnTo>
                          <a:pt x="1235" y="3965"/>
                        </a:lnTo>
                        <a:lnTo>
                          <a:pt x="1235" y="3032"/>
                        </a:lnTo>
                        <a:lnTo>
                          <a:pt x="3705" y="2157"/>
                        </a:lnTo>
                        <a:lnTo>
                          <a:pt x="4181" y="933"/>
                        </a:lnTo>
                        <a:lnTo>
                          <a:pt x="4941" y="641"/>
                        </a:lnTo>
                        <a:lnTo>
                          <a:pt x="5178" y="641"/>
                        </a:lnTo>
                        <a:lnTo>
                          <a:pt x="7601" y="0"/>
                        </a:lnTo>
                        <a:lnTo>
                          <a:pt x="8171" y="933"/>
                        </a:lnTo>
                        <a:lnTo>
                          <a:pt x="8361" y="1574"/>
                        </a:lnTo>
                        <a:lnTo>
                          <a:pt x="9359" y="1574"/>
                        </a:lnTo>
                        <a:lnTo>
                          <a:pt x="10119" y="2157"/>
                        </a:lnTo>
                        <a:lnTo>
                          <a:pt x="10309" y="933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46" name="Freeform 262">
                    <a:extLst>
                      <a:ext uri="{FF2B5EF4-FFF2-40B4-BE49-F238E27FC236}">
                        <a16:creationId xmlns:a16="http://schemas.microsoft.com/office/drawing/2014/main" id="{752202F0-DDC1-B99F-3605-D864A8CA1C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41993" y="3185153"/>
                    <a:ext cx="229518" cy="157039"/>
                  </a:xfrm>
                  <a:custGeom>
                    <a:avLst/>
                    <a:gdLst>
                      <a:gd name="T0" fmla="*/ 11979 w 20000"/>
                      <a:gd name="T1" fmla="*/ 846 h 20000"/>
                      <a:gd name="T2" fmla="*/ 13668 w 20000"/>
                      <a:gd name="T3" fmla="*/ 0 h 20000"/>
                      <a:gd name="T4" fmla="*/ 16095 w 20000"/>
                      <a:gd name="T5" fmla="*/ 5231 h 20000"/>
                      <a:gd name="T6" fmla="*/ 16359 w 20000"/>
                      <a:gd name="T7" fmla="*/ 5231 h 20000"/>
                      <a:gd name="T8" fmla="*/ 16939 w 20000"/>
                      <a:gd name="T9" fmla="*/ 11615 h 20000"/>
                      <a:gd name="T10" fmla="*/ 17784 w 20000"/>
                      <a:gd name="T11" fmla="*/ 12769 h 20000"/>
                      <a:gd name="T12" fmla="*/ 19947 w 20000"/>
                      <a:gd name="T13" fmla="*/ 11615 h 20000"/>
                      <a:gd name="T14" fmla="*/ 19947 w 20000"/>
                      <a:gd name="T15" fmla="*/ 14308 h 20000"/>
                      <a:gd name="T16" fmla="*/ 18575 w 20000"/>
                      <a:gd name="T17" fmla="*/ 14769 h 20000"/>
                      <a:gd name="T18" fmla="*/ 18575 w 20000"/>
                      <a:gd name="T19" fmla="*/ 13538 h 20000"/>
                      <a:gd name="T20" fmla="*/ 18311 w 20000"/>
                      <a:gd name="T21" fmla="*/ 13538 h 20000"/>
                      <a:gd name="T22" fmla="*/ 18311 w 20000"/>
                      <a:gd name="T23" fmla="*/ 14769 h 20000"/>
                      <a:gd name="T24" fmla="*/ 18311 w 20000"/>
                      <a:gd name="T25" fmla="*/ 15538 h 20000"/>
                      <a:gd name="T26" fmla="*/ 18311 w 20000"/>
                      <a:gd name="T27" fmla="*/ 16385 h 20000"/>
                      <a:gd name="T28" fmla="*/ 17784 w 20000"/>
                      <a:gd name="T29" fmla="*/ 18692 h 20000"/>
                      <a:gd name="T30" fmla="*/ 17150 w 20000"/>
                      <a:gd name="T31" fmla="*/ 18692 h 20000"/>
                      <a:gd name="T32" fmla="*/ 16939 w 20000"/>
                      <a:gd name="T33" fmla="*/ 17923 h 20000"/>
                      <a:gd name="T34" fmla="*/ 14987 w 20000"/>
                      <a:gd name="T35" fmla="*/ 17923 h 20000"/>
                      <a:gd name="T36" fmla="*/ 14776 w 20000"/>
                      <a:gd name="T37" fmla="*/ 17615 h 20000"/>
                      <a:gd name="T38" fmla="*/ 12507 w 20000"/>
                      <a:gd name="T39" fmla="*/ 18692 h 20000"/>
                      <a:gd name="T40" fmla="*/ 11451 w 20000"/>
                      <a:gd name="T41" fmla="*/ 19538 h 20000"/>
                      <a:gd name="T42" fmla="*/ 11187 w 20000"/>
                      <a:gd name="T43" fmla="*/ 19923 h 20000"/>
                      <a:gd name="T44" fmla="*/ 9815 w 20000"/>
                      <a:gd name="T45" fmla="*/ 19538 h 20000"/>
                      <a:gd name="T46" fmla="*/ 8496 w 20000"/>
                      <a:gd name="T47" fmla="*/ 19538 h 20000"/>
                      <a:gd name="T48" fmla="*/ 7863 w 20000"/>
                      <a:gd name="T49" fmla="*/ 19538 h 20000"/>
                      <a:gd name="T50" fmla="*/ 6807 w 20000"/>
                      <a:gd name="T51" fmla="*/ 18692 h 20000"/>
                      <a:gd name="T52" fmla="*/ 5488 w 20000"/>
                      <a:gd name="T53" fmla="*/ 19538 h 20000"/>
                      <a:gd name="T54" fmla="*/ 5488 w 20000"/>
                      <a:gd name="T55" fmla="*/ 18692 h 20000"/>
                      <a:gd name="T56" fmla="*/ 5699 w 20000"/>
                      <a:gd name="T57" fmla="*/ 17923 h 20000"/>
                      <a:gd name="T58" fmla="*/ 4908 w 20000"/>
                      <a:gd name="T59" fmla="*/ 17615 h 20000"/>
                      <a:gd name="T60" fmla="*/ 4327 w 20000"/>
                      <a:gd name="T61" fmla="*/ 16385 h 20000"/>
                      <a:gd name="T62" fmla="*/ 4908 w 20000"/>
                      <a:gd name="T63" fmla="*/ 15538 h 20000"/>
                      <a:gd name="T64" fmla="*/ 4327 w 20000"/>
                      <a:gd name="T65" fmla="*/ 15538 h 20000"/>
                      <a:gd name="T66" fmla="*/ 4063 w 20000"/>
                      <a:gd name="T67" fmla="*/ 16385 h 20000"/>
                      <a:gd name="T68" fmla="*/ 3219 w 20000"/>
                      <a:gd name="T69" fmla="*/ 15538 h 20000"/>
                      <a:gd name="T70" fmla="*/ 2164 w 20000"/>
                      <a:gd name="T71" fmla="*/ 14769 h 20000"/>
                      <a:gd name="T72" fmla="*/ 2164 w 20000"/>
                      <a:gd name="T73" fmla="*/ 14308 h 20000"/>
                      <a:gd name="T74" fmla="*/ 2164 w 20000"/>
                      <a:gd name="T75" fmla="*/ 12769 h 20000"/>
                      <a:gd name="T76" fmla="*/ 528 w 20000"/>
                      <a:gd name="T77" fmla="*/ 11615 h 20000"/>
                      <a:gd name="T78" fmla="*/ 528 w 20000"/>
                      <a:gd name="T79" fmla="*/ 10385 h 20000"/>
                      <a:gd name="T80" fmla="*/ 0 w 20000"/>
                      <a:gd name="T81" fmla="*/ 9154 h 20000"/>
                      <a:gd name="T82" fmla="*/ 1055 w 20000"/>
                      <a:gd name="T83" fmla="*/ 9154 h 20000"/>
                      <a:gd name="T84" fmla="*/ 1055 w 20000"/>
                      <a:gd name="T85" fmla="*/ 8385 h 20000"/>
                      <a:gd name="T86" fmla="*/ 1900 w 20000"/>
                      <a:gd name="T87" fmla="*/ 8000 h 20000"/>
                      <a:gd name="T88" fmla="*/ 1900 w 20000"/>
                      <a:gd name="T89" fmla="*/ 7231 h 20000"/>
                      <a:gd name="T90" fmla="*/ 2164 w 20000"/>
                      <a:gd name="T91" fmla="*/ 6000 h 20000"/>
                      <a:gd name="T92" fmla="*/ 2691 w 20000"/>
                      <a:gd name="T93" fmla="*/ 3154 h 20000"/>
                      <a:gd name="T94" fmla="*/ 3536 w 20000"/>
                      <a:gd name="T95" fmla="*/ 2000 h 20000"/>
                      <a:gd name="T96" fmla="*/ 4327 w 20000"/>
                      <a:gd name="T97" fmla="*/ 1231 h 20000"/>
                      <a:gd name="T98" fmla="*/ 4908 w 20000"/>
                      <a:gd name="T99" fmla="*/ 846 h 20000"/>
                      <a:gd name="T100" fmla="*/ 5699 w 20000"/>
                      <a:gd name="T101" fmla="*/ 846 h 20000"/>
                      <a:gd name="T102" fmla="*/ 9815 w 20000"/>
                      <a:gd name="T103" fmla="*/ 2000 h 20000"/>
                      <a:gd name="T104" fmla="*/ 11979 w 20000"/>
                      <a:gd name="T105" fmla="*/ 846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20000" h="20000">
                        <a:moveTo>
                          <a:pt x="11979" y="846"/>
                        </a:moveTo>
                        <a:lnTo>
                          <a:pt x="13668" y="0"/>
                        </a:lnTo>
                        <a:lnTo>
                          <a:pt x="16095" y="5231"/>
                        </a:lnTo>
                        <a:lnTo>
                          <a:pt x="16359" y="5231"/>
                        </a:lnTo>
                        <a:lnTo>
                          <a:pt x="16939" y="11615"/>
                        </a:lnTo>
                        <a:lnTo>
                          <a:pt x="17784" y="12769"/>
                        </a:lnTo>
                        <a:lnTo>
                          <a:pt x="19947" y="11615"/>
                        </a:lnTo>
                        <a:lnTo>
                          <a:pt x="19947" y="14308"/>
                        </a:lnTo>
                        <a:lnTo>
                          <a:pt x="18575" y="14769"/>
                        </a:lnTo>
                        <a:lnTo>
                          <a:pt x="18575" y="13538"/>
                        </a:lnTo>
                        <a:lnTo>
                          <a:pt x="18311" y="13538"/>
                        </a:lnTo>
                        <a:lnTo>
                          <a:pt x="18311" y="14769"/>
                        </a:lnTo>
                        <a:lnTo>
                          <a:pt x="18311" y="15538"/>
                        </a:lnTo>
                        <a:lnTo>
                          <a:pt x="18311" y="16385"/>
                        </a:lnTo>
                        <a:lnTo>
                          <a:pt x="17784" y="18692"/>
                        </a:lnTo>
                        <a:lnTo>
                          <a:pt x="17150" y="18692"/>
                        </a:lnTo>
                        <a:lnTo>
                          <a:pt x="16939" y="17923"/>
                        </a:lnTo>
                        <a:lnTo>
                          <a:pt x="14987" y="17923"/>
                        </a:lnTo>
                        <a:lnTo>
                          <a:pt x="14776" y="17615"/>
                        </a:lnTo>
                        <a:lnTo>
                          <a:pt x="12507" y="18692"/>
                        </a:lnTo>
                        <a:lnTo>
                          <a:pt x="11451" y="19538"/>
                        </a:lnTo>
                        <a:lnTo>
                          <a:pt x="11187" y="19923"/>
                        </a:lnTo>
                        <a:lnTo>
                          <a:pt x="9815" y="19538"/>
                        </a:lnTo>
                        <a:lnTo>
                          <a:pt x="8496" y="19538"/>
                        </a:lnTo>
                        <a:lnTo>
                          <a:pt x="7863" y="19538"/>
                        </a:lnTo>
                        <a:lnTo>
                          <a:pt x="6807" y="18692"/>
                        </a:lnTo>
                        <a:lnTo>
                          <a:pt x="5488" y="19538"/>
                        </a:lnTo>
                        <a:lnTo>
                          <a:pt x="5488" y="18692"/>
                        </a:lnTo>
                        <a:lnTo>
                          <a:pt x="5699" y="17923"/>
                        </a:lnTo>
                        <a:lnTo>
                          <a:pt x="4908" y="17615"/>
                        </a:lnTo>
                        <a:lnTo>
                          <a:pt x="4327" y="16385"/>
                        </a:lnTo>
                        <a:lnTo>
                          <a:pt x="4908" y="15538"/>
                        </a:lnTo>
                        <a:lnTo>
                          <a:pt x="4327" y="15538"/>
                        </a:lnTo>
                        <a:lnTo>
                          <a:pt x="4063" y="16385"/>
                        </a:lnTo>
                        <a:lnTo>
                          <a:pt x="3219" y="15538"/>
                        </a:lnTo>
                        <a:lnTo>
                          <a:pt x="2164" y="14769"/>
                        </a:lnTo>
                        <a:lnTo>
                          <a:pt x="2164" y="14308"/>
                        </a:lnTo>
                        <a:lnTo>
                          <a:pt x="2164" y="12769"/>
                        </a:lnTo>
                        <a:lnTo>
                          <a:pt x="528" y="11615"/>
                        </a:lnTo>
                        <a:lnTo>
                          <a:pt x="528" y="10385"/>
                        </a:lnTo>
                        <a:lnTo>
                          <a:pt x="0" y="9154"/>
                        </a:lnTo>
                        <a:lnTo>
                          <a:pt x="1055" y="9154"/>
                        </a:lnTo>
                        <a:lnTo>
                          <a:pt x="1055" y="8385"/>
                        </a:lnTo>
                        <a:lnTo>
                          <a:pt x="1900" y="8000"/>
                        </a:lnTo>
                        <a:lnTo>
                          <a:pt x="1900" y="7231"/>
                        </a:lnTo>
                        <a:lnTo>
                          <a:pt x="2164" y="6000"/>
                        </a:lnTo>
                        <a:lnTo>
                          <a:pt x="2691" y="3154"/>
                        </a:lnTo>
                        <a:lnTo>
                          <a:pt x="3536" y="2000"/>
                        </a:lnTo>
                        <a:lnTo>
                          <a:pt x="4327" y="1231"/>
                        </a:lnTo>
                        <a:lnTo>
                          <a:pt x="4908" y="846"/>
                        </a:lnTo>
                        <a:lnTo>
                          <a:pt x="5699" y="846"/>
                        </a:lnTo>
                        <a:lnTo>
                          <a:pt x="9815" y="2000"/>
                        </a:lnTo>
                        <a:lnTo>
                          <a:pt x="11979" y="846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47" name="Freeform 250">
                    <a:extLst>
                      <a:ext uri="{FF2B5EF4-FFF2-40B4-BE49-F238E27FC236}">
                        <a16:creationId xmlns:a16="http://schemas.microsoft.com/office/drawing/2014/main" id="{06985371-BBA4-68C9-07C2-1884656DCE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34784" y="3176093"/>
                    <a:ext cx="163079" cy="98150"/>
                  </a:xfrm>
                  <a:custGeom>
                    <a:avLst/>
                    <a:gdLst>
                      <a:gd name="T0" fmla="*/ 17630 w 20000"/>
                      <a:gd name="T1" fmla="*/ 1358 h 20000"/>
                      <a:gd name="T2" fmla="*/ 19926 w 20000"/>
                      <a:gd name="T3" fmla="*/ 3333 h 20000"/>
                      <a:gd name="T4" fmla="*/ 19185 w 20000"/>
                      <a:gd name="T5" fmla="*/ 3827 h 20000"/>
                      <a:gd name="T6" fmla="*/ 18000 w 20000"/>
                      <a:gd name="T7" fmla="*/ 5062 h 20000"/>
                      <a:gd name="T8" fmla="*/ 16889 w 20000"/>
                      <a:gd name="T9" fmla="*/ 7037 h 20000"/>
                      <a:gd name="T10" fmla="*/ 16148 w 20000"/>
                      <a:gd name="T11" fmla="*/ 11605 h 20000"/>
                      <a:gd name="T12" fmla="*/ 15704 w 20000"/>
                      <a:gd name="T13" fmla="*/ 13457 h 20000"/>
                      <a:gd name="T14" fmla="*/ 15704 w 20000"/>
                      <a:gd name="T15" fmla="*/ 14815 h 20000"/>
                      <a:gd name="T16" fmla="*/ 14519 w 20000"/>
                      <a:gd name="T17" fmla="*/ 15432 h 20000"/>
                      <a:gd name="T18" fmla="*/ 14519 w 20000"/>
                      <a:gd name="T19" fmla="*/ 16667 h 20000"/>
                      <a:gd name="T20" fmla="*/ 13037 w 20000"/>
                      <a:gd name="T21" fmla="*/ 16667 h 20000"/>
                      <a:gd name="T22" fmla="*/ 10741 w 20000"/>
                      <a:gd name="T23" fmla="*/ 16667 h 20000"/>
                      <a:gd name="T24" fmla="*/ 10000 w 20000"/>
                      <a:gd name="T25" fmla="*/ 17407 h 20000"/>
                      <a:gd name="T26" fmla="*/ 7704 w 20000"/>
                      <a:gd name="T27" fmla="*/ 17407 h 20000"/>
                      <a:gd name="T28" fmla="*/ 6889 w 20000"/>
                      <a:gd name="T29" fmla="*/ 18642 h 20000"/>
                      <a:gd name="T30" fmla="*/ 6519 w 20000"/>
                      <a:gd name="T31" fmla="*/ 19877 h 20000"/>
                      <a:gd name="T32" fmla="*/ 3778 w 20000"/>
                      <a:gd name="T33" fmla="*/ 18642 h 20000"/>
                      <a:gd name="T34" fmla="*/ 1926 w 20000"/>
                      <a:gd name="T35" fmla="*/ 16667 h 20000"/>
                      <a:gd name="T36" fmla="*/ 1481 w 20000"/>
                      <a:gd name="T37" fmla="*/ 16667 h 20000"/>
                      <a:gd name="T38" fmla="*/ 1481 w 20000"/>
                      <a:gd name="T39" fmla="*/ 14815 h 20000"/>
                      <a:gd name="T40" fmla="*/ 741 w 20000"/>
                      <a:gd name="T41" fmla="*/ 13457 h 20000"/>
                      <a:gd name="T42" fmla="*/ 741 w 20000"/>
                      <a:gd name="T43" fmla="*/ 11605 h 20000"/>
                      <a:gd name="T44" fmla="*/ 741 w 20000"/>
                      <a:gd name="T45" fmla="*/ 7037 h 20000"/>
                      <a:gd name="T46" fmla="*/ 0 w 20000"/>
                      <a:gd name="T47" fmla="*/ 6543 h 20000"/>
                      <a:gd name="T48" fmla="*/ 741 w 20000"/>
                      <a:gd name="T49" fmla="*/ 6543 h 20000"/>
                      <a:gd name="T50" fmla="*/ 1926 w 20000"/>
                      <a:gd name="T51" fmla="*/ 6543 h 20000"/>
                      <a:gd name="T52" fmla="*/ 2667 w 20000"/>
                      <a:gd name="T53" fmla="*/ 5062 h 20000"/>
                      <a:gd name="T54" fmla="*/ 2667 w 20000"/>
                      <a:gd name="T55" fmla="*/ 3827 h 20000"/>
                      <a:gd name="T56" fmla="*/ 3037 w 20000"/>
                      <a:gd name="T57" fmla="*/ 5062 h 20000"/>
                      <a:gd name="T58" fmla="*/ 5704 w 20000"/>
                      <a:gd name="T59" fmla="*/ 6543 h 20000"/>
                      <a:gd name="T60" fmla="*/ 7704 w 20000"/>
                      <a:gd name="T61" fmla="*/ 3827 h 20000"/>
                      <a:gd name="T62" fmla="*/ 10000 w 20000"/>
                      <a:gd name="T63" fmla="*/ 1975 h 20000"/>
                      <a:gd name="T64" fmla="*/ 10741 w 20000"/>
                      <a:gd name="T65" fmla="*/ 1975 h 20000"/>
                      <a:gd name="T66" fmla="*/ 13037 w 20000"/>
                      <a:gd name="T67" fmla="*/ 0 h 20000"/>
                      <a:gd name="T68" fmla="*/ 13778 w 20000"/>
                      <a:gd name="T69" fmla="*/ 0 h 20000"/>
                      <a:gd name="T70" fmla="*/ 15704 w 20000"/>
                      <a:gd name="T71" fmla="*/ 0 h 20000"/>
                      <a:gd name="T72" fmla="*/ 16148 w 20000"/>
                      <a:gd name="T73" fmla="*/ 1358 h 20000"/>
                      <a:gd name="T74" fmla="*/ 17630 w 20000"/>
                      <a:gd name="T75" fmla="*/ 1358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20000" h="20000">
                        <a:moveTo>
                          <a:pt x="17630" y="1358"/>
                        </a:moveTo>
                        <a:lnTo>
                          <a:pt x="19926" y="3333"/>
                        </a:lnTo>
                        <a:lnTo>
                          <a:pt x="19185" y="3827"/>
                        </a:lnTo>
                        <a:lnTo>
                          <a:pt x="18000" y="5062"/>
                        </a:lnTo>
                        <a:lnTo>
                          <a:pt x="16889" y="7037"/>
                        </a:lnTo>
                        <a:lnTo>
                          <a:pt x="16148" y="11605"/>
                        </a:lnTo>
                        <a:lnTo>
                          <a:pt x="15704" y="13457"/>
                        </a:lnTo>
                        <a:lnTo>
                          <a:pt x="15704" y="14815"/>
                        </a:lnTo>
                        <a:lnTo>
                          <a:pt x="14519" y="15432"/>
                        </a:lnTo>
                        <a:lnTo>
                          <a:pt x="14519" y="16667"/>
                        </a:lnTo>
                        <a:lnTo>
                          <a:pt x="13037" y="16667"/>
                        </a:lnTo>
                        <a:lnTo>
                          <a:pt x="10741" y="16667"/>
                        </a:lnTo>
                        <a:lnTo>
                          <a:pt x="10000" y="17407"/>
                        </a:lnTo>
                        <a:lnTo>
                          <a:pt x="7704" y="17407"/>
                        </a:lnTo>
                        <a:lnTo>
                          <a:pt x="6889" y="18642"/>
                        </a:lnTo>
                        <a:lnTo>
                          <a:pt x="6519" y="19877"/>
                        </a:lnTo>
                        <a:lnTo>
                          <a:pt x="3778" y="18642"/>
                        </a:lnTo>
                        <a:lnTo>
                          <a:pt x="1926" y="16667"/>
                        </a:lnTo>
                        <a:lnTo>
                          <a:pt x="1481" y="16667"/>
                        </a:lnTo>
                        <a:lnTo>
                          <a:pt x="1481" y="14815"/>
                        </a:lnTo>
                        <a:lnTo>
                          <a:pt x="741" y="13457"/>
                        </a:lnTo>
                        <a:lnTo>
                          <a:pt x="741" y="11605"/>
                        </a:lnTo>
                        <a:lnTo>
                          <a:pt x="741" y="7037"/>
                        </a:lnTo>
                        <a:lnTo>
                          <a:pt x="0" y="6543"/>
                        </a:lnTo>
                        <a:lnTo>
                          <a:pt x="741" y="6543"/>
                        </a:lnTo>
                        <a:lnTo>
                          <a:pt x="1926" y="6543"/>
                        </a:lnTo>
                        <a:lnTo>
                          <a:pt x="2667" y="5062"/>
                        </a:lnTo>
                        <a:lnTo>
                          <a:pt x="2667" y="3827"/>
                        </a:lnTo>
                        <a:lnTo>
                          <a:pt x="3037" y="5062"/>
                        </a:lnTo>
                        <a:lnTo>
                          <a:pt x="5704" y="6543"/>
                        </a:lnTo>
                        <a:lnTo>
                          <a:pt x="7704" y="3827"/>
                        </a:lnTo>
                        <a:lnTo>
                          <a:pt x="10000" y="1975"/>
                        </a:lnTo>
                        <a:lnTo>
                          <a:pt x="10741" y="1975"/>
                        </a:lnTo>
                        <a:lnTo>
                          <a:pt x="13037" y="0"/>
                        </a:lnTo>
                        <a:lnTo>
                          <a:pt x="13778" y="0"/>
                        </a:lnTo>
                        <a:lnTo>
                          <a:pt x="15704" y="0"/>
                        </a:lnTo>
                        <a:lnTo>
                          <a:pt x="16148" y="1358"/>
                        </a:lnTo>
                        <a:lnTo>
                          <a:pt x="17630" y="1358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48" name="Freeform 240">
                    <a:extLst>
                      <a:ext uri="{FF2B5EF4-FFF2-40B4-BE49-F238E27FC236}">
                        <a16:creationId xmlns:a16="http://schemas.microsoft.com/office/drawing/2014/main" id="{C1D2957D-1C60-7A22-D94C-6ACACB7454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38438" y="3413162"/>
                    <a:ext cx="113250" cy="75499"/>
                  </a:xfrm>
                  <a:custGeom>
                    <a:avLst/>
                    <a:gdLst>
                      <a:gd name="T0" fmla="*/ 8770 w 20000"/>
                      <a:gd name="T1" fmla="*/ 18095 h 20000"/>
                      <a:gd name="T2" fmla="*/ 5561 w 20000"/>
                      <a:gd name="T3" fmla="*/ 11429 h 20000"/>
                      <a:gd name="T4" fmla="*/ 1070 w 20000"/>
                      <a:gd name="T5" fmla="*/ 9048 h 20000"/>
                      <a:gd name="T6" fmla="*/ 1070 w 20000"/>
                      <a:gd name="T7" fmla="*/ 4127 h 20000"/>
                      <a:gd name="T8" fmla="*/ 0 w 20000"/>
                      <a:gd name="T9" fmla="*/ 0 h 20000"/>
                      <a:gd name="T10" fmla="*/ 15508 w 20000"/>
                      <a:gd name="T11" fmla="*/ 952 h 20000"/>
                      <a:gd name="T12" fmla="*/ 16043 w 20000"/>
                      <a:gd name="T13" fmla="*/ 8254 h 20000"/>
                      <a:gd name="T14" fmla="*/ 19893 w 20000"/>
                      <a:gd name="T15" fmla="*/ 9048 h 20000"/>
                      <a:gd name="T16" fmla="*/ 17754 w 20000"/>
                      <a:gd name="T17" fmla="*/ 11429 h 20000"/>
                      <a:gd name="T18" fmla="*/ 18824 w 20000"/>
                      <a:gd name="T19" fmla="*/ 18095 h 20000"/>
                      <a:gd name="T20" fmla="*/ 15508 w 20000"/>
                      <a:gd name="T21" fmla="*/ 19841 h 20000"/>
                      <a:gd name="T22" fmla="*/ 8770 w 20000"/>
                      <a:gd name="T23" fmla="*/ 18095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0000" h="20000">
                        <a:moveTo>
                          <a:pt x="8770" y="18095"/>
                        </a:moveTo>
                        <a:lnTo>
                          <a:pt x="5561" y="11429"/>
                        </a:lnTo>
                        <a:lnTo>
                          <a:pt x="1070" y="9048"/>
                        </a:lnTo>
                        <a:lnTo>
                          <a:pt x="1070" y="4127"/>
                        </a:lnTo>
                        <a:lnTo>
                          <a:pt x="0" y="0"/>
                        </a:lnTo>
                        <a:lnTo>
                          <a:pt x="15508" y="952"/>
                        </a:lnTo>
                        <a:lnTo>
                          <a:pt x="16043" y="8254"/>
                        </a:lnTo>
                        <a:lnTo>
                          <a:pt x="19893" y="9048"/>
                        </a:lnTo>
                        <a:lnTo>
                          <a:pt x="17754" y="11429"/>
                        </a:lnTo>
                        <a:lnTo>
                          <a:pt x="18824" y="18095"/>
                        </a:lnTo>
                        <a:lnTo>
                          <a:pt x="15508" y="19841"/>
                        </a:lnTo>
                        <a:lnTo>
                          <a:pt x="8770" y="18095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49" name="Freeform 239">
                    <a:extLst>
                      <a:ext uri="{FF2B5EF4-FFF2-40B4-BE49-F238E27FC236}">
                        <a16:creationId xmlns:a16="http://schemas.microsoft.com/office/drawing/2014/main" id="{AE460DF7-EBCD-9C0E-E8F4-9FB1CC265D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26018" y="3398062"/>
                    <a:ext cx="86070" cy="99659"/>
                  </a:xfrm>
                  <a:custGeom>
                    <a:avLst/>
                    <a:gdLst>
                      <a:gd name="T0" fmla="*/ 8873 w 20000"/>
                      <a:gd name="T1" fmla="*/ 0 h 20000"/>
                      <a:gd name="T2" fmla="*/ 13803 w 20000"/>
                      <a:gd name="T3" fmla="*/ 4940 h 20000"/>
                      <a:gd name="T4" fmla="*/ 19859 w 20000"/>
                      <a:gd name="T5" fmla="*/ 6867 h 20000"/>
                      <a:gd name="T6" fmla="*/ 13803 w 20000"/>
                      <a:gd name="T7" fmla="*/ 9398 h 20000"/>
                      <a:gd name="T8" fmla="*/ 13803 w 20000"/>
                      <a:gd name="T9" fmla="*/ 13012 h 20000"/>
                      <a:gd name="T10" fmla="*/ 13803 w 20000"/>
                      <a:gd name="T11" fmla="*/ 14940 h 20000"/>
                      <a:gd name="T12" fmla="*/ 12394 w 20000"/>
                      <a:gd name="T13" fmla="*/ 14337 h 20000"/>
                      <a:gd name="T14" fmla="*/ 10282 w 20000"/>
                      <a:gd name="T15" fmla="*/ 14940 h 20000"/>
                      <a:gd name="T16" fmla="*/ 12394 w 20000"/>
                      <a:gd name="T17" fmla="*/ 19880 h 20000"/>
                      <a:gd name="T18" fmla="*/ 4366 w 20000"/>
                      <a:gd name="T19" fmla="*/ 16747 h 20000"/>
                      <a:gd name="T20" fmla="*/ 2958 w 20000"/>
                      <a:gd name="T21" fmla="*/ 11807 h 20000"/>
                      <a:gd name="T22" fmla="*/ 5775 w 20000"/>
                      <a:gd name="T23" fmla="*/ 9880 h 20000"/>
                      <a:gd name="T24" fmla="*/ 845 w 20000"/>
                      <a:gd name="T25" fmla="*/ 9398 h 20000"/>
                      <a:gd name="T26" fmla="*/ 0 w 20000"/>
                      <a:gd name="T27" fmla="*/ 3735 h 20000"/>
                      <a:gd name="T28" fmla="*/ 0 w 20000"/>
                      <a:gd name="T29" fmla="*/ 1205 h 20000"/>
                      <a:gd name="T30" fmla="*/ 8873 w 20000"/>
                      <a:gd name="T31" fmla="*/ 0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0000" h="20000">
                        <a:moveTo>
                          <a:pt x="8873" y="0"/>
                        </a:moveTo>
                        <a:lnTo>
                          <a:pt x="13803" y="4940"/>
                        </a:lnTo>
                        <a:lnTo>
                          <a:pt x="19859" y="6867"/>
                        </a:lnTo>
                        <a:lnTo>
                          <a:pt x="13803" y="9398"/>
                        </a:lnTo>
                        <a:lnTo>
                          <a:pt x="13803" y="13012"/>
                        </a:lnTo>
                        <a:lnTo>
                          <a:pt x="13803" y="14940"/>
                        </a:lnTo>
                        <a:lnTo>
                          <a:pt x="12394" y="14337"/>
                        </a:lnTo>
                        <a:lnTo>
                          <a:pt x="10282" y="14940"/>
                        </a:lnTo>
                        <a:lnTo>
                          <a:pt x="12394" y="19880"/>
                        </a:lnTo>
                        <a:lnTo>
                          <a:pt x="4366" y="16747"/>
                        </a:lnTo>
                        <a:lnTo>
                          <a:pt x="2958" y="11807"/>
                        </a:lnTo>
                        <a:lnTo>
                          <a:pt x="5775" y="9880"/>
                        </a:lnTo>
                        <a:lnTo>
                          <a:pt x="845" y="9398"/>
                        </a:lnTo>
                        <a:lnTo>
                          <a:pt x="0" y="3735"/>
                        </a:lnTo>
                        <a:lnTo>
                          <a:pt x="0" y="1205"/>
                        </a:lnTo>
                        <a:lnTo>
                          <a:pt x="8873" y="0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0" name="Freeform 238">
                    <a:extLst>
                      <a:ext uri="{FF2B5EF4-FFF2-40B4-BE49-F238E27FC236}">
                        <a16:creationId xmlns:a16="http://schemas.microsoft.com/office/drawing/2014/main" id="{E56B987D-A74F-8F4F-01B8-42DA2B090C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91822" y="2898255"/>
                    <a:ext cx="235558" cy="191769"/>
                  </a:xfrm>
                  <a:custGeom>
                    <a:avLst/>
                    <a:gdLst>
                      <a:gd name="T0" fmla="*/ 1902 w 20000"/>
                      <a:gd name="T1" fmla="*/ 18044 h 20000"/>
                      <a:gd name="T2" fmla="*/ 1337 w 20000"/>
                      <a:gd name="T3" fmla="*/ 16025 h 20000"/>
                      <a:gd name="T4" fmla="*/ 0 w 20000"/>
                      <a:gd name="T5" fmla="*/ 14385 h 20000"/>
                      <a:gd name="T6" fmla="*/ 1902 w 20000"/>
                      <a:gd name="T7" fmla="*/ 13123 h 20000"/>
                      <a:gd name="T8" fmla="*/ 1337 w 20000"/>
                      <a:gd name="T9" fmla="*/ 11104 h 20000"/>
                      <a:gd name="T10" fmla="*/ 514 w 20000"/>
                      <a:gd name="T11" fmla="*/ 9148 h 20000"/>
                      <a:gd name="T12" fmla="*/ 3445 w 20000"/>
                      <a:gd name="T13" fmla="*/ 7508 h 20000"/>
                      <a:gd name="T14" fmla="*/ 5347 w 20000"/>
                      <a:gd name="T15" fmla="*/ 5237 h 20000"/>
                      <a:gd name="T16" fmla="*/ 5861 w 20000"/>
                      <a:gd name="T17" fmla="*/ 1956 h 20000"/>
                      <a:gd name="T18" fmla="*/ 9049 w 20000"/>
                      <a:gd name="T19" fmla="*/ 631 h 20000"/>
                      <a:gd name="T20" fmla="*/ 10129 w 20000"/>
                      <a:gd name="T21" fmla="*/ 0 h 20000"/>
                      <a:gd name="T22" fmla="*/ 15681 w 20000"/>
                      <a:gd name="T23" fmla="*/ 1009 h 20000"/>
                      <a:gd name="T24" fmla="*/ 17326 w 20000"/>
                      <a:gd name="T25" fmla="*/ 6877 h 20000"/>
                      <a:gd name="T26" fmla="*/ 19177 w 20000"/>
                      <a:gd name="T27" fmla="*/ 9148 h 20000"/>
                      <a:gd name="T28" fmla="*/ 19949 w 20000"/>
                      <a:gd name="T29" fmla="*/ 12744 h 20000"/>
                      <a:gd name="T30" fmla="*/ 18098 w 20000"/>
                      <a:gd name="T31" fmla="*/ 11735 h 20000"/>
                      <a:gd name="T32" fmla="*/ 17326 w 20000"/>
                      <a:gd name="T33" fmla="*/ 12114 h 20000"/>
                      <a:gd name="T34" fmla="*/ 18612 w 20000"/>
                      <a:gd name="T35" fmla="*/ 15331 h 20000"/>
                      <a:gd name="T36" fmla="*/ 18098 w 20000"/>
                      <a:gd name="T37" fmla="*/ 18675 h 20000"/>
                      <a:gd name="T38" fmla="*/ 16504 w 20000"/>
                      <a:gd name="T39" fmla="*/ 18675 h 20000"/>
                      <a:gd name="T40" fmla="*/ 15681 w 20000"/>
                      <a:gd name="T41" fmla="*/ 19621 h 20000"/>
                      <a:gd name="T42" fmla="*/ 15681 w 20000"/>
                      <a:gd name="T43" fmla="*/ 19937 h 20000"/>
                      <a:gd name="T44" fmla="*/ 11671 w 20000"/>
                      <a:gd name="T45" fmla="*/ 18927 h 20000"/>
                      <a:gd name="T46" fmla="*/ 11671 w 20000"/>
                      <a:gd name="T47" fmla="*/ 18044 h 20000"/>
                      <a:gd name="T48" fmla="*/ 3445 w 20000"/>
                      <a:gd name="T49" fmla="*/ 18675 h 20000"/>
                      <a:gd name="T50" fmla="*/ 2674 w 20000"/>
                      <a:gd name="T51" fmla="*/ 18044 h 20000"/>
                      <a:gd name="T52" fmla="*/ 1902 w 20000"/>
                      <a:gd name="T53" fmla="*/ 18044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20000" h="20000">
                        <a:moveTo>
                          <a:pt x="1902" y="18044"/>
                        </a:moveTo>
                        <a:lnTo>
                          <a:pt x="1337" y="16025"/>
                        </a:lnTo>
                        <a:lnTo>
                          <a:pt x="0" y="14385"/>
                        </a:lnTo>
                        <a:lnTo>
                          <a:pt x="1902" y="13123"/>
                        </a:lnTo>
                        <a:lnTo>
                          <a:pt x="1337" y="11104"/>
                        </a:lnTo>
                        <a:lnTo>
                          <a:pt x="514" y="9148"/>
                        </a:lnTo>
                        <a:lnTo>
                          <a:pt x="3445" y="7508"/>
                        </a:lnTo>
                        <a:lnTo>
                          <a:pt x="5347" y="5237"/>
                        </a:lnTo>
                        <a:lnTo>
                          <a:pt x="5861" y="1956"/>
                        </a:lnTo>
                        <a:lnTo>
                          <a:pt x="9049" y="631"/>
                        </a:lnTo>
                        <a:lnTo>
                          <a:pt x="10129" y="0"/>
                        </a:lnTo>
                        <a:lnTo>
                          <a:pt x="15681" y="1009"/>
                        </a:lnTo>
                        <a:lnTo>
                          <a:pt x="17326" y="6877"/>
                        </a:lnTo>
                        <a:lnTo>
                          <a:pt x="19177" y="9148"/>
                        </a:lnTo>
                        <a:lnTo>
                          <a:pt x="19949" y="12744"/>
                        </a:lnTo>
                        <a:lnTo>
                          <a:pt x="18098" y="11735"/>
                        </a:lnTo>
                        <a:lnTo>
                          <a:pt x="17326" y="12114"/>
                        </a:lnTo>
                        <a:lnTo>
                          <a:pt x="18612" y="15331"/>
                        </a:lnTo>
                        <a:lnTo>
                          <a:pt x="18098" y="18675"/>
                        </a:lnTo>
                        <a:lnTo>
                          <a:pt x="16504" y="18675"/>
                        </a:lnTo>
                        <a:lnTo>
                          <a:pt x="15681" y="19621"/>
                        </a:lnTo>
                        <a:lnTo>
                          <a:pt x="15681" y="19937"/>
                        </a:lnTo>
                        <a:lnTo>
                          <a:pt x="11671" y="18927"/>
                        </a:lnTo>
                        <a:lnTo>
                          <a:pt x="11671" y="18044"/>
                        </a:lnTo>
                        <a:lnTo>
                          <a:pt x="3445" y="18675"/>
                        </a:lnTo>
                        <a:lnTo>
                          <a:pt x="2674" y="18044"/>
                        </a:lnTo>
                        <a:lnTo>
                          <a:pt x="1902" y="18044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1" name="Freeform 237">
                    <a:extLst>
                      <a:ext uri="{FF2B5EF4-FFF2-40B4-BE49-F238E27FC236}">
                        <a16:creationId xmlns:a16="http://schemas.microsoft.com/office/drawing/2014/main" id="{C871F2D8-0959-D521-9514-A35F0C5A1A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72193" y="2750277"/>
                    <a:ext cx="107209" cy="81539"/>
                  </a:xfrm>
                  <a:custGeom>
                    <a:avLst/>
                    <a:gdLst>
                      <a:gd name="T0" fmla="*/ 4633 w 20000"/>
                      <a:gd name="T1" fmla="*/ 18235 h 20000"/>
                      <a:gd name="T2" fmla="*/ 4633 w 20000"/>
                      <a:gd name="T3" fmla="*/ 13824 h 20000"/>
                      <a:gd name="T4" fmla="*/ 3503 w 20000"/>
                      <a:gd name="T5" fmla="*/ 15294 h 20000"/>
                      <a:gd name="T6" fmla="*/ 1130 w 20000"/>
                      <a:gd name="T7" fmla="*/ 9853 h 20000"/>
                      <a:gd name="T8" fmla="*/ 0 w 20000"/>
                      <a:gd name="T9" fmla="*/ 5441 h 20000"/>
                      <a:gd name="T10" fmla="*/ 10621 w 20000"/>
                      <a:gd name="T11" fmla="*/ 0 h 20000"/>
                      <a:gd name="T12" fmla="*/ 16384 w 20000"/>
                      <a:gd name="T13" fmla="*/ 1471 h 20000"/>
                      <a:gd name="T14" fmla="*/ 15254 w 20000"/>
                      <a:gd name="T15" fmla="*/ 2353 h 20000"/>
                      <a:gd name="T16" fmla="*/ 16949 w 20000"/>
                      <a:gd name="T17" fmla="*/ 7500 h 20000"/>
                      <a:gd name="T18" fmla="*/ 16949 w 20000"/>
                      <a:gd name="T19" fmla="*/ 11471 h 20000"/>
                      <a:gd name="T20" fmla="*/ 19887 w 20000"/>
                      <a:gd name="T21" fmla="*/ 17500 h 20000"/>
                      <a:gd name="T22" fmla="*/ 15254 w 20000"/>
                      <a:gd name="T23" fmla="*/ 19853 h 20000"/>
                      <a:gd name="T24" fmla="*/ 8814 w 20000"/>
                      <a:gd name="T25" fmla="*/ 18235 h 20000"/>
                      <a:gd name="T26" fmla="*/ 4633 w 20000"/>
                      <a:gd name="T27" fmla="*/ 18235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0000" h="20000">
                        <a:moveTo>
                          <a:pt x="4633" y="18235"/>
                        </a:moveTo>
                        <a:lnTo>
                          <a:pt x="4633" y="13824"/>
                        </a:lnTo>
                        <a:lnTo>
                          <a:pt x="3503" y="15294"/>
                        </a:lnTo>
                        <a:lnTo>
                          <a:pt x="1130" y="9853"/>
                        </a:lnTo>
                        <a:lnTo>
                          <a:pt x="0" y="5441"/>
                        </a:lnTo>
                        <a:lnTo>
                          <a:pt x="10621" y="0"/>
                        </a:lnTo>
                        <a:lnTo>
                          <a:pt x="16384" y="1471"/>
                        </a:lnTo>
                        <a:lnTo>
                          <a:pt x="15254" y="2353"/>
                        </a:lnTo>
                        <a:lnTo>
                          <a:pt x="16949" y="7500"/>
                        </a:lnTo>
                        <a:lnTo>
                          <a:pt x="16949" y="11471"/>
                        </a:lnTo>
                        <a:lnTo>
                          <a:pt x="19887" y="17500"/>
                        </a:lnTo>
                        <a:lnTo>
                          <a:pt x="15254" y="19853"/>
                        </a:lnTo>
                        <a:lnTo>
                          <a:pt x="8814" y="18235"/>
                        </a:lnTo>
                        <a:lnTo>
                          <a:pt x="4633" y="18235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2" name="Freeform 236">
                    <a:extLst>
                      <a:ext uri="{FF2B5EF4-FFF2-40B4-BE49-F238E27FC236}">
                        <a16:creationId xmlns:a16="http://schemas.microsoft.com/office/drawing/2014/main" id="{B9ECB51F-13A6-242D-B828-EBBD47554E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38779" y="3342192"/>
                    <a:ext cx="188749" cy="75499"/>
                  </a:xfrm>
                  <a:custGeom>
                    <a:avLst/>
                    <a:gdLst>
                      <a:gd name="T0" fmla="*/ 10641 w 20000"/>
                      <a:gd name="T1" fmla="*/ 18889 h 20000"/>
                      <a:gd name="T2" fmla="*/ 8654 w 20000"/>
                      <a:gd name="T3" fmla="*/ 14921 h 20000"/>
                      <a:gd name="T4" fmla="*/ 4615 w 20000"/>
                      <a:gd name="T5" fmla="*/ 16508 h 20000"/>
                      <a:gd name="T6" fmla="*/ 4615 w 20000"/>
                      <a:gd name="T7" fmla="*/ 10794 h 20000"/>
                      <a:gd name="T8" fmla="*/ 3013 w 20000"/>
                      <a:gd name="T9" fmla="*/ 4286 h 20000"/>
                      <a:gd name="T10" fmla="*/ 0 w 20000"/>
                      <a:gd name="T11" fmla="*/ 0 h 20000"/>
                      <a:gd name="T12" fmla="*/ 9615 w 20000"/>
                      <a:gd name="T13" fmla="*/ 0 h 20000"/>
                      <a:gd name="T14" fmla="*/ 17628 w 20000"/>
                      <a:gd name="T15" fmla="*/ 10794 h 20000"/>
                      <a:gd name="T16" fmla="*/ 19936 w 20000"/>
                      <a:gd name="T17" fmla="*/ 16508 h 20000"/>
                      <a:gd name="T18" fmla="*/ 19936 w 20000"/>
                      <a:gd name="T19" fmla="*/ 19841 h 20000"/>
                      <a:gd name="T20" fmla="*/ 10641 w 20000"/>
                      <a:gd name="T21" fmla="*/ 18889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0000" h="20000">
                        <a:moveTo>
                          <a:pt x="10641" y="18889"/>
                        </a:moveTo>
                        <a:lnTo>
                          <a:pt x="8654" y="14921"/>
                        </a:lnTo>
                        <a:lnTo>
                          <a:pt x="4615" y="16508"/>
                        </a:lnTo>
                        <a:lnTo>
                          <a:pt x="4615" y="10794"/>
                        </a:lnTo>
                        <a:lnTo>
                          <a:pt x="3013" y="4286"/>
                        </a:lnTo>
                        <a:lnTo>
                          <a:pt x="0" y="0"/>
                        </a:lnTo>
                        <a:lnTo>
                          <a:pt x="9615" y="0"/>
                        </a:lnTo>
                        <a:lnTo>
                          <a:pt x="17628" y="10794"/>
                        </a:lnTo>
                        <a:lnTo>
                          <a:pt x="19936" y="16508"/>
                        </a:lnTo>
                        <a:lnTo>
                          <a:pt x="19936" y="19841"/>
                        </a:lnTo>
                        <a:lnTo>
                          <a:pt x="10641" y="18889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3" name="Freeform 234">
                    <a:extLst>
                      <a:ext uri="{FF2B5EF4-FFF2-40B4-BE49-F238E27FC236}">
                        <a16:creationId xmlns:a16="http://schemas.microsoft.com/office/drawing/2014/main" id="{C1005093-0311-5565-8ECA-27F0ACF084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1223" y="2883155"/>
                    <a:ext cx="160059" cy="104190"/>
                  </a:xfrm>
                  <a:custGeom>
                    <a:avLst/>
                    <a:gdLst>
                      <a:gd name="T0" fmla="*/ 12075 w 20000"/>
                      <a:gd name="T1" fmla="*/ 19884 h 20000"/>
                      <a:gd name="T2" fmla="*/ 10189 w 20000"/>
                      <a:gd name="T3" fmla="*/ 14419 h 20000"/>
                      <a:gd name="T4" fmla="*/ 0 w 20000"/>
                      <a:gd name="T5" fmla="*/ 14419 h 20000"/>
                      <a:gd name="T6" fmla="*/ 2038 w 20000"/>
                      <a:gd name="T7" fmla="*/ 12558 h 20000"/>
                      <a:gd name="T8" fmla="*/ 0 w 20000"/>
                      <a:gd name="T9" fmla="*/ 13953 h 20000"/>
                      <a:gd name="T10" fmla="*/ 830 w 20000"/>
                      <a:gd name="T11" fmla="*/ 12093 h 20000"/>
                      <a:gd name="T12" fmla="*/ 4679 w 20000"/>
                      <a:gd name="T13" fmla="*/ 12093 h 20000"/>
                      <a:gd name="T14" fmla="*/ 2792 w 20000"/>
                      <a:gd name="T15" fmla="*/ 1163 h 20000"/>
                      <a:gd name="T16" fmla="*/ 7849 w 20000"/>
                      <a:gd name="T17" fmla="*/ 0 h 20000"/>
                      <a:gd name="T18" fmla="*/ 10943 w 20000"/>
                      <a:gd name="T19" fmla="*/ 0 h 20000"/>
                      <a:gd name="T20" fmla="*/ 15321 w 20000"/>
                      <a:gd name="T21" fmla="*/ 1860 h 20000"/>
                      <a:gd name="T22" fmla="*/ 17208 w 20000"/>
                      <a:gd name="T23" fmla="*/ 4186 h 20000"/>
                      <a:gd name="T24" fmla="*/ 18415 w 20000"/>
                      <a:gd name="T25" fmla="*/ 4767 h 20000"/>
                      <a:gd name="T26" fmla="*/ 19925 w 20000"/>
                      <a:gd name="T27" fmla="*/ 6628 h 20000"/>
                      <a:gd name="T28" fmla="*/ 19170 w 20000"/>
                      <a:gd name="T29" fmla="*/ 12558 h 20000"/>
                      <a:gd name="T30" fmla="*/ 16377 w 20000"/>
                      <a:gd name="T31" fmla="*/ 16860 h 20000"/>
                      <a:gd name="T32" fmla="*/ 12075 w 20000"/>
                      <a:gd name="T33" fmla="*/ 19884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0000" h="20000">
                        <a:moveTo>
                          <a:pt x="12075" y="19884"/>
                        </a:moveTo>
                        <a:lnTo>
                          <a:pt x="10189" y="14419"/>
                        </a:lnTo>
                        <a:lnTo>
                          <a:pt x="0" y="14419"/>
                        </a:lnTo>
                        <a:lnTo>
                          <a:pt x="2038" y="12558"/>
                        </a:lnTo>
                        <a:lnTo>
                          <a:pt x="0" y="13953"/>
                        </a:lnTo>
                        <a:lnTo>
                          <a:pt x="830" y="12093"/>
                        </a:lnTo>
                        <a:lnTo>
                          <a:pt x="4679" y="12093"/>
                        </a:lnTo>
                        <a:lnTo>
                          <a:pt x="2792" y="1163"/>
                        </a:lnTo>
                        <a:lnTo>
                          <a:pt x="7849" y="0"/>
                        </a:lnTo>
                        <a:lnTo>
                          <a:pt x="10943" y="0"/>
                        </a:lnTo>
                        <a:lnTo>
                          <a:pt x="15321" y="1860"/>
                        </a:lnTo>
                        <a:lnTo>
                          <a:pt x="17208" y="4186"/>
                        </a:lnTo>
                        <a:lnTo>
                          <a:pt x="18415" y="4767"/>
                        </a:lnTo>
                        <a:lnTo>
                          <a:pt x="19925" y="6628"/>
                        </a:lnTo>
                        <a:lnTo>
                          <a:pt x="19170" y="12558"/>
                        </a:lnTo>
                        <a:lnTo>
                          <a:pt x="16377" y="16860"/>
                        </a:lnTo>
                        <a:lnTo>
                          <a:pt x="12075" y="19884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4" name="Freeform 232">
                    <a:extLst>
                      <a:ext uri="{FF2B5EF4-FFF2-40B4-BE49-F238E27FC236}">
                        <a16:creationId xmlns:a16="http://schemas.microsoft.com/office/drawing/2014/main" id="{EB30CB14-93CC-9992-A3ED-5BD05448B1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38632" y="1635905"/>
                    <a:ext cx="3587733" cy="1769707"/>
                  </a:xfrm>
                  <a:custGeom>
                    <a:avLst/>
                    <a:gdLst>
                      <a:gd name="T0" fmla="*/ 1603 w 20000"/>
                      <a:gd name="T1" fmla="*/ 8692 h 20000"/>
                      <a:gd name="T2" fmla="*/ 1148 w 20000"/>
                      <a:gd name="T3" fmla="*/ 9710 h 20000"/>
                      <a:gd name="T4" fmla="*/ 1741 w 20000"/>
                      <a:gd name="T5" fmla="*/ 7948 h 20000"/>
                      <a:gd name="T6" fmla="*/ 2875 w 20000"/>
                      <a:gd name="T7" fmla="*/ 7812 h 20000"/>
                      <a:gd name="T8" fmla="*/ 3380 w 20000"/>
                      <a:gd name="T9" fmla="*/ 7661 h 20000"/>
                      <a:gd name="T10" fmla="*/ 4586 w 20000"/>
                      <a:gd name="T11" fmla="*/ 7033 h 20000"/>
                      <a:gd name="T12" fmla="*/ 4391 w 20000"/>
                      <a:gd name="T13" fmla="*/ 5579 h 20000"/>
                      <a:gd name="T14" fmla="*/ 5178 w 20000"/>
                      <a:gd name="T15" fmla="*/ 8228 h 20000"/>
                      <a:gd name="T16" fmla="*/ 6118 w 20000"/>
                      <a:gd name="T17" fmla="*/ 7491 h 20000"/>
                      <a:gd name="T18" fmla="*/ 4983 w 20000"/>
                      <a:gd name="T19" fmla="*/ 4841 h 20000"/>
                      <a:gd name="T20" fmla="*/ 5859 w 20000"/>
                      <a:gd name="T21" fmla="*/ 5189 h 20000"/>
                      <a:gd name="T22" fmla="*/ 6259 w 20000"/>
                      <a:gd name="T23" fmla="*/ 5934 h 20000"/>
                      <a:gd name="T24" fmla="*/ 6222 w 20000"/>
                      <a:gd name="T25" fmla="*/ 3988 h 20000"/>
                      <a:gd name="T26" fmla="*/ 6051 w 20000"/>
                      <a:gd name="T27" fmla="*/ 3073 h 20000"/>
                      <a:gd name="T28" fmla="*/ 6902 w 20000"/>
                      <a:gd name="T29" fmla="*/ 2219 h 20000"/>
                      <a:gd name="T30" fmla="*/ 7165 w 20000"/>
                      <a:gd name="T31" fmla="*/ 1311 h 20000"/>
                      <a:gd name="T32" fmla="*/ 7549 w 20000"/>
                      <a:gd name="T33" fmla="*/ 990 h 20000"/>
                      <a:gd name="T34" fmla="*/ 8700 w 20000"/>
                      <a:gd name="T35" fmla="*/ 1379 h 20000"/>
                      <a:gd name="T36" fmla="*/ 8316 w 20000"/>
                      <a:gd name="T37" fmla="*/ 2970 h 20000"/>
                      <a:gd name="T38" fmla="*/ 8818 w 20000"/>
                      <a:gd name="T39" fmla="*/ 2684 h 20000"/>
                      <a:gd name="T40" fmla="*/ 9414 w 20000"/>
                      <a:gd name="T41" fmla="*/ 2506 h 20000"/>
                      <a:gd name="T42" fmla="*/ 10202 w 20000"/>
                      <a:gd name="T43" fmla="*/ 1939 h 20000"/>
                      <a:gd name="T44" fmla="*/ 11246 w 20000"/>
                      <a:gd name="T45" fmla="*/ 2608 h 20000"/>
                      <a:gd name="T46" fmla="*/ 12364 w 20000"/>
                      <a:gd name="T47" fmla="*/ 2048 h 20000"/>
                      <a:gd name="T48" fmla="*/ 13040 w 20000"/>
                      <a:gd name="T49" fmla="*/ 990 h 20000"/>
                      <a:gd name="T50" fmla="*/ 13407 w 20000"/>
                      <a:gd name="T51" fmla="*/ 990 h 20000"/>
                      <a:gd name="T52" fmla="*/ 15502 w 20000"/>
                      <a:gd name="T53" fmla="*/ 1550 h 20000"/>
                      <a:gd name="T54" fmla="*/ 16475 w 20000"/>
                      <a:gd name="T55" fmla="*/ 669 h 20000"/>
                      <a:gd name="T56" fmla="*/ 18657 w 20000"/>
                      <a:gd name="T57" fmla="*/ 526 h 20000"/>
                      <a:gd name="T58" fmla="*/ 19354 w 20000"/>
                      <a:gd name="T59" fmla="*/ 635 h 20000"/>
                      <a:gd name="T60" fmla="*/ 19997 w 20000"/>
                      <a:gd name="T61" fmla="*/ 2581 h 20000"/>
                      <a:gd name="T62" fmla="*/ 18966 w 20000"/>
                      <a:gd name="T63" fmla="*/ 2219 h 20000"/>
                      <a:gd name="T64" fmla="*/ 18532 w 20000"/>
                      <a:gd name="T65" fmla="*/ 2970 h 20000"/>
                      <a:gd name="T66" fmla="*/ 19108 w 20000"/>
                      <a:gd name="T67" fmla="*/ 3878 h 20000"/>
                      <a:gd name="T68" fmla="*/ 18848 w 20000"/>
                      <a:gd name="T69" fmla="*/ 5900 h 20000"/>
                      <a:gd name="T70" fmla="*/ 18290 w 20000"/>
                      <a:gd name="T71" fmla="*/ 6958 h 20000"/>
                      <a:gd name="T72" fmla="*/ 18098 w 20000"/>
                      <a:gd name="T73" fmla="*/ 8863 h 20000"/>
                      <a:gd name="T74" fmla="*/ 18465 w 20000"/>
                      <a:gd name="T75" fmla="*/ 10953 h 20000"/>
                      <a:gd name="T76" fmla="*/ 17384 w 20000"/>
                      <a:gd name="T77" fmla="*/ 9990 h 20000"/>
                      <a:gd name="T78" fmla="*/ 17663 w 20000"/>
                      <a:gd name="T79" fmla="*/ 5756 h 20000"/>
                      <a:gd name="T80" fmla="*/ 17242 w 20000"/>
                      <a:gd name="T81" fmla="*/ 7060 h 20000"/>
                      <a:gd name="T82" fmla="*/ 16599 w 20000"/>
                      <a:gd name="T83" fmla="*/ 8720 h 20000"/>
                      <a:gd name="T84" fmla="*/ 15916 w 20000"/>
                      <a:gd name="T85" fmla="*/ 8904 h 20000"/>
                      <a:gd name="T86" fmla="*/ 15131 w 20000"/>
                      <a:gd name="T87" fmla="*/ 12571 h 20000"/>
                      <a:gd name="T88" fmla="*/ 15778 w 20000"/>
                      <a:gd name="T89" fmla="*/ 12714 h 20000"/>
                      <a:gd name="T90" fmla="*/ 15185 w 20000"/>
                      <a:gd name="T91" fmla="*/ 18334 h 20000"/>
                      <a:gd name="T92" fmla="*/ 15131 w 20000"/>
                      <a:gd name="T93" fmla="*/ 15575 h 20000"/>
                      <a:gd name="T94" fmla="*/ 13721 w 20000"/>
                      <a:gd name="T95" fmla="*/ 13424 h 20000"/>
                      <a:gd name="T96" fmla="*/ 12990 w 20000"/>
                      <a:gd name="T97" fmla="*/ 14906 h 20000"/>
                      <a:gd name="T98" fmla="*/ 11488 w 20000"/>
                      <a:gd name="T99" fmla="*/ 15541 h 20000"/>
                      <a:gd name="T100" fmla="*/ 10148 w 20000"/>
                      <a:gd name="T101" fmla="*/ 15753 h 20000"/>
                      <a:gd name="T102" fmla="*/ 8771 w 20000"/>
                      <a:gd name="T103" fmla="*/ 16217 h 20000"/>
                      <a:gd name="T104" fmla="*/ 4758 w 20000"/>
                      <a:gd name="T105" fmla="*/ 14660 h 20000"/>
                      <a:gd name="T106" fmla="*/ 3118 w 20000"/>
                      <a:gd name="T107" fmla="*/ 18791 h 20000"/>
                      <a:gd name="T108" fmla="*/ 2091 w 20000"/>
                      <a:gd name="T109" fmla="*/ 19078 h 20000"/>
                      <a:gd name="T110" fmla="*/ 1832 w 20000"/>
                      <a:gd name="T111" fmla="*/ 16886 h 20000"/>
                      <a:gd name="T112" fmla="*/ 455 w 20000"/>
                      <a:gd name="T113" fmla="*/ 13745 h 20000"/>
                      <a:gd name="T114" fmla="*/ 313 w 20000"/>
                      <a:gd name="T115" fmla="*/ 12332 h 20000"/>
                      <a:gd name="T116" fmla="*/ 276 w 20000"/>
                      <a:gd name="T117" fmla="*/ 9990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20000" h="20000">
                        <a:moveTo>
                          <a:pt x="138" y="7702"/>
                        </a:moveTo>
                        <a:lnTo>
                          <a:pt x="192" y="7702"/>
                        </a:lnTo>
                        <a:lnTo>
                          <a:pt x="259" y="7702"/>
                        </a:lnTo>
                        <a:lnTo>
                          <a:pt x="226" y="7661"/>
                        </a:lnTo>
                        <a:lnTo>
                          <a:pt x="488" y="7661"/>
                        </a:lnTo>
                        <a:lnTo>
                          <a:pt x="401" y="7702"/>
                        </a:lnTo>
                        <a:lnTo>
                          <a:pt x="542" y="7771"/>
                        </a:lnTo>
                        <a:lnTo>
                          <a:pt x="542" y="7948"/>
                        </a:lnTo>
                        <a:lnTo>
                          <a:pt x="556" y="7812"/>
                        </a:lnTo>
                        <a:lnTo>
                          <a:pt x="785" y="7812"/>
                        </a:lnTo>
                        <a:lnTo>
                          <a:pt x="1377" y="8262"/>
                        </a:lnTo>
                        <a:lnTo>
                          <a:pt x="1603" y="8692"/>
                        </a:lnTo>
                        <a:lnTo>
                          <a:pt x="1465" y="9082"/>
                        </a:lnTo>
                        <a:lnTo>
                          <a:pt x="1273" y="9252"/>
                        </a:lnTo>
                        <a:lnTo>
                          <a:pt x="488" y="8795"/>
                        </a:lnTo>
                        <a:lnTo>
                          <a:pt x="872" y="9430"/>
                        </a:lnTo>
                        <a:lnTo>
                          <a:pt x="852" y="9710"/>
                        </a:lnTo>
                        <a:lnTo>
                          <a:pt x="923" y="10174"/>
                        </a:lnTo>
                        <a:lnTo>
                          <a:pt x="1273" y="10454"/>
                        </a:lnTo>
                        <a:lnTo>
                          <a:pt x="1360" y="10386"/>
                        </a:lnTo>
                        <a:lnTo>
                          <a:pt x="1290" y="10174"/>
                        </a:lnTo>
                        <a:lnTo>
                          <a:pt x="1219" y="10099"/>
                        </a:lnTo>
                        <a:lnTo>
                          <a:pt x="1094" y="9894"/>
                        </a:lnTo>
                        <a:lnTo>
                          <a:pt x="1148" y="9710"/>
                        </a:lnTo>
                        <a:lnTo>
                          <a:pt x="1323" y="9894"/>
                        </a:lnTo>
                        <a:lnTo>
                          <a:pt x="1323" y="9990"/>
                        </a:lnTo>
                        <a:lnTo>
                          <a:pt x="1636" y="9990"/>
                        </a:lnTo>
                        <a:lnTo>
                          <a:pt x="1498" y="9464"/>
                        </a:lnTo>
                        <a:lnTo>
                          <a:pt x="1586" y="9252"/>
                        </a:lnTo>
                        <a:lnTo>
                          <a:pt x="1727" y="8972"/>
                        </a:lnTo>
                        <a:lnTo>
                          <a:pt x="1879" y="8972"/>
                        </a:lnTo>
                        <a:lnTo>
                          <a:pt x="2003" y="9150"/>
                        </a:lnTo>
                        <a:lnTo>
                          <a:pt x="2003" y="8720"/>
                        </a:lnTo>
                        <a:lnTo>
                          <a:pt x="1879" y="8549"/>
                        </a:lnTo>
                        <a:lnTo>
                          <a:pt x="1865" y="8051"/>
                        </a:lnTo>
                        <a:lnTo>
                          <a:pt x="1741" y="7948"/>
                        </a:lnTo>
                        <a:lnTo>
                          <a:pt x="2091" y="7982"/>
                        </a:lnTo>
                        <a:lnTo>
                          <a:pt x="2195" y="8228"/>
                        </a:lnTo>
                        <a:lnTo>
                          <a:pt x="2024" y="8330"/>
                        </a:lnTo>
                        <a:lnTo>
                          <a:pt x="2024" y="8440"/>
                        </a:lnTo>
                        <a:lnTo>
                          <a:pt x="2229" y="8720"/>
                        </a:lnTo>
                        <a:lnTo>
                          <a:pt x="2370" y="8617"/>
                        </a:lnTo>
                        <a:lnTo>
                          <a:pt x="2370" y="8330"/>
                        </a:lnTo>
                        <a:lnTo>
                          <a:pt x="2475" y="8262"/>
                        </a:lnTo>
                        <a:lnTo>
                          <a:pt x="2424" y="8160"/>
                        </a:lnTo>
                        <a:lnTo>
                          <a:pt x="2788" y="7771"/>
                        </a:lnTo>
                        <a:lnTo>
                          <a:pt x="2842" y="7948"/>
                        </a:lnTo>
                        <a:lnTo>
                          <a:pt x="2875" y="7812"/>
                        </a:lnTo>
                        <a:lnTo>
                          <a:pt x="2822" y="7771"/>
                        </a:lnTo>
                        <a:lnTo>
                          <a:pt x="2980" y="7525"/>
                        </a:lnTo>
                        <a:lnTo>
                          <a:pt x="3051" y="7525"/>
                        </a:lnTo>
                        <a:lnTo>
                          <a:pt x="2966" y="7593"/>
                        </a:lnTo>
                        <a:lnTo>
                          <a:pt x="3013" y="7812"/>
                        </a:lnTo>
                        <a:lnTo>
                          <a:pt x="2966" y="7982"/>
                        </a:lnTo>
                        <a:lnTo>
                          <a:pt x="2980" y="8051"/>
                        </a:lnTo>
                        <a:lnTo>
                          <a:pt x="3104" y="7880"/>
                        </a:lnTo>
                        <a:lnTo>
                          <a:pt x="3155" y="7948"/>
                        </a:lnTo>
                        <a:lnTo>
                          <a:pt x="3155" y="7702"/>
                        </a:lnTo>
                        <a:lnTo>
                          <a:pt x="3242" y="7661"/>
                        </a:lnTo>
                        <a:lnTo>
                          <a:pt x="3380" y="7661"/>
                        </a:lnTo>
                        <a:lnTo>
                          <a:pt x="3606" y="7422"/>
                        </a:lnTo>
                        <a:lnTo>
                          <a:pt x="3660" y="7702"/>
                        </a:lnTo>
                        <a:lnTo>
                          <a:pt x="3710" y="7702"/>
                        </a:lnTo>
                        <a:lnTo>
                          <a:pt x="3710" y="7525"/>
                        </a:lnTo>
                        <a:lnTo>
                          <a:pt x="3801" y="7422"/>
                        </a:lnTo>
                        <a:lnTo>
                          <a:pt x="3660" y="7060"/>
                        </a:lnTo>
                        <a:lnTo>
                          <a:pt x="3697" y="6958"/>
                        </a:lnTo>
                        <a:lnTo>
                          <a:pt x="4219" y="7060"/>
                        </a:lnTo>
                        <a:lnTo>
                          <a:pt x="4569" y="7238"/>
                        </a:lnTo>
                        <a:lnTo>
                          <a:pt x="4758" y="7525"/>
                        </a:lnTo>
                        <a:lnTo>
                          <a:pt x="4791" y="7129"/>
                        </a:lnTo>
                        <a:lnTo>
                          <a:pt x="4586" y="7033"/>
                        </a:lnTo>
                        <a:lnTo>
                          <a:pt x="4586" y="6849"/>
                        </a:lnTo>
                        <a:lnTo>
                          <a:pt x="4428" y="6849"/>
                        </a:lnTo>
                        <a:lnTo>
                          <a:pt x="4391" y="6671"/>
                        </a:lnTo>
                        <a:lnTo>
                          <a:pt x="4428" y="6671"/>
                        </a:lnTo>
                        <a:lnTo>
                          <a:pt x="4444" y="6637"/>
                        </a:lnTo>
                        <a:lnTo>
                          <a:pt x="4377" y="6221"/>
                        </a:lnTo>
                        <a:lnTo>
                          <a:pt x="4306" y="6323"/>
                        </a:lnTo>
                        <a:lnTo>
                          <a:pt x="4306" y="6111"/>
                        </a:lnTo>
                        <a:lnTo>
                          <a:pt x="4253" y="6180"/>
                        </a:lnTo>
                        <a:lnTo>
                          <a:pt x="4290" y="6002"/>
                        </a:lnTo>
                        <a:lnTo>
                          <a:pt x="4377" y="5900"/>
                        </a:lnTo>
                        <a:lnTo>
                          <a:pt x="4391" y="5579"/>
                        </a:lnTo>
                        <a:lnTo>
                          <a:pt x="4343" y="5012"/>
                        </a:lnTo>
                        <a:lnTo>
                          <a:pt x="4758" y="5012"/>
                        </a:lnTo>
                        <a:lnTo>
                          <a:pt x="4811" y="5299"/>
                        </a:lnTo>
                        <a:lnTo>
                          <a:pt x="4811" y="5722"/>
                        </a:lnTo>
                        <a:lnTo>
                          <a:pt x="4983" y="6043"/>
                        </a:lnTo>
                        <a:lnTo>
                          <a:pt x="5212" y="7060"/>
                        </a:lnTo>
                        <a:lnTo>
                          <a:pt x="5387" y="7204"/>
                        </a:lnTo>
                        <a:lnTo>
                          <a:pt x="5316" y="7313"/>
                        </a:lnTo>
                        <a:lnTo>
                          <a:pt x="5387" y="7593"/>
                        </a:lnTo>
                        <a:lnTo>
                          <a:pt x="5266" y="7982"/>
                        </a:lnTo>
                        <a:lnTo>
                          <a:pt x="5300" y="8119"/>
                        </a:lnTo>
                        <a:lnTo>
                          <a:pt x="5178" y="8228"/>
                        </a:lnTo>
                        <a:lnTo>
                          <a:pt x="5074" y="8051"/>
                        </a:lnTo>
                        <a:lnTo>
                          <a:pt x="4933" y="8160"/>
                        </a:lnTo>
                        <a:lnTo>
                          <a:pt x="5162" y="8330"/>
                        </a:lnTo>
                        <a:lnTo>
                          <a:pt x="5438" y="8262"/>
                        </a:lnTo>
                        <a:lnTo>
                          <a:pt x="5404" y="8119"/>
                        </a:lnTo>
                        <a:lnTo>
                          <a:pt x="5542" y="7880"/>
                        </a:lnTo>
                        <a:lnTo>
                          <a:pt x="5576" y="7525"/>
                        </a:lnTo>
                        <a:lnTo>
                          <a:pt x="5438" y="7060"/>
                        </a:lnTo>
                        <a:lnTo>
                          <a:pt x="5667" y="6849"/>
                        </a:lnTo>
                        <a:lnTo>
                          <a:pt x="5805" y="7033"/>
                        </a:lnTo>
                        <a:lnTo>
                          <a:pt x="5859" y="7422"/>
                        </a:lnTo>
                        <a:lnTo>
                          <a:pt x="6118" y="7491"/>
                        </a:lnTo>
                        <a:lnTo>
                          <a:pt x="5912" y="7422"/>
                        </a:lnTo>
                        <a:lnTo>
                          <a:pt x="5892" y="7204"/>
                        </a:lnTo>
                        <a:lnTo>
                          <a:pt x="5912" y="7129"/>
                        </a:lnTo>
                        <a:lnTo>
                          <a:pt x="5805" y="6849"/>
                        </a:lnTo>
                        <a:lnTo>
                          <a:pt x="5525" y="6740"/>
                        </a:lnTo>
                        <a:lnTo>
                          <a:pt x="5316" y="6924"/>
                        </a:lnTo>
                        <a:lnTo>
                          <a:pt x="5212" y="6501"/>
                        </a:lnTo>
                        <a:lnTo>
                          <a:pt x="5178" y="6002"/>
                        </a:lnTo>
                        <a:lnTo>
                          <a:pt x="4949" y="5722"/>
                        </a:lnTo>
                        <a:lnTo>
                          <a:pt x="4949" y="5469"/>
                        </a:lnTo>
                        <a:lnTo>
                          <a:pt x="5037" y="5367"/>
                        </a:lnTo>
                        <a:lnTo>
                          <a:pt x="4983" y="4841"/>
                        </a:lnTo>
                        <a:lnTo>
                          <a:pt x="5162" y="5189"/>
                        </a:lnTo>
                        <a:lnTo>
                          <a:pt x="5162" y="5442"/>
                        </a:lnTo>
                        <a:lnTo>
                          <a:pt x="5212" y="5654"/>
                        </a:lnTo>
                        <a:lnTo>
                          <a:pt x="5316" y="5722"/>
                        </a:lnTo>
                        <a:lnTo>
                          <a:pt x="5721" y="5831"/>
                        </a:lnTo>
                        <a:lnTo>
                          <a:pt x="5246" y="5367"/>
                        </a:lnTo>
                        <a:lnTo>
                          <a:pt x="5266" y="5258"/>
                        </a:lnTo>
                        <a:lnTo>
                          <a:pt x="5492" y="5258"/>
                        </a:lnTo>
                        <a:lnTo>
                          <a:pt x="5387" y="5189"/>
                        </a:lnTo>
                        <a:lnTo>
                          <a:pt x="5438" y="5012"/>
                        </a:lnTo>
                        <a:lnTo>
                          <a:pt x="5542" y="4978"/>
                        </a:lnTo>
                        <a:lnTo>
                          <a:pt x="5859" y="5189"/>
                        </a:lnTo>
                        <a:lnTo>
                          <a:pt x="6084" y="5189"/>
                        </a:lnTo>
                        <a:lnTo>
                          <a:pt x="6084" y="5367"/>
                        </a:lnTo>
                        <a:lnTo>
                          <a:pt x="6030" y="5442"/>
                        </a:lnTo>
                        <a:lnTo>
                          <a:pt x="6051" y="5579"/>
                        </a:lnTo>
                        <a:lnTo>
                          <a:pt x="6135" y="5756"/>
                        </a:lnTo>
                        <a:lnTo>
                          <a:pt x="6135" y="5654"/>
                        </a:lnTo>
                        <a:lnTo>
                          <a:pt x="6222" y="6043"/>
                        </a:lnTo>
                        <a:lnTo>
                          <a:pt x="6347" y="6111"/>
                        </a:lnTo>
                        <a:lnTo>
                          <a:pt x="6505" y="6221"/>
                        </a:lnTo>
                        <a:lnTo>
                          <a:pt x="6572" y="6111"/>
                        </a:lnTo>
                        <a:lnTo>
                          <a:pt x="6347" y="6043"/>
                        </a:lnTo>
                        <a:lnTo>
                          <a:pt x="6259" y="5934"/>
                        </a:lnTo>
                        <a:lnTo>
                          <a:pt x="6313" y="5756"/>
                        </a:lnTo>
                        <a:lnTo>
                          <a:pt x="6135" y="5469"/>
                        </a:lnTo>
                        <a:lnTo>
                          <a:pt x="6084" y="5162"/>
                        </a:lnTo>
                        <a:lnTo>
                          <a:pt x="5980" y="5087"/>
                        </a:lnTo>
                        <a:lnTo>
                          <a:pt x="5892" y="4910"/>
                        </a:lnTo>
                        <a:lnTo>
                          <a:pt x="5684" y="4841"/>
                        </a:lnTo>
                        <a:lnTo>
                          <a:pt x="5542" y="4561"/>
                        </a:lnTo>
                        <a:lnTo>
                          <a:pt x="5492" y="4268"/>
                        </a:lnTo>
                        <a:lnTo>
                          <a:pt x="6135" y="3878"/>
                        </a:lnTo>
                        <a:lnTo>
                          <a:pt x="6168" y="3960"/>
                        </a:lnTo>
                        <a:lnTo>
                          <a:pt x="6135" y="4063"/>
                        </a:lnTo>
                        <a:lnTo>
                          <a:pt x="6222" y="3988"/>
                        </a:lnTo>
                        <a:lnTo>
                          <a:pt x="6118" y="3708"/>
                        </a:lnTo>
                        <a:lnTo>
                          <a:pt x="6222" y="3776"/>
                        </a:lnTo>
                        <a:lnTo>
                          <a:pt x="6209" y="3708"/>
                        </a:lnTo>
                        <a:lnTo>
                          <a:pt x="5946" y="3598"/>
                        </a:lnTo>
                        <a:lnTo>
                          <a:pt x="6051" y="3496"/>
                        </a:lnTo>
                        <a:lnTo>
                          <a:pt x="5912" y="3428"/>
                        </a:lnTo>
                        <a:lnTo>
                          <a:pt x="5912" y="3319"/>
                        </a:lnTo>
                        <a:lnTo>
                          <a:pt x="5980" y="3319"/>
                        </a:lnTo>
                        <a:lnTo>
                          <a:pt x="5997" y="3141"/>
                        </a:lnTo>
                        <a:lnTo>
                          <a:pt x="6051" y="3141"/>
                        </a:lnTo>
                        <a:lnTo>
                          <a:pt x="5912" y="3073"/>
                        </a:lnTo>
                        <a:lnTo>
                          <a:pt x="6051" y="3073"/>
                        </a:lnTo>
                        <a:lnTo>
                          <a:pt x="6084" y="2684"/>
                        </a:lnTo>
                        <a:lnTo>
                          <a:pt x="6118" y="2786"/>
                        </a:lnTo>
                        <a:lnTo>
                          <a:pt x="6209" y="2608"/>
                        </a:lnTo>
                        <a:lnTo>
                          <a:pt x="6397" y="2581"/>
                        </a:lnTo>
                        <a:lnTo>
                          <a:pt x="6397" y="2472"/>
                        </a:lnTo>
                        <a:lnTo>
                          <a:pt x="6589" y="2301"/>
                        </a:lnTo>
                        <a:lnTo>
                          <a:pt x="6451" y="2219"/>
                        </a:lnTo>
                        <a:lnTo>
                          <a:pt x="6623" y="2117"/>
                        </a:lnTo>
                        <a:lnTo>
                          <a:pt x="6801" y="2048"/>
                        </a:lnTo>
                        <a:lnTo>
                          <a:pt x="6801" y="2219"/>
                        </a:lnTo>
                        <a:lnTo>
                          <a:pt x="6902" y="2117"/>
                        </a:lnTo>
                        <a:lnTo>
                          <a:pt x="6902" y="2219"/>
                        </a:lnTo>
                        <a:lnTo>
                          <a:pt x="6953" y="2048"/>
                        </a:lnTo>
                        <a:lnTo>
                          <a:pt x="6993" y="2048"/>
                        </a:lnTo>
                        <a:lnTo>
                          <a:pt x="7007" y="1728"/>
                        </a:lnTo>
                        <a:lnTo>
                          <a:pt x="7044" y="1871"/>
                        </a:lnTo>
                        <a:lnTo>
                          <a:pt x="7131" y="1837"/>
                        </a:lnTo>
                        <a:lnTo>
                          <a:pt x="6902" y="1482"/>
                        </a:lnTo>
                        <a:lnTo>
                          <a:pt x="7044" y="1550"/>
                        </a:lnTo>
                        <a:lnTo>
                          <a:pt x="7165" y="1407"/>
                        </a:lnTo>
                        <a:lnTo>
                          <a:pt x="7357" y="1482"/>
                        </a:lnTo>
                        <a:lnTo>
                          <a:pt x="7357" y="1202"/>
                        </a:lnTo>
                        <a:lnTo>
                          <a:pt x="7236" y="1379"/>
                        </a:lnTo>
                        <a:lnTo>
                          <a:pt x="7165" y="1311"/>
                        </a:lnTo>
                        <a:lnTo>
                          <a:pt x="7044" y="1093"/>
                        </a:lnTo>
                        <a:lnTo>
                          <a:pt x="7007" y="457"/>
                        </a:lnTo>
                        <a:lnTo>
                          <a:pt x="7077" y="348"/>
                        </a:lnTo>
                        <a:lnTo>
                          <a:pt x="7215" y="389"/>
                        </a:lnTo>
                        <a:lnTo>
                          <a:pt x="7269" y="560"/>
                        </a:lnTo>
                        <a:lnTo>
                          <a:pt x="7182" y="737"/>
                        </a:lnTo>
                        <a:lnTo>
                          <a:pt x="7303" y="813"/>
                        </a:lnTo>
                        <a:lnTo>
                          <a:pt x="7323" y="737"/>
                        </a:lnTo>
                        <a:lnTo>
                          <a:pt x="7374" y="813"/>
                        </a:lnTo>
                        <a:lnTo>
                          <a:pt x="7407" y="990"/>
                        </a:lnTo>
                        <a:lnTo>
                          <a:pt x="7461" y="847"/>
                        </a:lnTo>
                        <a:lnTo>
                          <a:pt x="7549" y="990"/>
                        </a:lnTo>
                        <a:lnTo>
                          <a:pt x="7586" y="1311"/>
                        </a:lnTo>
                        <a:lnTo>
                          <a:pt x="7670" y="1202"/>
                        </a:lnTo>
                        <a:lnTo>
                          <a:pt x="7636" y="1017"/>
                        </a:lnTo>
                        <a:lnTo>
                          <a:pt x="7862" y="847"/>
                        </a:lnTo>
                        <a:lnTo>
                          <a:pt x="7949" y="990"/>
                        </a:lnTo>
                        <a:lnTo>
                          <a:pt x="7949" y="847"/>
                        </a:lnTo>
                        <a:lnTo>
                          <a:pt x="8141" y="737"/>
                        </a:lnTo>
                        <a:lnTo>
                          <a:pt x="8455" y="915"/>
                        </a:lnTo>
                        <a:lnTo>
                          <a:pt x="8508" y="1017"/>
                        </a:lnTo>
                        <a:lnTo>
                          <a:pt x="8508" y="915"/>
                        </a:lnTo>
                        <a:lnTo>
                          <a:pt x="8680" y="1093"/>
                        </a:lnTo>
                        <a:lnTo>
                          <a:pt x="8700" y="1379"/>
                        </a:lnTo>
                        <a:lnTo>
                          <a:pt x="8542" y="1270"/>
                        </a:lnTo>
                        <a:lnTo>
                          <a:pt x="8630" y="1482"/>
                        </a:lnTo>
                        <a:lnTo>
                          <a:pt x="8680" y="1407"/>
                        </a:lnTo>
                        <a:lnTo>
                          <a:pt x="8785" y="1550"/>
                        </a:lnTo>
                        <a:lnTo>
                          <a:pt x="8771" y="1939"/>
                        </a:lnTo>
                        <a:lnTo>
                          <a:pt x="8785" y="2008"/>
                        </a:lnTo>
                        <a:lnTo>
                          <a:pt x="8700" y="2048"/>
                        </a:lnTo>
                        <a:lnTo>
                          <a:pt x="8680" y="2328"/>
                        </a:lnTo>
                        <a:lnTo>
                          <a:pt x="8542" y="2397"/>
                        </a:lnTo>
                        <a:lnTo>
                          <a:pt x="8630" y="2472"/>
                        </a:lnTo>
                        <a:lnTo>
                          <a:pt x="8404" y="2970"/>
                        </a:lnTo>
                        <a:lnTo>
                          <a:pt x="8316" y="2970"/>
                        </a:lnTo>
                        <a:lnTo>
                          <a:pt x="8333" y="3039"/>
                        </a:lnTo>
                        <a:lnTo>
                          <a:pt x="8316" y="3530"/>
                        </a:lnTo>
                        <a:lnTo>
                          <a:pt x="8475" y="3428"/>
                        </a:lnTo>
                        <a:lnTo>
                          <a:pt x="8404" y="3360"/>
                        </a:lnTo>
                        <a:lnTo>
                          <a:pt x="8542" y="3141"/>
                        </a:lnTo>
                        <a:lnTo>
                          <a:pt x="8562" y="3209"/>
                        </a:lnTo>
                        <a:lnTo>
                          <a:pt x="8562" y="3073"/>
                        </a:lnTo>
                        <a:lnTo>
                          <a:pt x="8700" y="3039"/>
                        </a:lnTo>
                        <a:lnTo>
                          <a:pt x="8680" y="2895"/>
                        </a:lnTo>
                        <a:lnTo>
                          <a:pt x="8818" y="2970"/>
                        </a:lnTo>
                        <a:lnTo>
                          <a:pt x="8963" y="2684"/>
                        </a:lnTo>
                        <a:lnTo>
                          <a:pt x="8818" y="2684"/>
                        </a:lnTo>
                        <a:lnTo>
                          <a:pt x="8700" y="2786"/>
                        </a:lnTo>
                        <a:lnTo>
                          <a:pt x="8680" y="2684"/>
                        </a:lnTo>
                        <a:lnTo>
                          <a:pt x="8700" y="2506"/>
                        </a:lnTo>
                        <a:lnTo>
                          <a:pt x="8963" y="2472"/>
                        </a:lnTo>
                        <a:lnTo>
                          <a:pt x="8963" y="2581"/>
                        </a:lnTo>
                        <a:lnTo>
                          <a:pt x="9101" y="2581"/>
                        </a:lnTo>
                        <a:lnTo>
                          <a:pt x="9101" y="2472"/>
                        </a:lnTo>
                        <a:lnTo>
                          <a:pt x="9205" y="2581"/>
                        </a:lnTo>
                        <a:lnTo>
                          <a:pt x="9327" y="2895"/>
                        </a:lnTo>
                        <a:lnTo>
                          <a:pt x="9380" y="2752"/>
                        </a:lnTo>
                        <a:lnTo>
                          <a:pt x="9273" y="2608"/>
                        </a:lnTo>
                        <a:lnTo>
                          <a:pt x="9414" y="2506"/>
                        </a:lnTo>
                        <a:lnTo>
                          <a:pt x="9781" y="2328"/>
                        </a:lnTo>
                        <a:lnTo>
                          <a:pt x="9798" y="2397"/>
                        </a:lnTo>
                        <a:lnTo>
                          <a:pt x="9747" y="2472"/>
                        </a:lnTo>
                        <a:lnTo>
                          <a:pt x="9781" y="2581"/>
                        </a:lnTo>
                        <a:lnTo>
                          <a:pt x="10007" y="2581"/>
                        </a:lnTo>
                        <a:lnTo>
                          <a:pt x="9973" y="2506"/>
                        </a:lnTo>
                        <a:lnTo>
                          <a:pt x="10057" y="2472"/>
                        </a:lnTo>
                        <a:lnTo>
                          <a:pt x="10236" y="2397"/>
                        </a:lnTo>
                        <a:lnTo>
                          <a:pt x="10340" y="2151"/>
                        </a:lnTo>
                        <a:lnTo>
                          <a:pt x="10148" y="2048"/>
                        </a:lnTo>
                        <a:lnTo>
                          <a:pt x="10148" y="1871"/>
                        </a:lnTo>
                        <a:lnTo>
                          <a:pt x="10202" y="1939"/>
                        </a:lnTo>
                        <a:lnTo>
                          <a:pt x="10202" y="1837"/>
                        </a:lnTo>
                        <a:lnTo>
                          <a:pt x="10286" y="1728"/>
                        </a:lnTo>
                        <a:lnTo>
                          <a:pt x="10428" y="1837"/>
                        </a:lnTo>
                        <a:lnTo>
                          <a:pt x="10933" y="1769"/>
                        </a:lnTo>
                        <a:lnTo>
                          <a:pt x="10966" y="1871"/>
                        </a:lnTo>
                        <a:lnTo>
                          <a:pt x="10879" y="2008"/>
                        </a:lnTo>
                        <a:lnTo>
                          <a:pt x="10896" y="2117"/>
                        </a:lnTo>
                        <a:lnTo>
                          <a:pt x="10791" y="2397"/>
                        </a:lnTo>
                        <a:lnTo>
                          <a:pt x="10896" y="2608"/>
                        </a:lnTo>
                        <a:lnTo>
                          <a:pt x="10966" y="2608"/>
                        </a:lnTo>
                        <a:lnTo>
                          <a:pt x="10879" y="2397"/>
                        </a:lnTo>
                        <a:lnTo>
                          <a:pt x="11246" y="2608"/>
                        </a:lnTo>
                        <a:lnTo>
                          <a:pt x="11246" y="2472"/>
                        </a:lnTo>
                        <a:lnTo>
                          <a:pt x="11350" y="2581"/>
                        </a:lnTo>
                        <a:lnTo>
                          <a:pt x="11296" y="2684"/>
                        </a:lnTo>
                        <a:lnTo>
                          <a:pt x="11751" y="3039"/>
                        </a:lnTo>
                        <a:lnTo>
                          <a:pt x="11785" y="2970"/>
                        </a:lnTo>
                        <a:lnTo>
                          <a:pt x="11751" y="2608"/>
                        </a:lnTo>
                        <a:lnTo>
                          <a:pt x="11626" y="2219"/>
                        </a:lnTo>
                        <a:lnTo>
                          <a:pt x="11889" y="2472"/>
                        </a:lnTo>
                        <a:lnTo>
                          <a:pt x="11993" y="2397"/>
                        </a:lnTo>
                        <a:lnTo>
                          <a:pt x="12081" y="2151"/>
                        </a:lnTo>
                        <a:lnTo>
                          <a:pt x="12431" y="2301"/>
                        </a:lnTo>
                        <a:lnTo>
                          <a:pt x="12364" y="2048"/>
                        </a:lnTo>
                        <a:lnTo>
                          <a:pt x="12397" y="1939"/>
                        </a:lnTo>
                        <a:lnTo>
                          <a:pt x="12515" y="2048"/>
                        </a:lnTo>
                        <a:lnTo>
                          <a:pt x="12569" y="1871"/>
                        </a:lnTo>
                        <a:lnTo>
                          <a:pt x="12397" y="1769"/>
                        </a:lnTo>
                        <a:lnTo>
                          <a:pt x="12431" y="1728"/>
                        </a:lnTo>
                        <a:lnTo>
                          <a:pt x="12364" y="1591"/>
                        </a:lnTo>
                        <a:lnTo>
                          <a:pt x="12310" y="1659"/>
                        </a:lnTo>
                        <a:lnTo>
                          <a:pt x="12256" y="1482"/>
                        </a:lnTo>
                        <a:lnTo>
                          <a:pt x="12397" y="1379"/>
                        </a:lnTo>
                        <a:lnTo>
                          <a:pt x="12256" y="1127"/>
                        </a:lnTo>
                        <a:lnTo>
                          <a:pt x="12256" y="1093"/>
                        </a:lnTo>
                        <a:lnTo>
                          <a:pt x="13040" y="990"/>
                        </a:lnTo>
                        <a:lnTo>
                          <a:pt x="13108" y="1093"/>
                        </a:lnTo>
                        <a:lnTo>
                          <a:pt x="12936" y="1017"/>
                        </a:lnTo>
                        <a:lnTo>
                          <a:pt x="12902" y="1270"/>
                        </a:lnTo>
                        <a:lnTo>
                          <a:pt x="13024" y="1127"/>
                        </a:lnTo>
                        <a:lnTo>
                          <a:pt x="13074" y="1270"/>
                        </a:lnTo>
                        <a:lnTo>
                          <a:pt x="12990" y="1311"/>
                        </a:lnTo>
                        <a:lnTo>
                          <a:pt x="13108" y="1482"/>
                        </a:lnTo>
                        <a:lnTo>
                          <a:pt x="13128" y="915"/>
                        </a:lnTo>
                        <a:lnTo>
                          <a:pt x="13444" y="847"/>
                        </a:lnTo>
                        <a:lnTo>
                          <a:pt x="13545" y="990"/>
                        </a:lnTo>
                        <a:lnTo>
                          <a:pt x="13545" y="1017"/>
                        </a:lnTo>
                        <a:lnTo>
                          <a:pt x="13407" y="990"/>
                        </a:lnTo>
                        <a:lnTo>
                          <a:pt x="13444" y="1093"/>
                        </a:lnTo>
                        <a:lnTo>
                          <a:pt x="13754" y="1202"/>
                        </a:lnTo>
                        <a:lnTo>
                          <a:pt x="13774" y="1379"/>
                        </a:lnTo>
                        <a:lnTo>
                          <a:pt x="13808" y="1202"/>
                        </a:lnTo>
                        <a:lnTo>
                          <a:pt x="14051" y="1311"/>
                        </a:lnTo>
                        <a:lnTo>
                          <a:pt x="14000" y="1379"/>
                        </a:lnTo>
                        <a:lnTo>
                          <a:pt x="14175" y="1407"/>
                        </a:lnTo>
                        <a:lnTo>
                          <a:pt x="14505" y="915"/>
                        </a:lnTo>
                        <a:lnTo>
                          <a:pt x="14785" y="847"/>
                        </a:lnTo>
                        <a:lnTo>
                          <a:pt x="15081" y="990"/>
                        </a:lnTo>
                        <a:lnTo>
                          <a:pt x="15273" y="1407"/>
                        </a:lnTo>
                        <a:lnTo>
                          <a:pt x="15502" y="1550"/>
                        </a:lnTo>
                        <a:lnTo>
                          <a:pt x="15502" y="1379"/>
                        </a:lnTo>
                        <a:lnTo>
                          <a:pt x="15586" y="1550"/>
                        </a:lnTo>
                        <a:lnTo>
                          <a:pt x="15586" y="1311"/>
                        </a:lnTo>
                        <a:lnTo>
                          <a:pt x="15778" y="1093"/>
                        </a:lnTo>
                        <a:lnTo>
                          <a:pt x="15916" y="1127"/>
                        </a:lnTo>
                        <a:lnTo>
                          <a:pt x="16145" y="1017"/>
                        </a:lnTo>
                        <a:lnTo>
                          <a:pt x="16178" y="813"/>
                        </a:lnTo>
                        <a:lnTo>
                          <a:pt x="16404" y="1017"/>
                        </a:lnTo>
                        <a:lnTo>
                          <a:pt x="16791" y="1127"/>
                        </a:lnTo>
                        <a:lnTo>
                          <a:pt x="16700" y="847"/>
                        </a:lnTo>
                        <a:lnTo>
                          <a:pt x="16562" y="635"/>
                        </a:lnTo>
                        <a:lnTo>
                          <a:pt x="16475" y="669"/>
                        </a:lnTo>
                        <a:lnTo>
                          <a:pt x="16475" y="526"/>
                        </a:lnTo>
                        <a:lnTo>
                          <a:pt x="16370" y="280"/>
                        </a:lnTo>
                        <a:lnTo>
                          <a:pt x="16771" y="280"/>
                        </a:lnTo>
                        <a:lnTo>
                          <a:pt x="17017" y="0"/>
                        </a:lnTo>
                        <a:lnTo>
                          <a:pt x="17101" y="68"/>
                        </a:lnTo>
                        <a:lnTo>
                          <a:pt x="17067" y="0"/>
                        </a:lnTo>
                        <a:lnTo>
                          <a:pt x="17801" y="178"/>
                        </a:lnTo>
                        <a:lnTo>
                          <a:pt x="17835" y="68"/>
                        </a:lnTo>
                        <a:lnTo>
                          <a:pt x="18098" y="280"/>
                        </a:lnTo>
                        <a:lnTo>
                          <a:pt x="18532" y="457"/>
                        </a:lnTo>
                        <a:lnTo>
                          <a:pt x="18670" y="635"/>
                        </a:lnTo>
                        <a:lnTo>
                          <a:pt x="18657" y="526"/>
                        </a:lnTo>
                        <a:lnTo>
                          <a:pt x="18882" y="669"/>
                        </a:lnTo>
                        <a:lnTo>
                          <a:pt x="19074" y="1093"/>
                        </a:lnTo>
                        <a:lnTo>
                          <a:pt x="19249" y="1270"/>
                        </a:lnTo>
                        <a:lnTo>
                          <a:pt x="19249" y="1127"/>
                        </a:lnTo>
                        <a:lnTo>
                          <a:pt x="19303" y="1311"/>
                        </a:lnTo>
                        <a:lnTo>
                          <a:pt x="19249" y="1017"/>
                        </a:lnTo>
                        <a:lnTo>
                          <a:pt x="19020" y="737"/>
                        </a:lnTo>
                        <a:lnTo>
                          <a:pt x="19108" y="737"/>
                        </a:lnTo>
                        <a:lnTo>
                          <a:pt x="19212" y="813"/>
                        </a:lnTo>
                        <a:lnTo>
                          <a:pt x="19266" y="737"/>
                        </a:lnTo>
                        <a:lnTo>
                          <a:pt x="19212" y="669"/>
                        </a:lnTo>
                        <a:lnTo>
                          <a:pt x="19354" y="635"/>
                        </a:lnTo>
                        <a:lnTo>
                          <a:pt x="19859" y="990"/>
                        </a:lnTo>
                        <a:lnTo>
                          <a:pt x="19805" y="1270"/>
                        </a:lnTo>
                        <a:lnTo>
                          <a:pt x="19896" y="1482"/>
                        </a:lnTo>
                        <a:lnTo>
                          <a:pt x="19700" y="1311"/>
                        </a:lnTo>
                        <a:lnTo>
                          <a:pt x="19859" y="1659"/>
                        </a:lnTo>
                        <a:lnTo>
                          <a:pt x="19579" y="1591"/>
                        </a:lnTo>
                        <a:lnTo>
                          <a:pt x="19717" y="1728"/>
                        </a:lnTo>
                        <a:lnTo>
                          <a:pt x="19751" y="1837"/>
                        </a:lnTo>
                        <a:lnTo>
                          <a:pt x="19717" y="1939"/>
                        </a:lnTo>
                        <a:lnTo>
                          <a:pt x="19842" y="2048"/>
                        </a:lnTo>
                        <a:lnTo>
                          <a:pt x="19791" y="2328"/>
                        </a:lnTo>
                        <a:lnTo>
                          <a:pt x="19997" y="2581"/>
                        </a:lnTo>
                        <a:lnTo>
                          <a:pt x="19929" y="2506"/>
                        </a:lnTo>
                        <a:lnTo>
                          <a:pt x="19943" y="2752"/>
                        </a:lnTo>
                        <a:lnTo>
                          <a:pt x="19805" y="2506"/>
                        </a:lnTo>
                        <a:lnTo>
                          <a:pt x="19859" y="2752"/>
                        </a:lnTo>
                        <a:lnTo>
                          <a:pt x="19579" y="2397"/>
                        </a:lnTo>
                        <a:lnTo>
                          <a:pt x="19562" y="2506"/>
                        </a:lnTo>
                        <a:lnTo>
                          <a:pt x="19421" y="2397"/>
                        </a:lnTo>
                        <a:lnTo>
                          <a:pt x="19266" y="2048"/>
                        </a:lnTo>
                        <a:lnTo>
                          <a:pt x="19125" y="2048"/>
                        </a:lnTo>
                        <a:lnTo>
                          <a:pt x="19108" y="1939"/>
                        </a:lnTo>
                        <a:lnTo>
                          <a:pt x="19108" y="2151"/>
                        </a:lnTo>
                        <a:lnTo>
                          <a:pt x="18966" y="2219"/>
                        </a:lnTo>
                        <a:lnTo>
                          <a:pt x="18795" y="1939"/>
                        </a:lnTo>
                        <a:lnTo>
                          <a:pt x="18710" y="1550"/>
                        </a:lnTo>
                        <a:lnTo>
                          <a:pt x="18744" y="1769"/>
                        </a:lnTo>
                        <a:lnTo>
                          <a:pt x="18657" y="1659"/>
                        </a:lnTo>
                        <a:lnTo>
                          <a:pt x="18670" y="1769"/>
                        </a:lnTo>
                        <a:lnTo>
                          <a:pt x="18657" y="1837"/>
                        </a:lnTo>
                        <a:lnTo>
                          <a:pt x="18882" y="2328"/>
                        </a:lnTo>
                        <a:lnTo>
                          <a:pt x="18899" y="2970"/>
                        </a:lnTo>
                        <a:lnTo>
                          <a:pt x="18882" y="3209"/>
                        </a:lnTo>
                        <a:lnTo>
                          <a:pt x="18848" y="3141"/>
                        </a:lnTo>
                        <a:lnTo>
                          <a:pt x="18761" y="3209"/>
                        </a:lnTo>
                        <a:lnTo>
                          <a:pt x="18532" y="2970"/>
                        </a:lnTo>
                        <a:lnTo>
                          <a:pt x="18481" y="3073"/>
                        </a:lnTo>
                        <a:lnTo>
                          <a:pt x="18603" y="3039"/>
                        </a:lnTo>
                        <a:lnTo>
                          <a:pt x="18620" y="3141"/>
                        </a:lnTo>
                        <a:lnTo>
                          <a:pt x="18519" y="3141"/>
                        </a:lnTo>
                        <a:lnTo>
                          <a:pt x="18566" y="3496"/>
                        </a:lnTo>
                        <a:lnTo>
                          <a:pt x="18657" y="3209"/>
                        </a:lnTo>
                        <a:lnTo>
                          <a:pt x="18828" y="3496"/>
                        </a:lnTo>
                        <a:lnTo>
                          <a:pt x="18882" y="3360"/>
                        </a:lnTo>
                        <a:lnTo>
                          <a:pt x="18966" y="3530"/>
                        </a:lnTo>
                        <a:lnTo>
                          <a:pt x="18966" y="3639"/>
                        </a:lnTo>
                        <a:lnTo>
                          <a:pt x="19020" y="3639"/>
                        </a:lnTo>
                        <a:lnTo>
                          <a:pt x="19108" y="3878"/>
                        </a:lnTo>
                        <a:lnTo>
                          <a:pt x="19074" y="3878"/>
                        </a:lnTo>
                        <a:lnTo>
                          <a:pt x="19074" y="3988"/>
                        </a:lnTo>
                        <a:lnTo>
                          <a:pt x="19125" y="3988"/>
                        </a:lnTo>
                        <a:lnTo>
                          <a:pt x="19421" y="4452"/>
                        </a:lnTo>
                        <a:lnTo>
                          <a:pt x="19441" y="4841"/>
                        </a:lnTo>
                        <a:lnTo>
                          <a:pt x="19158" y="4630"/>
                        </a:lnTo>
                        <a:lnTo>
                          <a:pt x="19195" y="4800"/>
                        </a:lnTo>
                        <a:lnTo>
                          <a:pt x="18987" y="5189"/>
                        </a:lnTo>
                        <a:lnTo>
                          <a:pt x="18966" y="5545"/>
                        </a:lnTo>
                        <a:lnTo>
                          <a:pt x="18899" y="5654"/>
                        </a:lnTo>
                        <a:lnTo>
                          <a:pt x="18848" y="5579"/>
                        </a:lnTo>
                        <a:lnTo>
                          <a:pt x="18848" y="5900"/>
                        </a:lnTo>
                        <a:lnTo>
                          <a:pt x="18828" y="5900"/>
                        </a:lnTo>
                        <a:lnTo>
                          <a:pt x="18848" y="5934"/>
                        </a:lnTo>
                        <a:lnTo>
                          <a:pt x="18828" y="6002"/>
                        </a:lnTo>
                        <a:lnTo>
                          <a:pt x="18848" y="6180"/>
                        </a:lnTo>
                        <a:lnTo>
                          <a:pt x="18795" y="6180"/>
                        </a:lnTo>
                        <a:lnTo>
                          <a:pt x="18828" y="6221"/>
                        </a:lnTo>
                        <a:lnTo>
                          <a:pt x="18744" y="6740"/>
                        </a:lnTo>
                        <a:lnTo>
                          <a:pt x="18795" y="7060"/>
                        </a:lnTo>
                        <a:lnTo>
                          <a:pt x="18710" y="7033"/>
                        </a:lnTo>
                        <a:lnTo>
                          <a:pt x="18519" y="6671"/>
                        </a:lnTo>
                        <a:lnTo>
                          <a:pt x="18394" y="6740"/>
                        </a:lnTo>
                        <a:lnTo>
                          <a:pt x="18290" y="6958"/>
                        </a:lnTo>
                        <a:lnTo>
                          <a:pt x="18256" y="7491"/>
                        </a:lnTo>
                        <a:lnTo>
                          <a:pt x="18168" y="6958"/>
                        </a:lnTo>
                        <a:lnTo>
                          <a:pt x="18098" y="7525"/>
                        </a:lnTo>
                        <a:lnTo>
                          <a:pt x="18010" y="7422"/>
                        </a:lnTo>
                        <a:lnTo>
                          <a:pt x="17926" y="7491"/>
                        </a:lnTo>
                        <a:lnTo>
                          <a:pt x="17886" y="7593"/>
                        </a:lnTo>
                        <a:lnTo>
                          <a:pt x="18010" y="8051"/>
                        </a:lnTo>
                        <a:lnTo>
                          <a:pt x="17939" y="8051"/>
                        </a:lnTo>
                        <a:lnTo>
                          <a:pt x="17976" y="8617"/>
                        </a:lnTo>
                        <a:lnTo>
                          <a:pt x="18064" y="8904"/>
                        </a:lnTo>
                        <a:lnTo>
                          <a:pt x="18114" y="8972"/>
                        </a:lnTo>
                        <a:lnTo>
                          <a:pt x="18098" y="8863"/>
                        </a:lnTo>
                        <a:lnTo>
                          <a:pt x="18236" y="8904"/>
                        </a:lnTo>
                        <a:lnTo>
                          <a:pt x="18290" y="9464"/>
                        </a:lnTo>
                        <a:lnTo>
                          <a:pt x="18306" y="9607"/>
                        </a:lnTo>
                        <a:lnTo>
                          <a:pt x="18374" y="9539"/>
                        </a:lnTo>
                        <a:lnTo>
                          <a:pt x="18465" y="9894"/>
                        </a:lnTo>
                        <a:lnTo>
                          <a:pt x="18428" y="9990"/>
                        </a:lnTo>
                        <a:lnTo>
                          <a:pt x="18374" y="9921"/>
                        </a:lnTo>
                        <a:lnTo>
                          <a:pt x="18374" y="9642"/>
                        </a:lnTo>
                        <a:lnTo>
                          <a:pt x="18306" y="9751"/>
                        </a:lnTo>
                        <a:lnTo>
                          <a:pt x="18374" y="10563"/>
                        </a:lnTo>
                        <a:lnTo>
                          <a:pt x="18481" y="10741"/>
                        </a:lnTo>
                        <a:lnTo>
                          <a:pt x="18465" y="10953"/>
                        </a:lnTo>
                        <a:lnTo>
                          <a:pt x="18374" y="10912"/>
                        </a:lnTo>
                        <a:lnTo>
                          <a:pt x="18290" y="11192"/>
                        </a:lnTo>
                        <a:lnTo>
                          <a:pt x="18306" y="11512"/>
                        </a:lnTo>
                        <a:lnTo>
                          <a:pt x="18428" y="11833"/>
                        </a:lnTo>
                        <a:lnTo>
                          <a:pt x="18340" y="11833"/>
                        </a:lnTo>
                        <a:lnTo>
                          <a:pt x="18256" y="11970"/>
                        </a:lnTo>
                        <a:lnTo>
                          <a:pt x="18202" y="11943"/>
                        </a:lnTo>
                        <a:lnTo>
                          <a:pt x="18290" y="12571"/>
                        </a:lnTo>
                        <a:lnTo>
                          <a:pt x="18290" y="12864"/>
                        </a:lnTo>
                        <a:lnTo>
                          <a:pt x="18202" y="13247"/>
                        </a:lnTo>
                        <a:lnTo>
                          <a:pt x="17556" y="10843"/>
                        </a:lnTo>
                        <a:lnTo>
                          <a:pt x="17384" y="9990"/>
                        </a:lnTo>
                        <a:lnTo>
                          <a:pt x="17438" y="9539"/>
                        </a:lnTo>
                        <a:lnTo>
                          <a:pt x="17367" y="9184"/>
                        </a:lnTo>
                        <a:lnTo>
                          <a:pt x="17438" y="9252"/>
                        </a:lnTo>
                        <a:lnTo>
                          <a:pt x="17438" y="9082"/>
                        </a:lnTo>
                        <a:lnTo>
                          <a:pt x="17505" y="9013"/>
                        </a:lnTo>
                        <a:lnTo>
                          <a:pt x="17609" y="7880"/>
                        </a:lnTo>
                        <a:lnTo>
                          <a:pt x="17609" y="7238"/>
                        </a:lnTo>
                        <a:lnTo>
                          <a:pt x="17781" y="6849"/>
                        </a:lnTo>
                        <a:lnTo>
                          <a:pt x="17697" y="6780"/>
                        </a:lnTo>
                        <a:lnTo>
                          <a:pt x="17731" y="6637"/>
                        </a:lnTo>
                        <a:lnTo>
                          <a:pt x="17556" y="5900"/>
                        </a:lnTo>
                        <a:lnTo>
                          <a:pt x="17663" y="5756"/>
                        </a:lnTo>
                        <a:lnTo>
                          <a:pt x="17697" y="5722"/>
                        </a:lnTo>
                        <a:lnTo>
                          <a:pt x="17522" y="5579"/>
                        </a:lnTo>
                        <a:lnTo>
                          <a:pt x="17418" y="5756"/>
                        </a:lnTo>
                        <a:lnTo>
                          <a:pt x="17522" y="6323"/>
                        </a:lnTo>
                        <a:lnTo>
                          <a:pt x="17576" y="6391"/>
                        </a:lnTo>
                        <a:lnTo>
                          <a:pt x="17556" y="6501"/>
                        </a:lnTo>
                        <a:lnTo>
                          <a:pt x="17505" y="6391"/>
                        </a:lnTo>
                        <a:lnTo>
                          <a:pt x="17471" y="6460"/>
                        </a:lnTo>
                        <a:lnTo>
                          <a:pt x="17384" y="7129"/>
                        </a:lnTo>
                        <a:lnTo>
                          <a:pt x="17330" y="7238"/>
                        </a:lnTo>
                        <a:lnTo>
                          <a:pt x="17293" y="7033"/>
                        </a:lnTo>
                        <a:lnTo>
                          <a:pt x="17242" y="7060"/>
                        </a:lnTo>
                        <a:lnTo>
                          <a:pt x="17141" y="6391"/>
                        </a:lnTo>
                        <a:lnTo>
                          <a:pt x="17067" y="6637"/>
                        </a:lnTo>
                        <a:lnTo>
                          <a:pt x="16963" y="6501"/>
                        </a:lnTo>
                        <a:lnTo>
                          <a:pt x="16879" y="6740"/>
                        </a:lnTo>
                        <a:lnTo>
                          <a:pt x="16791" y="6671"/>
                        </a:lnTo>
                        <a:lnTo>
                          <a:pt x="16700" y="8119"/>
                        </a:lnTo>
                        <a:lnTo>
                          <a:pt x="16737" y="8412"/>
                        </a:lnTo>
                        <a:lnTo>
                          <a:pt x="16845" y="8330"/>
                        </a:lnTo>
                        <a:lnTo>
                          <a:pt x="16912" y="8515"/>
                        </a:lnTo>
                        <a:lnTo>
                          <a:pt x="16687" y="8549"/>
                        </a:lnTo>
                        <a:lnTo>
                          <a:pt x="16650" y="8795"/>
                        </a:lnTo>
                        <a:lnTo>
                          <a:pt x="16599" y="8720"/>
                        </a:lnTo>
                        <a:lnTo>
                          <a:pt x="16458" y="8904"/>
                        </a:lnTo>
                        <a:lnTo>
                          <a:pt x="16404" y="8795"/>
                        </a:lnTo>
                        <a:lnTo>
                          <a:pt x="16549" y="8617"/>
                        </a:lnTo>
                        <a:lnTo>
                          <a:pt x="16370" y="8515"/>
                        </a:lnTo>
                        <a:lnTo>
                          <a:pt x="16320" y="8515"/>
                        </a:lnTo>
                        <a:lnTo>
                          <a:pt x="16320" y="8617"/>
                        </a:lnTo>
                        <a:lnTo>
                          <a:pt x="16108" y="8515"/>
                        </a:lnTo>
                        <a:lnTo>
                          <a:pt x="16054" y="8617"/>
                        </a:lnTo>
                        <a:lnTo>
                          <a:pt x="16054" y="8795"/>
                        </a:lnTo>
                        <a:lnTo>
                          <a:pt x="16040" y="8863"/>
                        </a:lnTo>
                        <a:lnTo>
                          <a:pt x="15970" y="8795"/>
                        </a:lnTo>
                        <a:lnTo>
                          <a:pt x="15916" y="8904"/>
                        </a:lnTo>
                        <a:lnTo>
                          <a:pt x="15744" y="8863"/>
                        </a:lnTo>
                        <a:lnTo>
                          <a:pt x="15724" y="9013"/>
                        </a:lnTo>
                        <a:lnTo>
                          <a:pt x="15673" y="8904"/>
                        </a:lnTo>
                        <a:lnTo>
                          <a:pt x="15310" y="9082"/>
                        </a:lnTo>
                        <a:lnTo>
                          <a:pt x="15013" y="10843"/>
                        </a:lnTo>
                        <a:lnTo>
                          <a:pt x="15013" y="10953"/>
                        </a:lnTo>
                        <a:lnTo>
                          <a:pt x="15081" y="11021"/>
                        </a:lnTo>
                        <a:lnTo>
                          <a:pt x="14993" y="11089"/>
                        </a:lnTo>
                        <a:lnTo>
                          <a:pt x="14822" y="12113"/>
                        </a:lnTo>
                        <a:lnTo>
                          <a:pt x="14939" y="12154"/>
                        </a:lnTo>
                        <a:lnTo>
                          <a:pt x="15081" y="12113"/>
                        </a:lnTo>
                        <a:lnTo>
                          <a:pt x="15131" y="12571"/>
                        </a:lnTo>
                        <a:lnTo>
                          <a:pt x="15185" y="12434"/>
                        </a:lnTo>
                        <a:lnTo>
                          <a:pt x="15152" y="12332"/>
                        </a:lnTo>
                        <a:lnTo>
                          <a:pt x="15219" y="12223"/>
                        </a:lnTo>
                        <a:lnTo>
                          <a:pt x="15239" y="12612"/>
                        </a:lnTo>
                        <a:lnTo>
                          <a:pt x="15360" y="12400"/>
                        </a:lnTo>
                        <a:lnTo>
                          <a:pt x="15377" y="12612"/>
                        </a:lnTo>
                        <a:lnTo>
                          <a:pt x="15414" y="12434"/>
                        </a:lnTo>
                        <a:lnTo>
                          <a:pt x="15360" y="12154"/>
                        </a:lnTo>
                        <a:lnTo>
                          <a:pt x="15515" y="12113"/>
                        </a:lnTo>
                        <a:lnTo>
                          <a:pt x="15832" y="12612"/>
                        </a:lnTo>
                        <a:lnTo>
                          <a:pt x="15832" y="12714"/>
                        </a:lnTo>
                        <a:lnTo>
                          <a:pt x="15778" y="12714"/>
                        </a:lnTo>
                        <a:lnTo>
                          <a:pt x="15953" y="13172"/>
                        </a:lnTo>
                        <a:lnTo>
                          <a:pt x="15916" y="13602"/>
                        </a:lnTo>
                        <a:lnTo>
                          <a:pt x="16108" y="15193"/>
                        </a:lnTo>
                        <a:lnTo>
                          <a:pt x="16007" y="15862"/>
                        </a:lnTo>
                        <a:lnTo>
                          <a:pt x="16007" y="16422"/>
                        </a:lnTo>
                        <a:lnTo>
                          <a:pt x="15811" y="17596"/>
                        </a:lnTo>
                        <a:lnTo>
                          <a:pt x="15640" y="17986"/>
                        </a:lnTo>
                        <a:lnTo>
                          <a:pt x="15515" y="18054"/>
                        </a:lnTo>
                        <a:lnTo>
                          <a:pt x="15414" y="17986"/>
                        </a:lnTo>
                        <a:lnTo>
                          <a:pt x="15377" y="17876"/>
                        </a:lnTo>
                        <a:lnTo>
                          <a:pt x="15310" y="17876"/>
                        </a:lnTo>
                        <a:lnTo>
                          <a:pt x="15185" y="18334"/>
                        </a:lnTo>
                        <a:lnTo>
                          <a:pt x="15185" y="18266"/>
                        </a:lnTo>
                        <a:lnTo>
                          <a:pt x="15185" y="18156"/>
                        </a:lnTo>
                        <a:lnTo>
                          <a:pt x="15219" y="17801"/>
                        </a:lnTo>
                        <a:lnTo>
                          <a:pt x="15098" y="17132"/>
                        </a:lnTo>
                        <a:lnTo>
                          <a:pt x="15185" y="16886"/>
                        </a:lnTo>
                        <a:lnTo>
                          <a:pt x="15360" y="17023"/>
                        </a:lnTo>
                        <a:lnTo>
                          <a:pt x="15360" y="16033"/>
                        </a:lnTo>
                        <a:lnTo>
                          <a:pt x="15377" y="15930"/>
                        </a:lnTo>
                        <a:lnTo>
                          <a:pt x="15377" y="15644"/>
                        </a:lnTo>
                        <a:lnTo>
                          <a:pt x="15377" y="15364"/>
                        </a:lnTo>
                        <a:lnTo>
                          <a:pt x="15273" y="15473"/>
                        </a:lnTo>
                        <a:lnTo>
                          <a:pt x="15131" y="15575"/>
                        </a:lnTo>
                        <a:lnTo>
                          <a:pt x="15081" y="15753"/>
                        </a:lnTo>
                        <a:lnTo>
                          <a:pt x="14939" y="15821"/>
                        </a:lnTo>
                        <a:lnTo>
                          <a:pt x="14872" y="15821"/>
                        </a:lnTo>
                        <a:lnTo>
                          <a:pt x="14731" y="15261"/>
                        </a:lnTo>
                        <a:lnTo>
                          <a:pt x="14505" y="15015"/>
                        </a:lnTo>
                        <a:lnTo>
                          <a:pt x="14421" y="15015"/>
                        </a:lnTo>
                        <a:lnTo>
                          <a:pt x="14279" y="15015"/>
                        </a:lnTo>
                        <a:lnTo>
                          <a:pt x="14229" y="14906"/>
                        </a:lnTo>
                        <a:lnTo>
                          <a:pt x="14175" y="14735"/>
                        </a:lnTo>
                        <a:lnTo>
                          <a:pt x="14088" y="14374"/>
                        </a:lnTo>
                        <a:lnTo>
                          <a:pt x="13983" y="14162"/>
                        </a:lnTo>
                        <a:lnTo>
                          <a:pt x="13721" y="13424"/>
                        </a:lnTo>
                        <a:lnTo>
                          <a:pt x="13670" y="13349"/>
                        </a:lnTo>
                        <a:lnTo>
                          <a:pt x="13582" y="13315"/>
                        </a:lnTo>
                        <a:lnTo>
                          <a:pt x="13407" y="13247"/>
                        </a:lnTo>
                        <a:lnTo>
                          <a:pt x="13320" y="13172"/>
                        </a:lnTo>
                        <a:lnTo>
                          <a:pt x="13253" y="13247"/>
                        </a:lnTo>
                        <a:lnTo>
                          <a:pt x="12990" y="13452"/>
                        </a:lnTo>
                        <a:lnTo>
                          <a:pt x="12936" y="13745"/>
                        </a:lnTo>
                        <a:lnTo>
                          <a:pt x="12990" y="13745"/>
                        </a:lnTo>
                        <a:lnTo>
                          <a:pt x="13040" y="13882"/>
                        </a:lnTo>
                        <a:lnTo>
                          <a:pt x="13074" y="13991"/>
                        </a:lnTo>
                        <a:lnTo>
                          <a:pt x="13024" y="14551"/>
                        </a:lnTo>
                        <a:lnTo>
                          <a:pt x="12990" y="14906"/>
                        </a:lnTo>
                        <a:lnTo>
                          <a:pt x="13040" y="15084"/>
                        </a:lnTo>
                        <a:lnTo>
                          <a:pt x="12902" y="15364"/>
                        </a:lnTo>
                        <a:lnTo>
                          <a:pt x="12798" y="15295"/>
                        </a:lnTo>
                        <a:lnTo>
                          <a:pt x="12727" y="15295"/>
                        </a:lnTo>
                        <a:lnTo>
                          <a:pt x="12569" y="15295"/>
                        </a:lnTo>
                        <a:lnTo>
                          <a:pt x="12310" y="15125"/>
                        </a:lnTo>
                        <a:lnTo>
                          <a:pt x="12219" y="15541"/>
                        </a:lnTo>
                        <a:lnTo>
                          <a:pt x="11923" y="15753"/>
                        </a:lnTo>
                        <a:lnTo>
                          <a:pt x="11717" y="15753"/>
                        </a:lnTo>
                        <a:lnTo>
                          <a:pt x="11626" y="15753"/>
                        </a:lnTo>
                        <a:lnTo>
                          <a:pt x="11525" y="15644"/>
                        </a:lnTo>
                        <a:lnTo>
                          <a:pt x="11488" y="15541"/>
                        </a:lnTo>
                        <a:lnTo>
                          <a:pt x="11246" y="15364"/>
                        </a:lnTo>
                        <a:lnTo>
                          <a:pt x="11125" y="15295"/>
                        </a:lnTo>
                        <a:lnTo>
                          <a:pt x="10879" y="15473"/>
                        </a:lnTo>
                        <a:lnTo>
                          <a:pt x="10741" y="15473"/>
                        </a:lnTo>
                        <a:lnTo>
                          <a:pt x="10532" y="15015"/>
                        </a:lnTo>
                        <a:lnTo>
                          <a:pt x="10094" y="14804"/>
                        </a:lnTo>
                        <a:lnTo>
                          <a:pt x="10094" y="14906"/>
                        </a:lnTo>
                        <a:lnTo>
                          <a:pt x="10024" y="15084"/>
                        </a:lnTo>
                        <a:lnTo>
                          <a:pt x="10007" y="15125"/>
                        </a:lnTo>
                        <a:lnTo>
                          <a:pt x="10057" y="15405"/>
                        </a:lnTo>
                        <a:lnTo>
                          <a:pt x="10094" y="15575"/>
                        </a:lnTo>
                        <a:lnTo>
                          <a:pt x="10148" y="15753"/>
                        </a:lnTo>
                        <a:lnTo>
                          <a:pt x="9886" y="15821"/>
                        </a:lnTo>
                        <a:lnTo>
                          <a:pt x="9694" y="15821"/>
                        </a:lnTo>
                        <a:lnTo>
                          <a:pt x="9569" y="15753"/>
                        </a:lnTo>
                        <a:lnTo>
                          <a:pt x="9556" y="15575"/>
                        </a:lnTo>
                        <a:lnTo>
                          <a:pt x="9380" y="15644"/>
                        </a:lnTo>
                        <a:lnTo>
                          <a:pt x="9327" y="15541"/>
                        </a:lnTo>
                        <a:lnTo>
                          <a:pt x="9155" y="15575"/>
                        </a:lnTo>
                        <a:lnTo>
                          <a:pt x="9067" y="15685"/>
                        </a:lnTo>
                        <a:lnTo>
                          <a:pt x="9047" y="15753"/>
                        </a:lnTo>
                        <a:lnTo>
                          <a:pt x="8963" y="15930"/>
                        </a:lnTo>
                        <a:lnTo>
                          <a:pt x="8963" y="16033"/>
                        </a:lnTo>
                        <a:lnTo>
                          <a:pt x="8771" y="16217"/>
                        </a:lnTo>
                        <a:lnTo>
                          <a:pt x="8734" y="16320"/>
                        </a:lnTo>
                        <a:lnTo>
                          <a:pt x="8646" y="16395"/>
                        </a:lnTo>
                        <a:lnTo>
                          <a:pt x="8404" y="16285"/>
                        </a:lnTo>
                        <a:lnTo>
                          <a:pt x="8141" y="16033"/>
                        </a:lnTo>
                        <a:lnTo>
                          <a:pt x="7737" y="15930"/>
                        </a:lnTo>
                        <a:lnTo>
                          <a:pt x="7441" y="15295"/>
                        </a:lnTo>
                        <a:lnTo>
                          <a:pt x="6953" y="14660"/>
                        </a:lnTo>
                        <a:lnTo>
                          <a:pt x="6505" y="14804"/>
                        </a:lnTo>
                        <a:lnTo>
                          <a:pt x="6209" y="14271"/>
                        </a:lnTo>
                        <a:lnTo>
                          <a:pt x="5805" y="14483"/>
                        </a:lnTo>
                        <a:lnTo>
                          <a:pt x="5387" y="14442"/>
                        </a:lnTo>
                        <a:lnTo>
                          <a:pt x="4758" y="14660"/>
                        </a:lnTo>
                        <a:lnTo>
                          <a:pt x="4653" y="15821"/>
                        </a:lnTo>
                        <a:lnTo>
                          <a:pt x="4758" y="16320"/>
                        </a:lnTo>
                        <a:lnTo>
                          <a:pt x="3835" y="16108"/>
                        </a:lnTo>
                        <a:lnTo>
                          <a:pt x="3488" y="15930"/>
                        </a:lnTo>
                        <a:lnTo>
                          <a:pt x="3189" y="16033"/>
                        </a:lnTo>
                        <a:lnTo>
                          <a:pt x="3013" y="17064"/>
                        </a:lnTo>
                        <a:lnTo>
                          <a:pt x="3155" y="17064"/>
                        </a:lnTo>
                        <a:lnTo>
                          <a:pt x="3330" y="18054"/>
                        </a:lnTo>
                        <a:lnTo>
                          <a:pt x="3468" y="18054"/>
                        </a:lnTo>
                        <a:lnTo>
                          <a:pt x="3347" y="18266"/>
                        </a:lnTo>
                        <a:lnTo>
                          <a:pt x="3209" y="18334"/>
                        </a:lnTo>
                        <a:lnTo>
                          <a:pt x="3118" y="18791"/>
                        </a:lnTo>
                        <a:lnTo>
                          <a:pt x="3209" y="18791"/>
                        </a:lnTo>
                        <a:lnTo>
                          <a:pt x="3155" y="18826"/>
                        </a:lnTo>
                        <a:lnTo>
                          <a:pt x="3242" y="18976"/>
                        </a:lnTo>
                        <a:lnTo>
                          <a:pt x="3276" y="19078"/>
                        </a:lnTo>
                        <a:lnTo>
                          <a:pt x="3276" y="19358"/>
                        </a:lnTo>
                        <a:lnTo>
                          <a:pt x="3347" y="19577"/>
                        </a:lnTo>
                        <a:lnTo>
                          <a:pt x="3488" y="19925"/>
                        </a:lnTo>
                        <a:lnTo>
                          <a:pt x="3276" y="19993"/>
                        </a:lnTo>
                        <a:lnTo>
                          <a:pt x="3155" y="19747"/>
                        </a:lnTo>
                        <a:lnTo>
                          <a:pt x="2737" y="19283"/>
                        </a:lnTo>
                        <a:lnTo>
                          <a:pt x="2229" y="19283"/>
                        </a:lnTo>
                        <a:lnTo>
                          <a:pt x="2091" y="19078"/>
                        </a:lnTo>
                        <a:lnTo>
                          <a:pt x="1970" y="18894"/>
                        </a:lnTo>
                        <a:lnTo>
                          <a:pt x="1778" y="18655"/>
                        </a:lnTo>
                        <a:lnTo>
                          <a:pt x="1778" y="18546"/>
                        </a:lnTo>
                        <a:lnTo>
                          <a:pt x="1970" y="18054"/>
                        </a:lnTo>
                        <a:lnTo>
                          <a:pt x="2057" y="18054"/>
                        </a:lnTo>
                        <a:lnTo>
                          <a:pt x="2091" y="17801"/>
                        </a:lnTo>
                        <a:lnTo>
                          <a:pt x="2024" y="17692"/>
                        </a:lnTo>
                        <a:lnTo>
                          <a:pt x="1879" y="17876"/>
                        </a:lnTo>
                        <a:lnTo>
                          <a:pt x="1832" y="17692"/>
                        </a:lnTo>
                        <a:lnTo>
                          <a:pt x="2162" y="17487"/>
                        </a:lnTo>
                        <a:lnTo>
                          <a:pt x="2057" y="16886"/>
                        </a:lnTo>
                        <a:lnTo>
                          <a:pt x="1832" y="16886"/>
                        </a:lnTo>
                        <a:lnTo>
                          <a:pt x="1586" y="16497"/>
                        </a:lnTo>
                        <a:lnTo>
                          <a:pt x="1239" y="16422"/>
                        </a:lnTo>
                        <a:lnTo>
                          <a:pt x="923" y="16285"/>
                        </a:lnTo>
                        <a:lnTo>
                          <a:pt x="956" y="15930"/>
                        </a:lnTo>
                        <a:lnTo>
                          <a:pt x="872" y="15575"/>
                        </a:lnTo>
                        <a:lnTo>
                          <a:pt x="923" y="15541"/>
                        </a:lnTo>
                        <a:lnTo>
                          <a:pt x="1044" y="15644"/>
                        </a:lnTo>
                        <a:lnTo>
                          <a:pt x="993" y="15261"/>
                        </a:lnTo>
                        <a:lnTo>
                          <a:pt x="872" y="15015"/>
                        </a:lnTo>
                        <a:lnTo>
                          <a:pt x="764" y="14374"/>
                        </a:lnTo>
                        <a:lnTo>
                          <a:pt x="401" y="14271"/>
                        </a:lnTo>
                        <a:lnTo>
                          <a:pt x="455" y="13745"/>
                        </a:lnTo>
                        <a:lnTo>
                          <a:pt x="330" y="13452"/>
                        </a:lnTo>
                        <a:lnTo>
                          <a:pt x="226" y="13424"/>
                        </a:lnTo>
                        <a:lnTo>
                          <a:pt x="138" y="13144"/>
                        </a:lnTo>
                        <a:lnTo>
                          <a:pt x="138" y="12960"/>
                        </a:lnTo>
                        <a:lnTo>
                          <a:pt x="88" y="12714"/>
                        </a:lnTo>
                        <a:lnTo>
                          <a:pt x="121" y="12680"/>
                        </a:lnTo>
                        <a:lnTo>
                          <a:pt x="192" y="12680"/>
                        </a:lnTo>
                        <a:lnTo>
                          <a:pt x="192" y="12571"/>
                        </a:lnTo>
                        <a:lnTo>
                          <a:pt x="330" y="12434"/>
                        </a:lnTo>
                        <a:lnTo>
                          <a:pt x="488" y="12503"/>
                        </a:lnTo>
                        <a:lnTo>
                          <a:pt x="418" y="12332"/>
                        </a:lnTo>
                        <a:lnTo>
                          <a:pt x="313" y="12332"/>
                        </a:lnTo>
                        <a:lnTo>
                          <a:pt x="259" y="12045"/>
                        </a:lnTo>
                        <a:lnTo>
                          <a:pt x="172" y="12154"/>
                        </a:lnTo>
                        <a:lnTo>
                          <a:pt x="455" y="11478"/>
                        </a:lnTo>
                        <a:lnTo>
                          <a:pt x="626" y="10912"/>
                        </a:lnTo>
                        <a:lnTo>
                          <a:pt x="542" y="10775"/>
                        </a:lnTo>
                        <a:lnTo>
                          <a:pt x="488" y="10741"/>
                        </a:lnTo>
                        <a:lnTo>
                          <a:pt x="364" y="10563"/>
                        </a:lnTo>
                        <a:lnTo>
                          <a:pt x="401" y="10283"/>
                        </a:lnTo>
                        <a:lnTo>
                          <a:pt x="330" y="10208"/>
                        </a:lnTo>
                        <a:lnTo>
                          <a:pt x="330" y="10099"/>
                        </a:lnTo>
                        <a:lnTo>
                          <a:pt x="330" y="9990"/>
                        </a:lnTo>
                        <a:lnTo>
                          <a:pt x="276" y="9990"/>
                        </a:lnTo>
                        <a:lnTo>
                          <a:pt x="276" y="9894"/>
                        </a:lnTo>
                        <a:lnTo>
                          <a:pt x="276" y="9819"/>
                        </a:lnTo>
                        <a:lnTo>
                          <a:pt x="313" y="9464"/>
                        </a:lnTo>
                        <a:lnTo>
                          <a:pt x="138" y="8863"/>
                        </a:lnTo>
                        <a:lnTo>
                          <a:pt x="192" y="8549"/>
                        </a:lnTo>
                        <a:lnTo>
                          <a:pt x="138" y="8440"/>
                        </a:lnTo>
                        <a:lnTo>
                          <a:pt x="54" y="8330"/>
                        </a:lnTo>
                        <a:lnTo>
                          <a:pt x="34" y="8160"/>
                        </a:lnTo>
                        <a:lnTo>
                          <a:pt x="0" y="8051"/>
                        </a:lnTo>
                        <a:lnTo>
                          <a:pt x="138" y="7702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5" name="Freeform 231">
                    <a:extLst>
                      <a:ext uri="{FF2B5EF4-FFF2-40B4-BE49-F238E27FC236}">
                        <a16:creationId xmlns:a16="http://schemas.microsoft.com/office/drawing/2014/main" id="{8DE01DBA-3171-658C-2377-E95A67F306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79742" y="3070394"/>
                    <a:ext cx="448467" cy="244618"/>
                  </a:xfrm>
                  <a:custGeom>
                    <a:avLst/>
                    <a:gdLst>
                      <a:gd name="T0" fmla="*/ 15364 w 20000"/>
                      <a:gd name="T1" fmla="*/ 13531 h 20000"/>
                      <a:gd name="T2" fmla="*/ 15067 w 20000"/>
                      <a:gd name="T3" fmla="*/ 14074 h 20000"/>
                      <a:gd name="T4" fmla="*/ 14124 w 20000"/>
                      <a:gd name="T5" fmla="*/ 16593 h 20000"/>
                      <a:gd name="T6" fmla="*/ 16496 w 20000"/>
                      <a:gd name="T7" fmla="*/ 17630 h 20000"/>
                      <a:gd name="T8" fmla="*/ 15364 w 20000"/>
                      <a:gd name="T9" fmla="*/ 17630 h 20000"/>
                      <a:gd name="T10" fmla="*/ 13531 w 20000"/>
                      <a:gd name="T11" fmla="*/ 19951 h 20000"/>
                      <a:gd name="T12" fmla="*/ 12992 w 20000"/>
                      <a:gd name="T13" fmla="*/ 18123 h 20000"/>
                      <a:gd name="T14" fmla="*/ 11752 w 20000"/>
                      <a:gd name="T15" fmla="*/ 16840 h 20000"/>
                      <a:gd name="T16" fmla="*/ 12992 w 20000"/>
                      <a:gd name="T17" fmla="*/ 15605 h 20000"/>
                      <a:gd name="T18" fmla="*/ 11024 w 20000"/>
                      <a:gd name="T19" fmla="*/ 14815 h 20000"/>
                      <a:gd name="T20" fmla="*/ 11024 w 20000"/>
                      <a:gd name="T21" fmla="*/ 14074 h 20000"/>
                      <a:gd name="T22" fmla="*/ 10755 w 20000"/>
                      <a:gd name="T23" fmla="*/ 12790 h 20000"/>
                      <a:gd name="T24" fmla="*/ 10620 w 20000"/>
                      <a:gd name="T25" fmla="*/ 13284 h 20000"/>
                      <a:gd name="T26" fmla="*/ 9650 w 20000"/>
                      <a:gd name="T27" fmla="*/ 13531 h 20000"/>
                      <a:gd name="T28" fmla="*/ 8518 w 20000"/>
                      <a:gd name="T29" fmla="*/ 16840 h 20000"/>
                      <a:gd name="T30" fmla="*/ 7008 w 20000"/>
                      <a:gd name="T31" fmla="*/ 16840 h 20000"/>
                      <a:gd name="T32" fmla="*/ 7844 w 20000"/>
                      <a:gd name="T33" fmla="*/ 14815 h 20000"/>
                      <a:gd name="T34" fmla="*/ 8248 w 20000"/>
                      <a:gd name="T35" fmla="*/ 13284 h 20000"/>
                      <a:gd name="T36" fmla="*/ 7412 w 20000"/>
                      <a:gd name="T37" fmla="*/ 10173 h 20000"/>
                      <a:gd name="T38" fmla="*/ 5310 w 20000"/>
                      <a:gd name="T39" fmla="*/ 9432 h 20000"/>
                      <a:gd name="T40" fmla="*/ 3369 w 20000"/>
                      <a:gd name="T41" fmla="*/ 10667 h 20000"/>
                      <a:gd name="T42" fmla="*/ 836 w 20000"/>
                      <a:gd name="T43" fmla="*/ 9975 h 20000"/>
                      <a:gd name="T44" fmla="*/ 431 w 20000"/>
                      <a:gd name="T45" fmla="*/ 6864 h 20000"/>
                      <a:gd name="T46" fmla="*/ 431 w 20000"/>
                      <a:gd name="T47" fmla="*/ 5333 h 20000"/>
                      <a:gd name="T48" fmla="*/ 1563 w 20000"/>
                      <a:gd name="T49" fmla="*/ 0 h 20000"/>
                      <a:gd name="T50" fmla="*/ 2372 w 20000"/>
                      <a:gd name="T51" fmla="*/ 494 h 20000"/>
                      <a:gd name="T52" fmla="*/ 6685 w 20000"/>
                      <a:gd name="T53" fmla="*/ 741 h 20000"/>
                      <a:gd name="T54" fmla="*/ 8787 w 20000"/>
                      <a:gd name="T55" fmla="*/ 1284 h 20000"/>
                      <a:gd name="T56" fmla="*/ 10054 w 20000"/>
                      <a:gd name="T57" fmla="*/ 494 h 20000"/>
                      <a:gd name="T58" fmla="*/ 15364 w 20000"/>
                      <a:gd name="T59" fmla="*/ 2025 h 20000"/>
                      <a:gd name="T60" fmla="*/ 19137 w 20000"/>
                      <a:gd name="T61" fmla="*/ 4840 h 20000"/>
                      <a:gd name="T62" fmla="*/ 17332 w 20000"/>
                      <a:gd name="T63" fmla="*/ 10667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20000" h="20000">
                        <a:moveTo>
                          <a:pt x="17709" y="12000"/>
                        </a:moveTo>
                        <a:lnTo>
                          <a:pt x="15364" y="13531"/>
                        </a:lnTo>
                        <a:lnTo>
                          <a:pt x="15499" y="15605"/>
                        </a:lnTo>
                        <a:lnTo>
                          <a:pt x="15067" y="14074"/>
                        </a:lnTo>
                        <a:lnTo>
                          <a:pt x="13962" y="15309"/>
                        </a:lnTo>
                        <a:lnTo>
                          <a:pt x="14124" y="16593"/>
                        </a:lnTo>
                        <a:lnTo>
                          <a:pt x="16199" y="17333"/>
                        </a:lnTo>
                        <a:lnTo>
                          <a:pt x="16496" y="17630"/>
                        </a:lnTo>
                        <a:lnTo>
                          <a:pt x="15903" y="17630"/>
                        </a:lnTo>
                        <a:lnTo>
                          <a:pt x="15364" y="17630"/>
                        </a:lnTo>
                        <a:lnTo>
                          <a:pt x="14663" y="18617"/>
                        </a:lnTo>
                        <a:lnTo>
                          <a:pt x="13531" y="19951"/>
                        </a:lnTo>
                        <a:lnTo>
                          <a:pt x="12857" y="19407"/>
                        </a:lnTo>
                        <a:lnTo>
                          <a:pt x="12992" y="18123"/>
                        </a:lnTo>
                        <a:lnTo>
                          <a:pt x="12156" y="17333"/>
                        </a:lnTo>
                        <a:lnTo>
                          <a:pt x="11752" y="16840"/>
                        </a:lnTo>
                        <a:lnTo>
                          <a:pt x="12156" y="16593"/>
                        </a:lnTo>
                        <a:lnTo>
                          <a:pt x="12992" y="15605"/>
                        </a:lnTo>
                        <a:lnTo>
                          <a:pt x="12857" y="15309"/>
                        </a:lnTo>
                        <a:lnTo>
                          <a:pt x="11024" y="14815"/>
                        </a:lnTo>
                        <a:lnTo>
                          <a:pt x="10755" y="14074"/>
                        </a:lnTo>
                        <a:lnTo>
                          <a:pt x="11024" y="14074"/>
                        </a:lnTo>
                        <a:lnTo>
                          <a:pt x="11159" y="14074"/>
                        </a:lnTo>
                        <a:lnTo>
                          <a:pt x="10755" y="12790"/>
                        </a:lnTo>
                        <a:lnTo>
                          <a:pt x="10755" y="13531"/>
                        </a:lnTo>
                        <a:lnTo>
                          <a:pt x="10620" y="13284"/>
                        </a:lnTo>
                        <a:lnTo>
                          <a:pt x="10323" y="13284"/>
                        </a:lnTo>
                        <a:lnTo>
                          <a:pt x="9650" y="13531"/>
                        </a:lnTo>
                        <a:lnTo>
                          <a:pt x="8949" y="15605"/>
                        </a:lnTo>
                        <a:lnTo>
                          <a:pt x="8518" y="16840"/>
                        </a:lnTo>
                        <a:lnTo>
                          <a:pt x="7412" y="17630"/>
                        </a:lnTo>
                        <a:lnTo>
                          <a:pt x="7008" y="16840"/>
                        </a:lnTo>
                        <a:lnTo>
                          <a:pt x="7412" y="15605"/>
                        </a:lnTo>
                        <a:lnTo>
                          <a:pt x="7844" y="14815"/>
                        </a:lnTo>
                        <a:lnTo>
                          <a:pt x="9218" y="14568"/>
                        </a:lnTo>
                        <a:lnTo>
                          <a:pt x="8248" y="13284"/>
                        </a:lnTo>
                        <a:lnTo>
                          <a:pt x="8113" y="12247"/>
                        </a:lnTo>
                        <a:lnTo>
                          <a:pt x="7412" y="10173"/>
                        </a:lnTo>
                        <a:lnTo>
                          <a:pt x="6685" y="10173"/>
                        </a:lnTo>
                        <a:lnTo>
                          <a:pt x="5310" y="9432"/>
                        </a:lnTo>
                        <a:lnTo>
                          <a:pt x="4474" y="9975"/>
                        </a:lnTo>
                        <a:lnTo>
                          <a:pt x="3369" y="10667"/>
                        </a:lnTo>
                        <a:lnTo>
                          <a:pt x="1267" y="9975"/>
                        </a:lnTo>
                        <a:lnTo>
                          <a:pt x="836" y="9975"/>
                        </a:lnTo>
                        <a:lnTo>
                          <a:pt x="0" y="9185"/>
                        </a:lnTo>
                        <a:lnTo>
                          <a:pt x="431" y="6864"/>
                        </a:lnTo>
                        <a:lnTo>
                          <a:pt x="566" y="6617"/>
                        </a:lnTo>
                        <a:lnTo>
                          <a:pt x="431" y="5333"/>
                        </a:lnTo>
                        <a:lnTo>
                          <a:pt x="1995" y="1481"/>
                        </a:lnTo>
                        <a:lnTo>
                          <a:pt x="1563" y="0"/>
                        </a:lnTo>
                        <a:lnTo>
                          <a:pt x="1995" y="0"/>
                        </a:lnTo>
                        <a:lnTo>
                          <a:pt x="2372" y="494"/>
                        </a:lnTo>
                        <a:lnTo>
                          <a:pt x="6685" y="0"/>
                        </a:lnTo>
                        <a:lnTo>
                          <a:pt x="6685" y="741"/>
                        </a:lnTo>
                        <a:lnTo>
                          <a:pt x="8787" y="1481"/>
                        </a:lnTo>
                        <a:lnTo>
                          <a:pt x="8787" y="1284"/>
                        </a:lnTo>
                        <a:lnTo>
                          <a:pt x="9218" y="494"/>
                        </a:lnTo>
                        <a:lnTo>
                          <a:pt x="10054" y="494"/>
                        </a:lnTo>
                        <a:lnTo>
                          <a:pt x="12588" y="1481"/>
                        </a:lnTo>
                        <a:lnTo>
                          <a:pt x="15364" y="2025"/>
                        </a:lnTo>
                        <a:lnTo>
                          <a:pt x="17332" y="4840"/>
                        </a:lnTo>
                        <a:lnTo>
                          <a:pt x="19137" y="4840"/>
                        </a:lnTo>
                        <a:lnTo>
                          <a:pt x="19973" y="9185"/>
                        </a:lnTo>
                        <a:lnTo>
                          <a:pt x="17332" y="10667"/>
                        </a:lnTo>
                        <a:lnTo>
                          <a:pt x="17709" y="12000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6" name="Freeform 215">
                    <a:extLst>
                      <a:ext uri="{FF2B5EF4-FFF2-40B4-BE49-F238E27FC236}">
                        <a16:creationId xmlns:a16="http://schemas.microsoft.com/office/drawing/2014/main" id="{96191737-5A5B-669E-1745-4B3F47E56A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79208" y="2898255"/>
                    <a:ext cx="1011692" cy="516416"/>
                  </a:xfrm>
                  <a:custGeom>
                    <a:avLst/>
                    <a:gdLst>
                      <a:gd name="T0" fmla="*/ 19916 w 20000"/>
                      <a:gd name="T1" fmla="*/ 8000 h 20000"/>
                      <a:gd name="T2" fmla="*/ 19379 w 20000"/>
                      <a:gd name="T3" fmla="*/ 8468 h 20000"/>
                      <a:gd name="T4" fmla="*/ 19379 w 20000"/>
                      <a:gd name="T5" fmla="*/ 10409 h 20000"/>
                      <a:gd name="T6" fmla="*/ 18184 w 20000"/>
                      <a:gd name="T7" fmla="*/ 12468 h 20000"/>
                      <a:gd name="T8" fmla="*/ 18184 w 20000"/>
                      <a:gd name="T9" fmla="*/ 13099 h 20000"/>
                      <a:gd name="T10" fmla="*/ 17085 w 20000"/>
                      <a:gd name="T11" fmla="*/ 13684 h 20000"/>
                      <a:gd name="T12" fmla="*/ 17814 w 20000"/>
                      <a:gd name="T13" fmla="*/ 15860 h 20000"/>
                      <a:gd name="T14" fmla="*/ 17324 w 20000"/>
                      <a:gd name="T15" fmla="*/ 17450 h 20000"/>
                      <a:gd name="T16" fmla="*/ 15102 w 20000"/>
                      <a:gd name="T17" fmla="*/ 16585 h 20000"/>
                      <a:gd name="T18" fmla="*/ 14421 w 20000"/>
                      <a:gd name="T19" fmla="*/ 16117 h 20000"/>
                      <a:gd name="T20" fmla="*/ 12318 w 20000"/>
                      <a:gd name="T21" fmla="*/ 18643 h 20000"/>
                      <a:gd name="T22" fmla="*/ 11828 w 20000"/>
                      <a:gd name="T23" fmla="*/ 19135 h 20000"/>
                      <a:gd name="T24" fmla="*/ 11195 w 20000"/>
                      <a:gd name="T25" fmla="*/ 19368 h 20000"/>
                      <a:gd name="T26" fmla="*/ 10394 w 20000"/>
                      <a:gd name="T27" fmla="*/ 18784 h 20000"/>
                      <a:gd name="T28" fmla="*/ 10096 w 20000"/>
                      <a:gd name="T29" fmla="*/ 17544 h 20000"/>
                      <a:gd name="T30" fmla="*/ 9606 w 20000"/>
                      <a:gd name="T31" fmla="*/ 16819 h 20000"/>
                      <a:gd name="T32" fmla="*/ 8172 w 20000"/>
                      <a:gd name="T33" fmla="*/ 16491 h 20000"/>
                      <a:gd name="T34" fmla="*/ 7121 w 20000"/>
                      <a:gd name="T35" fmla="*/ 15626 h 20000"/>
                      <a:gd name="T36" fmla="*/ 7312 w 20000"/>
                      <a:gd name="T37" fmla="*/ 14292 h 20000"/>
                      <a:gd name="T38" fmla="*/ 7431 w 20000"/>
                      <a:gd name="T39" fmla="*/ 12351 h 20000"/>
                      <a:gd name="T40" fmla="*/ 7180 w 20000"/>
                      <a:gd name="T41" fmla="*/ 12351 h 20000"/>
                      <a:gd name="T42" fmla="*/ 5508 w 20000"/>
                      <a:gd name="T43" fmla="*/ 13333 h 20000"/>
                      <a:gd name="T44" fmla="*/ 5209 w 20000"/>
                      <a:gd name="T45" fmla="*/ 16117 h 20000"/>
                      <a:gd name="T46" fmla="*/ 5209 w 20000"/>
                      <a:gd name="T47" fmla="*/ 19135 h 20000"/>
                      <a:gd name="T48" fmla="*/ 4277 w 20000"/>
                      <a:gd name="T49" fmla="*/ 18409 h 20000"/>
                      <a:gd name="T50" fmla="*/ 3524 w 20000"/>
                      <a:gd name="T51" fmla="*/ 19018 h 20000"/>
                      <a:gd name="T52" fmla="*/ 3524 w 20000"/>
                      <a:gd name="T53" fmla="*/ 19018 h 20000"/>
                      <a:gd name="T54" fmla="*/ 3524 w 20000"/>
                      <a:gd name="T55" fmla="*/ 17544 h 20000"/>
                      <a:gd name="T56" fmla="*/ 2915 w 20000"/>
                      <a:gd name="T57" fmla="*/ 17450 h 20000"/>
                      <a:gd name="T58" fmla="*/ 2234 w 20000"/>
                      <a:gd name="T59" fmla="*/ 15485 h 20000"/>
                      <a:gd name="T60" fmla="*/ 2796 w 20000"/>
                      <a:gd name="T61" fmla="*/ 15485 h 20000"/>
                      <a:gd name="T62" fmla="*/ 2724 w 20000"/>
                      <a:gd name="T63" fmla="*/ 14526 h 20000"/>
                      <a:gd name="T64" fmla="*/ 3405 w 20000"/>
                      <a:gd name="T65" fmla="*/ 13918 h 20000"/>
                      <a:gd name="T66" fmla="*/ 2915 w 20000"/>
                      <a:gd name="T67" fmla="*/ 12351 h 20000"/>
                      <a:gd name="T68" fmla="*/ 2234 w 20000"/>
                      <a:gd name="T69" fmla="*/ 12094 h 20000"/>
                      <a:gd name="T70" fmla="*/ 1613 w 20000"/>
                      <a:gd name="T71" fmla="*/ 12959 h 20000"/>
                      <a:gd name="T72" fmla="*/ 502 w 20000"/>
                      <a:gd name="T73" fmla="*/ 9567 h 20000"/>
                      <a:gd name="T74" fmla="*/ 621 w 20000"/>
                      <a:gd name="T75" fmla="*/ 6058 h 20000"/>
                      <a:gd name="T76" fmla="*/ 2915 w 20000"/>
                      <a:gd name="T77" fmla="*/ 6316 h 20000"/>
                      <a:gd name="T78" fmla="*/ 5818 w 20000"/>
                      <a:gd name="T79" fmla="*/ 5310 h 20000"/>
                      <a:gd name="T80" fmla="*/ 8411 w 20000"/>
                      <a:gd name="T81" fmla="*/ 608 h 20000"/>
                      <a:gd name="T82" fmla="*/ 11326 w 20000"/>
                      <a:gd name="T83" fmla="*/ 0 h 20000"/>
                      <a:gd name="T84" fmla="*/ 13978 w 20000"/>
                      <a:gd name="T85" fmla="*/ 1333 h 20000"/>
                      <a:gd name="T86" fmla="*/ 16762 w 20000"/>
                      <a:gd name="T87" fmla="*/ 5684 h 20000"/>
                      <a:gd name="T88" fmla="*/ 19116 w 20000"/>
                      <a:gd name="T89" fmla="*/ 6901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20000" h="20000">
                        <a:moveTo>
                          <a:pt x="19988" y="7275"/>
                        </a:moveTo>
                        <a:lnTo>
                          <a:pt x="19916" y="8000"/>
                        </a:lnTo>
                        <a:lnTo>
                          <a:pt x="19677" y="8234"/>
                        </a:lnTo>
                        <a:lnTo>
                          <a:pt x="19379" y="8468"/>
                        </a:lnTo>
                        <a:lnTo>
                          <a:pt x="19618" y="9942"/>
                        </a:lnTo>
                        <a:lnTo>
                          <a:pt x="19379" y="10409"/>
                        </a:lnTo>
                        <a:lnTo>
                          <a:pt x="18327" y="10409"/>
                        </a:lnTo>
                        <a:lnTo>
                          <a:pt x="18184" y="12468"/>
                        </a:lnTo>
                        <a:lnTo>
                          <a:pt x="18375" y="12725"/>
                        </a:lnTo>
                        <a:lnTo>
                          <a:pt x="18184" y="13099"/>
                        </a:lnTo>
                        <a:lnTo>
                          <a:pt x="17885" y="12959"/>
                        </a:lnTo>
                        <a:lnTo>
                          <a:pt x="17085" y="13684"/>
                        </a:lnTo>
                        <a:lnTo>
                          <a:pt x="17324" y="13684"/>
                        </a:lnTo>
                        <a:lnTo>
                          <a:pt x="17814" y="15860"/>
                        </a:lnTo>
                        <a:lnTo>
                          <a:pt x="17694" y="17544"/>
                        </a:lnTo>
                        <a:lnTo>
                          <a:pt x="17324" y="17450"/>
                        </a:lnTo>
                        <a:lnTo>
                          <a:pt x="17324" y="17076"/>
                        </a:lnTo>
                        <a:lnTo>
                          <a:pt x="15102" y="16585"/>
                        </a:lnTo>
                        <a:lnTo>
                          <a:pt x="15102" y="16211"/>
                        </a:lnTo>
                        <a:lnTo>
                          <a:pt x="14421" y="16117"/>
                        </a:lnTo>
                        <a:lnTo>
                          <a:pt x="12999" y="17544"/>
                        </a:lnTo>
                        <a:lnTo>
                          <a:pt x="12318" y="18643"/>
                        </a:lnTo>
                        <a:lnTo>
                          <a:pt x="11876" y="18643"/>
                        </a:lnTo>
                        <a:lnTo>
                          <a:pt x="11828" y="19135"/>
                        </a:lnTo>
                        <a:lnTo>
                          <a:pt x="11577" y="19977"/>
                        </a:lnTo>
                        <a:lnTo>
                          <a:pt x="11195" y="19368"/>
                        </a:lnTo>
                        <a:lnTo>
                          <a:pt x="11517" y="19135"/>
                        </a:lnTo>
                        <a:lnTo>
                          <a:pt x="10394" y="18784"/>
                        </a:lnTo>
                        <a:lnTo>
                          <a:pt x="9904" y="18409"/>
                        </a:lnTo>
                        <a:lnTo>
                          <a:pt x="10096" y="17544"/>
                        </a:lnTo>
                        <a:lnTo>
                          <a:pt x="9606" y="17544"/>
                        </a:lnTo>
                        <a:lnTo>
                          <a:pt x="9606" y="16819"/>
                        </a:lnTo>
                        <a:lnTo>
                          <a:pt x="9283" y="16585"/>
                        </a:lnTo>
                        <a:lnTo>
                          <a:pt x="8172" y="16491"/>
                        </a:lnTo>
                        <a:lnTo>
                          <a:pt x="7491" y="15860"/>
                        </a:lnTo>
                        <a:lnTo>
                          <a:pt x="7121" y="15626"/>
                        </a:lnTo>
                        <a:lnTo>
                          <a:pt x="7121" y="15018"/>
                        </a:lnTo>
                        <a:lnTo>
                          <a:pt x="7312" y="14292"/>
                        </a:lnTo>
                        <a:lnTo>
                          <a:pt x="7312" y="13567"/>
                        </a:lnTo>
                        <a:lnTo>
                          <a:pt x="7431" y="12351"/>
                        </a:lnTo>
                        <a:lnTo>
                          <a:pt x="7312" y="12094"/>
                        </a:lnTo>
                        <a:lnTo>
                          <a:pt x="7180" y="12351"/>
                        </a:lnTo>
                        <a:lnTo>
                          <a:pt x="6189" y="13099"/>
                        </a:lnTo>
                        <a:lnTo>
                          <a:pt x="5508" y="13333"/>
                        </a:lnTo>
                        <a:lnTo>
                          <a:pt x="5209" y="14292"/>
                        </a:lnTo>
                        <a:lnTo>
                          <a:pt x="5209" y="16117"/>
                        </a:lnTo>
                        <a:lnTo>
                          <a:pt x="5209" y="17544"/>
                        </a:lnTo>
                        <a:lnTo>
                          <a:pt x="5209" y="19135"/>
                        </a:lnTo>
                        <a:lnTo>
                          <a:pt x="4576" y="18784"/>
                        </a:lnTo>
                        <a:lnTo>
                          <a:pt x="4277" y="18409"/>
                        </a:lnTo>
                        <a:lnTo>
                          <a:pt x="3787" y="18175"/>
                        </a:lnTo>
                        <a:lnTo>
                          <a:pt x="3524" y="19018"/>
                        </a:lnTo>
                        <a:lnTo>
                          <a:pt x="3787" y="19743"/>
                        </a:lnTo>
                        <a:lnTo>
                          <a:pt x="3524" y="19018"/>
                        </a:lnTo>
                        <a:lnTo>
                          <a:pt x="3524" y="18035"/>
                        </a:lnTo>
                        <a:lnTo>
                          <a:pt x="3524" y="17544"/>
                        </a:lnTo>
                        <a:lnTo>
                          <a:pt x="3226" y="17450"/>
                        </a:lnTo>
                        <a:lnTo>
                          <a:pt x="2915" y="17450"/>
                        </a:lnTo>
                        <a:lnTo>
                          <a:pt x="2473" y="15860"/>
                        </a:lnTo>
                        <a:lnTo>
                          <a:pt x="2234" y="15485"/>
                        </a:lnTo>
                        <a:lnTo>
                          <a:pt x="2473" y="15485"/>
                        </a:lnTo>
                        <a:lnTo>
                          <a:pt x="2796" y="15485"/>
                        </a:lnTo>
                        <a:lnTo>
                          <a:pt x="2473" y="14901"/>
                        </a:lnTo>
                        <a:lnTo>
                          <a:pt x="2724" y="14526"/>
                        </a:lnTo>
                        <a:lnTo>
                          <a:pt x="3716" y="14292"/>
                        </a:lnTo>
                        <a:lnTo>
                          <a:pt x="3405" y="13918"/>
                        </a:lnTo>
                        <a:lnTo>
                          <a:pt x="3405" y="12094"/>
                        </a:lnTo>
                        <a:lnTo>
                          <a:pt x="2915" y="12351"/>
                        </a:lnTo>
                        <a:lnTo>
                          <a:pt x="2724" y="12000"/>
                        </a:lnTo>
                        <a:lnTo>
                          <a:pt x="2234" y="12094"/>
                        </a:lnTo>
                        <a:lnTo>
                          <a:pt x="1983" y="12468"/>
                        </a:lnTo>
                        <a:lnTo>
                          <a:pt x="1613" y="12959"/>
                        </a:lnTo>
                        <a:lnTo>
                          <a:pt x="1123" y="12959"/>
                        </a:lnTo>
                        <a:lnTo>
                          <a:pt x="502" y="9567"/>
                        </a:lnTo>
                        <a:lnTo>
                          <a:pt x="0" y="9567"/>
                        </a:lnTo>
                        <a:lnTo>
                          <a:pt x="621" y="6058"/>
                        </a:lnTo>
                        <a:lnTo>
                          <a:pt x="1673" y="5684"/>
                        </a:lnTo>
                        <a:lnTo>
                          <a:pt x="2915" y="6316"/>
                        </a:lnTo>
                        <a:lnTo>
                          <a:pt x="6189" y="7018"/>
                        </a:lnTo>
                        <a:lnTo>
                          <a:pt x="5818" y="5310"/>
                        </a:lnTo>
                        <a:lnTo>
                          <a:pt x="6189" y="1333"/>
                        </a:lnTo>
                        <a:lnTo>
                          <a:pt x="8411" y="608"/>
                        </a:lnTo>
                        <a:lnTo>
                          <a:pt x="9904" y="725"/>
                        </a:lnTo>
                        <a:lnTo>
                          <a:pt x="11326" y="0"/>
                        </a:lnTo>
                        <a:lnTo>
                          <a:pt x="12378" y="1825"/>
                        </a:lnTo>
                        <a:lnTo>
                          <a:pt x="13978" y="1333"/>
                        </a:lnTo>
                        <a:lnTo>
                          <a:pt x="15711" y="3509"/>
                        </a:lnTo>
                        <a:lnTo>
                          <a:pt x="16762" y="5684"/>
                        </a:lnTo>
                        <a:lnTo>
                          <a:pt x="18184" y="6058"/>
                        </a:lnTo>
                        <a:lnTo>
                          <a:pt x="19116" y="6901"/>
                        </a:lnTo>
                        <a:lnTo>
                          <a:pt x="19988" y="7275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7" name="Freeform 146">
                    <a:extLst>
                      <a:ext uri="{FF2B5EF4-FFF2-40B4-BE49-F238E27FC236}">
                        <a16:creationId xmlns:a16="http://schemas.microsoft.com/office/drawing/2014/main" id="{7C15D03A-A073-7FB3-F557-BCA6067DF6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20953" y="3313503"/>
                    <a:ext cx="253678" cy="134389"/>
                  </a:xfrm>
                  <a:custGeom>
                    <a:avLst/>
                    <a:gdLst>
                      <a:gd name="T0" fmla="*/ 19952 w 20000"/>
                      <a:gd name="T1" fmla="*/ 5471 h 20000"/>
                      <a:gd name="T2" fmla="*/ 16762 w 20000"/>
                      <a:gd name="T3" fmla="*/ 8789 h 20000"/>
                      <a:gd name="T4" fmla="*/ 16000 w 20000"/>
                      <a:gd name="T5" fmla="*/ 11121 h 20000"/>
                      <a:gd name="T6" fmla="*/ 13524 w 20000"/>
                      <a:gd name="T7" fmla="*/ 11570 h 20000"/>
                      <a:gd name="T8" fmla="*/ 13333 w 20000"/>
                      <a:gd name="T9" fmla="*/ 13901 h 20000"/>
                      <a:gd name="T10" fmla="*/ 11571 w 20000"/>
                      <a:gd name="T11" fmla="*/ 14798 h 20000"/>
                      <a:gd name="T12" fmla="*/ 11095 w 20000"/>
                      <a:gd name="T13" fmla="*/ 13901 h 20000"/>
                      <a:gd name="T14" fmla="*/ 10095 w 20000"/>
                      <a:gd name="T15" fmla="*/ 14798 h 20000"/>
                      <a:gd name="T16" fmla="*/ 8095 w 20000"/>
                      <a:gd name="T17" fmla="*/ 17130 h 20000"/>
                      <a:gd name="T18" fmla="*/ 8381 w 20000"/>
                      <a:gd name="T19" fmla="*/ 19910 h 20000"/>
                      <a:gd name="T20" fmla="*/ 7619 w 20000"/>
                      <a:gd name="T21" fmla="*/ 19910 h 20000"/>
                      <a:gd name="T22" fmla="*/ 1238 w 20000"/>
                      <a:gd name="T23" fmla="*/ 16233 h 20000"/>
                      <a:gd name="T24" fmla="*/ 2952 w 20000"/>
                      <a:gd name="T25" fmla="*/ 16233 h 20000"/>
                      <a:gd name="T26" fmla="*/ 3714 w 20000"/>
                      <a:gd name="T27" fmla="*/ 14798 h 20000"/>
                      <a:gd name="T28" fmla="*/ 5667 w 20000"/>
                      <a:gd name="T29" fmla="*/ 11570 h 20000"/>
                      <a:gd name="T30" fmla="*/ 4381 w 20000"/>
                      <a:gd name="T31" fmla="*/ 11570 h 20000"/>
                      <a:gd name="T32" fmla="*/ 1952 w 20000"/>
                      <a:gd name="T33" fmla="*/ 9686 h 20000"/>
                      <a:gd name="T34" fmla="*/ 0 w 20000"/>
                      <a:gd name="T35" fmla="*/ 9686 h 20000"/>
                      <a:gd name="T36" fmla="*/ 1238 w 20000"/>
                      <a:gd name="T37" fmla="*/ 5471 h 20000"/>
                      <a:gd name="T38" fmla="*/ 6905 w 20000"/>
                      <a:gd name="T39" fmla="*/ 0 h 20000"/>
                      <a:gd name="T40" fmla="*/ 9619 w 20000"/>
                      <a:gd name="T41" fmla="*/ 359 h 20000"/>
                      <a:gd name="T42" fmla="*/ 9619 w 20000"/>
                      <a:gd name="T43" fmla="*/ 1794 h 20000"/>
                      <a:gd name="T44" fmla="*/ 18476 w 20000"/>
                      <a:gd name="T45" fmla="*/ 3677 h 20000"/>
                      <a:gd name="T46" fmla="*/ 18476 w 20000"/>
                      <a:gd name="T47" fmla="*/ 5112 h 20000"/>
                      <a:gd name="T48" fmla="*/ 19952 w 20000"/>
                      <a:gd name="T49" fmla="*/ 5471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20000" h="20000">
                        <a:moveTo>
                          <a:pt x="19952" y="5471"/>
                        </a:moveTo>
                        <a:lnTo>
                          <a:pt x="16762" y="8789"/>
                        </a:lnTo>
                        <a:lnTo>
                          <a:pt x="16000" y="11121"/>
                        </a:lnTo>
                        <a:lnTo>
                          <a:pt x="13524" y="11570"/>
                        </a:lnTo>
                        <a:lnTo>
                          <a:pt x="13333" y="13901"/>
                        </a:lnTo>
                        <a:lnTo>
                          <a:pt x="11571" y="14798"/>
                        </a:lnTo>
                        <a:lnTo>
                          <a:pt x="11095" y="13901"/>
                        </a:lnTo>
                        <a:lnTo>
                          <a:pt x="10095" y="14798"/>
                        </a:lnTo>
                        <a:lnTo>
                          <a:pt x="8095" y="17130"/>
                        </a:lnTo>
                        <a:lnTo>
                          <a:pt x="8381" y="19910"/>
                        </a:lnTo>
                        <a:lnTo>
                          <a:pt x="7619" y="19910"/>
                        </a:lnTo>
                        <a:lnTo>
                          <a:pt x="1238" y="16233"/>
                        </a:lnTo>
                        <a:lnTo>
                          <a:pt x="2952" y="16233"/>
                        </a:lnTo>
                        <a:lnTo>
                          <a:pt x="3714" y="14798"/>
                        </a:lnTo>
                        <a:lnTo>
                          <a:pt x="5667" y="11570"/>
                        </a:lnTo>
                        <a:lnTo>
                          <a:pt x="4381" y="11570"/>
                        </a:lnTo>
                        <a:lnTo>
                          <a:pt x="1952" y="9686"/>
                        </a:lnTo>
                        <a:lnTo>
                          <a:pt x="0" y="9686"/>
                        </a:lnTo>
                        <a:lnTo>
                          <a:pt x="1238" y="5471"/>
                        </a:lnTo>
                        <a:lnTo>
                          <a:pt x="6905" y="0"/>
                        </a:lnTo>
                        <a:lnTo>
                          <a:pt x="9619" y="359"/>
                        </a:lnTo>
                        <a:lnTo>
                          <a:pt x="9619" y="1794"/>
                        </a:lnTo>
                        <a:lnTo>
                          <a:pt x="18476" y="3677"/>
                        </a:lnTo>
                        <a:lnTo>
                          <a:pt x="18476" y="5112"/>
                        </a:lnTo>
                        <a:lnTo>
                          <a:pt x="19952" y="5471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8" name="Freeform 145">
                    <a:extLst>
                      <a:ext uri="{FF2B5EF4-FFF2-40B4-BE49-F238E27FC236}">
                        <a16:creationId xmlns:a16="http://schemas.microsoft.com/office/drawing/2014/main" id="{F071CF36-0720-B183-F31F-8AD94B532C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43456" y="3236493"/>
                    <a:ext cx="451487" cy="294448"/>
                  </a:xfrm>
                  <a:custGeom>
                    <a:avLst/>
                    <a:gdLst>
                      <a:gd name="T0" fmla="*/ 12477 w 20000"/>
                      <a:gd name="T1" fmla="*/ 19548 h 20000"/>
                      <a:gd name="T2" fmla="*/ 12477 w 20000"/>
                      <a:gd name="T3" fmla="*/ 17823 h 20000"/>
                      <a:gd name="T4" fmla="*/ 8461 w 20000"/>
                      <a:gd name="T5" fmla="*/ 14251 h 20000"/>
                      <a:gd name="T6" fmla="*/ 7604 w 20000"/>
                      <a:gd name="T7" fmla="*/ 13347 h 20000"/>
                      <a:gd name="T8" fmla="*/ 6078 w 20000"/>
                      <a:gd name="T9" fmla="*/ 11663 h 20000"/>
                      <a:gd name="T10" fmla="*/ 5408 w 20000"/>
                      <a:gd name="T11" fmla="*/ 9733 h 20000"/>
                      <a:gd name="T12" fmla="*/ 3722 w 20000"/>
                      <a:gd name="T13" fmla="*/ 8706 h 20000"/>
                      <a:gd name="T14" fmla="*/ 2624 w 20000"/>
                      <a:gd name="T15" fmla="*/ 7023 h 20000"/>
                      <a:gd name="T16" fmla="*/ 2490 w 20000"/>
                      <a:gd name="T17" fmla="*/ 4846 h 20000"/>
                      <a:gd name="T18" fmla="*/ 1526 w 20000"/>
                      <a:gd name="T19" fmla="*/ 7023 h 20000"/>
                      <a:gd name="T20" fmla="*/ 696 w 20000"/>
                      <a:gd name="T21" fmla="*/ 10390 h 20000"/>
                      <a:gd name="T22" fmla="*/ 0 w 20000"/>
                      <a:gd name="T23" fmla="*/ 7844 h 20000"/>
                      <a:gd name="T24" fmla="*/ 0 w 20000"/>
                      <a:gd name="T25" fmla="*/ 2094 h 20000"/>
                      <a:gd name="T26" fmla="*/ 2222 w 20000"/>
                      <a:gd name="T27" fmla="*/ 0 h 20000"/>
                      <a:gd name="T28" fmla="*/ 2490 w 20000"/>
                      <a:gd name="T29" fmla="*/ 4230 h 20000"/>
                      <a:gd name="T30" fmla="*/ 3588 w 20000"/>
                      <a:gd name="T31" fmla="*/ 4846 h 20000"/>
                      <a:gd name="T32" fmla="*/ 5141 w 20000"/>
                      <a:gd name="T33" fmla="*/ 4846 h 20000"/>
                      <a:gd name="T34" fmla="*/ 9130 w 20000"/>
                      <a:gd name="T35" fmla="*/ 6119 h 20000"/>
                      <a:gd name="T36" fmla="*/ 9853 w 20000"/>
                      <a:gd name="T37" fmla="*/ 7844 h 20000"/>
                      <a:gd name="T38" fmla="*/ 10549 w 20000"/>
                      <a:gd name="T39" fmla="*/ 9322 h 20000"/>
                      <a:gd name="T40" fmla="*/ 14137 w 20000"/>
                      <a:gd name="T41" fmla="*/ 10637 h 20000"/>
                      <a:gd name="T42" fmla="*/ 14270 w 20000"/>
                      <a:gd name="T43" fmla="*/ 12074 h 20000"/>
                      <a:gd name="T44" fmla="*/ 14967 w 20000"/>
                      <a:gd name="T45" fmla="*/ 9733 h 20000"/>
                      <a:gd name="T46" fmla="*/ 17456 w 20000"/>
                      <a:gd name="T47" fmla="*/ 7844 h 20000"/>
                      <a:gd name="T48" fmla="*/ 17885 w 20000"/>
                      <a:gd name="T49" fmla="*/ 9733 h 20000"/>
                      <a:gd name="T50" fmla="*/ 19973 w 20000"/>
                      <a:gd name="T51" fmla="*/ 10637 h 20000"/>
                      <a:gd name="T52" fmla="*/ 18447 w 20000"/>
                      <a:gd name="T53" fmla="*/ 12731 h 20000"/>
                      <a:gd name="T54" fmla="*/ 17456 w 20000"/>
                      <a:gd name="T55" fmla="*/ 11663 h 20000"/>
                      <a:gd name="T56" fmla="*/ 17189 w 20000"/>
                      <a:gd name="T57" fmla="*/ 10390 h 20000"/>
                      <a:gd name="T58" fmla="*/ 15930 w 20000"/>
                      <a:gd name="T59" fmla="*/ 13758 h 20000"/>
                      <a:gd name="T60" fmla="*/ 13842 w 20000"/>
                      <a:gd name="T61" fmla="*/ 14415 h 20000"/>
                      <a:gd name="T62" fmla="*/ 14270 w 20000"/>
                      <a:gd name="T63" fmla="*/ 15483 h 20000"/>
                      <a:gd name="T64" fmla="*/ 14137 w 20000"/>
                      <a:gd name="T65" fmla="*/ 17823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0000" h="20000">
                        <a:moveTo>
                          <a:pt x="13440" y="19959"/>
                        </a:moveTo>
                        <a:lnTo>
                          <a:pt x="12477" y="19548"/>
                        </a:lnTo>
                        <a:lnTo>
                          <a:pt x="12744" y="18686"/>
                        </a:lnTo>
                        <a:lnTo>
                          <a:pt x="12477" y="17823"/>
                        </a:lnTo>
                        <a:lnTo>
                          <a:pt x="11647" y="17823"/>
                        </a:lnTo>
                        <a:lnTo>
                          <a:pt x="8461" y="14251"/>
                        </a:lnTo>
                        <a:lnTo>
                          <a:pt x="8032" y="14415"/>
                        </a:lnTo>
                        <a:lnTo>
                          <a:pt x="7604" y="13347"/>
                        </a:lnTo>
                        <a:lnTo>
                          <a:pt x="6667" y="11458"/>
                        </a:lnTo>
                        <a:lnTo>
                          <a:pt x="6078" y="11663"/>
                        </a:lnTo>
                        <a:lnTo>
                          <a:pt x="5542" y="11663"/>
                        </a:lnTo>
                        <a:lnTo>
                          <a:pt x="5408" y="9733"/>
                        </a:lnTo>
                        <a:lnTo>
                          <a:pt x="4980" y="9322"/>
                        </a:lnTo>
                        <a:lnTo>
                          <a:pt x="3722" y="8706"/>
                        </a:lnTo>
                        <a:lnTo>
                          <a:pt x="3588" y="7023"/>
                        </a:lnTo>
                        <a:lnTo>
                          <a:pt x="2624" y="7023"/>
                        </a:lnTo>
                        <a:lnTo>
                          <a:pt x="2490" y="5955"/>
                        </a:lnTo>
                        <a:lnTo>
                          <a:pt x="2490" y="4846"/>
                        </a:lnTo>
                        <a:lnTo>
                          <a:pt x="1794" y="5955"/>
                        </a:lnTo>
                        <a:lnTo>
                          <a:pt x="1526" y="7023"/>
                        </a:lnTo>
                        <a:lnTo>
                          <a:pt x="2062" y="9979"/>
                        </a:lnTo>
                        <a:lnTo>
                          <a:pt x="696" y="10390"/>
                        </a:lnTo>
                        <a:lnTo>
                          <a:pt x="0" y="10637"/>
                        </a:lnTo>
                        <a:lnTo>
                          <a:pt x="0" y="7844"/>
                        </a:lnTo>
                        <a:lnTo>
                          <a:pt x="0" y="5298"/>
                        </a:lnTo>
                        <a:lnTo>
                          <a:pt x="0" y="2094"/>
                        </a:lnTo>
                        <a:lnTo>
                          <a:pt x="696" y="411"/>
                        </a:lnTo>
                        <a:lnTo>
                          <a:pt x="2222" y="0"/>
                        </a:lnTo>
                        <a:lnTo>
                          <a:pt x="1794" y="4435"/>
                        </a:lnTo>
                        <a:lnTo>
                          <a:pt x="2490" y="4230"/>
                        </a:lnTo>
                        <a:lnTo>
                          <a:pt x="2892" y="4846"/>
                        </a:lnTo>
                        <a:lnTo>
                          <a:pt x="3588" y="4846"/>
                        </a:lnTo>
                        <a:lnTo>
                          <a:pt x="4311" y="4435"/>
                        </a:lnTo>
                        <a:lnTo>
                          <a:pt x="5141" y="4846"/>
                        </a:lnTo>
                        <a:lnTo>
                          <a:pt x="6667" y="5955"/>
                        </a:lnTo>
                        <a:lnTo>
                          <a:pt x="9130" y="6119"/>
                        </a:lnTo>
                        <a:lnTo>
                          <a:pt x="9853" y="6530"/>
                        </a:lnTo>
                        <a:lnTo>
                          <a:pt x="9853" y="7844"/>
                        </a:lnTo>
                        <a:lnTo>
                          <a:pt x="10950" y="7844"/>
                        </a:lnTo>
                        <a:lnTo>
                          <a:pt x="10549" y="9322"/>
                        </a:lnTo>
                        <a:lnTo>
                          <a:pt x="11647" y="9979"/>
                        </a:lnTo>
                        <a:lnTo>
                          <a:pt x="14137" y="10637"/>
                        </a:lnTo>
                        <a:lnTo>
                          <a:pt x="13440" y="11047"/>
                        </a:lnTo>
                        <a:lnTo>
                          <a:pt x="14270" y="12074"/>
                        </a:lnTo>
                        <a:lnTo>
                          <a:pt x="14833" y="10637"/>
                        </a:lnTo>
                        <a:lnTo>
                          <a:pt x="14967" y="9733"/>
                        </a:lnTo>
                        <a:lnTo>
                          <a:pt x="15930" y="9733"/>
                        </a:lnTo>
                        <a:lnTo>
                          <a:pt x="17456" y="7844"/>
                        </a:lnTo>
                        <a:lnTo>
                          <a:pt x="16787" y="9733"/>
                        </a:lnTo>
                        <a:lnTo>
                          <a:pt x="17885" y="9733"/>
                        </a:lnTo>
                        <a:lnTo>
                          <a:pt x="19250" y="10637"/>
                        </a:lnTo>
                        <a:lnTo>
                          <a:pt x="19973" y="10637"/>
                        </a:lnTo>
                        <a:lnTo>
                          <a:pt x="18876" y="12074"/>
                        </a:lnTo>
                        <a:lnTo>
                          <a:pt x="18447" y="12731"/>
                        </a:lnTo>
                        <a:lnTo>
                          <a:pt x="17456" y="12731"/>
                        </a:lnTo>
                        <a:lnTo>
                          <a:pt x="17456" y="11663"/>
                        </a:lnTo>
                        <a:lnTo>
                          <a:pt x="17885" y="11047"/>
                        </a:lnTo>
                        <a:lnTo>
                          <a:pt x="17189" y="10390"/>
                        </a:lnTo>
                        <a:lnTo>
                          <a:pt x="16359" y="10637"/>
                        </a:lnTo>
                        <a:lnTo>
                          <a:pt x="15930" y="13758"/>
                        </a:lnTo>
                        <a:lnTo>
                          <a:pt x="14967" y="13758"/>
                        </a:lnTo>
                        <a:lnTo>
                          <a:pt x="13842" y="14415"/>
                        </a:lnTo>
                        <a:lnTo>
                          <a:pt x="13842" y="15072"/>
                        </a:lnTo>
                        <a:lnTo>
                          <a:pt x="14270" y="15483"/>
                        </a:lnTo>
                        <a:lnTo>
                          <a:pt x="14967" y="15483"/>
                        </a:lnTo>
                        <a:lnTo>
                          <a:pt x="14137" y="17823"/>
                        </a:lnTo>
                        <a:lnTo>
                          <a:pt x="13440" y="19959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9" name="Freeform 144">
                    <a:extLst>
                      <a:ext uri="{FF2B5EF4-FFF2-40B4-BE49-F238E27FC236}">
                        <a16:creationId xmlns:a16="http://schemas.microsoft.com/office/drawing/2014/main" id="{2D8F1E02-AE4C-C32B-6F27-D28A65A307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45454" y="3389002"/>
                    <a:ext cx="223478" cy="157039"/>
                  </a:xfrm>
                  <a:custGeom>
                    <a:avLst/>
                    <a:gdLst>
                      <a:gd name="T0" fmla="*/ 15447 w 20000"/>
                      <a:gd name="T1" fmla="*/ 7538 h 20000"/>
                      <a:gd name="T2" fmla="*/ 16314 w 20000"/>
                      <a:gd name="T3" fmla="*/ 10692 h 20000"/>
                      <a:gd name="T4" fmla="*/ 17182 w 20000"/>
                      <a:gd name="T5" fmla="*/ 10692 h 20000"/>
                      <a:gd name="T6" fmla="*/ 18537 w 20000"/>
                      <a:gd name="T7" fmla="*/ 11615 h 20000"/>
                      <a:gd name="T8" fmla="*/ 19946 w 20000"/>
                      <a:gd name="T9" fmla="*/ 16000 h 20000"/>
                      <a:gd name="T10" fmla="*/ 19079 w 20000"/>
                      <a:gd name="T11" fmla="*/ 17154 h 20000"/>
                      <a:gd name="T12" fmla="*/ 18266 w 20000"/>
                      <a:gd name="T13" fmla="*/ 16769 h 20000"/>
                      <a:gd name="T14" fmla="*/ 17724 w 20000"/>
                      <a:gd name="T15" fmla="*/ 16769 h 20000"/>
                      <a:gd name="T16" fmla="*/ 16314 w 20000"/>
                      <a:gd name="T17" fmla="*/ 16000 h 20000"/>
                      <a:gd name="T18" fmla="*/ 14634 w 20000"/>
                      <a:gd name="T19" fmla="*/ 17154 h 20000"/>
                      <a:gd name="T20" fmla="*/ 13225 w 20000"/>
                      <a:gd name="T21" fmla="*/ 18692 h 20000"/>
                      <a:gd name="T22" fmla="*/ 11762 w 20000"/>
                      <a:gd name="T23" fmla="*/ 19923 h 20000"/>
                      <a:gd name="T24" fmla="*/ 11003 w 20000"/>
                      <a:gd name="T25" fmla="*/ 13923 h 20000"/>
                      <a:gd name="T26" fmla="*/ 10407 w 20000"/>
                      <a:gd name="T27" fmla="*/ 13538 h 20000"/>
                      <a:gd name="T28" fmla="*/ 8997 w 20000"/>
                      <a:gd name="T29" fmla="*/ 11923 h 20000"/>
                      <a:gd name="T30" fmla="*/ 8130 w 20000"/>
                      <a:gd name="T31" fmla="*/ 14769 h 20000"/>
                      <a:gd name="T32" fmla="*/ 8726 w 20000"/>
                      <a:gd name="T33" fmla="*/ 15538 h 20000"/>
                      <a:gd name="T34" fmla="*/ 6450 w 20000"/>
                      <a:gd name="T35" fmla="*/ 16769 h 20000"/>
                      <a:gd name="T36" fmla="*/ 5908 w 20000"/>
                      <a:gd name="T37" fmla="*/ 17923 h 20000"/>
                      <a:gd name="T38" fmla="*/ 5366 w 20000"/>
                      <a:gd name="T39" fmla="*/ 17154 h 20000"/>
                      <a:gd name="T40" fmla="*/ 3089 w 20000"/>
                      <a:gd name="T41" fmla="*/ 19154 h 20000"/>
                      <a:gd name="T42" fmla="*/ 0 w 20000"/>
                      <a:gd name="T43" fmla="*/ 17923 h 20000"/>
                      <a:gd name="T44" fmla="*/ 1463 w 20000"/>
                      <a:gd name="T45" fmla="*/ 13923 h 20000"/>
                      <a:gd name="T46" fmla="*/ 3089 w 20000"/>
                      <a:gd name="T47" fmla="*/ 9538 h 20000"/>
                      <a:gd name="T48" fmla="*/ 1680 w 20000"/>
                      <a:gd name="T49" fmla="*/ 9538 h 20000"/>
                      <a:gd name="T50" fmla="*/ 867 w 20000"/>
                      <a:gd name="T51" fmla="*/ 8769 h 20000"/>
                      <a:gd name="T52" fmla="*/ 867 w 20000"/>
                      <a:gd name="T53" fmla="*/ 7538 h 20000"/>
                      <a:gd name="T54" fmla="*/ 3089 w 20000"/>
                      <a:gd name="T55" fmla="*/ 6385 h 20000"/>
                      <a:gd name="T56" fmla="*/ 5095 w 20000"/>
                      <a:gd name="T57" fmla="*/ 6385 h 20000"/>
                      <a:gd name="T58" fmla="*/ 5908 w 20000"/>
                      <a:gd name="T59" fmla="*/ 462 h 20000"/>
                      <a:gd name="T60" fmla="*/ 7588 w 20000"/>
                      <a:gd name="T61" fmla="*/ 0 h 20000"/>
                      <a:gd name="T62" fmla="*/ 8997 w 20000"/>
                      <a:gd name="T63" fmla="*/ 1231 h 20000"/>
                      <a:gd name="T64" fmla="*/ 8130 w 20000"/>
                      <a:gd name="T65" fmla="*/ 2385 h 20000"/>
                      <a:gd name="T66" fmla="*/ 8130 w 20000"/>
                      <a:gd name="T67" fmla="*/ 4385 h 20000"/>
                      <a:gd name="T68" fmla="*/ 15447 w 20000"/>
                      <a:gd name="T69" fmla="*/ 7538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20000" h="20000">
                        <a:moveTo>
                          <a:pt x="15447" y="7538"/>
                        </a:moveTo>
                        <a:lnTo>
                          <a:pt x="16314" y="10692"/>
                        </a:lnTo>
                        <a:lnTo>
                          <a:pt x="17182" y="10692"/>
                        </a:lnTo>
                        <a:lnTo>
                          <a:pt x="18537" y="11615"/>
                        </a:lnTo>
                        <a:lnTo>
                          <a:pt x="19946" y="16000"/>
                        </a:lnTo>
                        <a:lnTo>
                          <a:pt x="19079" y="17154"/>
                        </a:lnTo>
                        <a:lnTo>
                          <a:pt x="18266" y="16769"/>
                        </a:lnTo>
                        <a:lnTo>
                          <a:pt x="17724" y="16769"/>
                        </a:lnTo>
                        <a:lnTo>
                          <a:pt x="16314" y="16000"/>
                        </a:lnTo>
                        <a:lnTo>
                          <a:pt x="14634" y="17154"/>
                        </a:lnTo>
                        <a:lnTo>
                          <a:pt x="13225" y="18692"/>
                        </a:lnTo>
                        <a:lnTo>
                          <a:pt x="11762" y="19923"/>
                        </a:lnTo>
                        <a:lnTo>
                          <a:pt x="11003" y="13923"/>
                        </a:lnTo>
                        <a:lnTo>
                          <a:pt x="10407" y="13538"/>
                        </a:lnTo>
                        <a:lnTo>
                          <a:pt x="8997" y="11923"/>
                        </a:lnTo>
                        <a:lnTo>
                          <a:pt x="8130" y="14769"/>
                        </a:lnTo>
                        <a:lnTo>
                          <a:pt x="8726" y="15538"/>
                        </a:lnTo>
                        <a:lnTo>
                          <a:pt x="6450" y="16769"/>
                        </a:lnTo>
                        <a:lnTo>
                          <a:pt x="5908" y="17923"/>
                        </a:lnTo>
                        <a:lnTo>
                          <a:pt x="5366" y="17154"/>
                        </a:lnTo>
                        <a:lnTo>
                          <a:pt x="3089" y="19154"/>
                        </a:lnTo>
                        <a:lnTo>
                          <a:pt x="0" y="17923"/>
                        </a:lnTo>
                        <a:lnTo>
                          <a:pt x="1463" y="13923"/>
                        </a:lnTo>
                        <a:lnTo>
                          <a:pt x="3089" y="9538"/>
                        </a:lnTo>
                        <a:lnTo>
                          <a:pt x="1680" y="9538"/>
                        </a:lnTo>
                        <a:lnTo>
                          <a:pt x="867" y="8769"/>
                        </a:lnTo>
                        <a:lnTo>
                          <a:pt x="867" y="7538"/>
                        </a:lnTo>
                        <a:lnTo>
                          <a:pt x="3089" y="6385"/>
                        </a:lnTo>
                        <a:lnTo>
                          <a:pt x="5095" y="6385"/>
                        </a:lnTo>
                        <a:lnTo>
                          <a:pt x="5908" y="462"/>
                        </a:lnTo>
                        <a:lnTo>
                          <a:pt x="7588" y="0"/>
                        </a:lnTo>
                        <a:lnTo>
                          <a:pt x="8997" y="1231"/>
                        </a:lnTo>
                        <a:lnTo>
                          <a:pt x="8130" y="2385"/>
                        </a:lnTo>
                        <a:lnTo>
                          <a:pt x="8130" y="4385"/>
                        </a:lnTo>
                        <a:lnTo>
                          <a:pt x="15447" y="7538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60" name="Freeform 143">
                    <a:extLst>
                      <a:ext uri="{FF2B5EF4-FFF2-40B4-BE49-F238E27FC236}">
                        <a16:creationId xmlns:a16="http://schemas.microsoft.com/office/drawing/2014/main" id="{C937C883-A676-0560-3EED-E54B7312E2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57387" y="3307463"/>
                    <a:ext cx="372967" cy="294447"/>
                  </a:xfrm>
                  <a:custGeom>
                    <a:avLst/>
                    <a:gdLst>
                      <a:gd name="T0" fmla="*/ 6375 w 20000"/>
                      <a:gd name="T1" fmla="*/ 2131 h 20000"/>
                      <a:gd name="T2" fmla="*/ 6699 w 20000"/>
                      <a:gd name="T3" fmla="*/ 1107 h 20000"/>
                      <a:gd name="T4" fmla="*/ 7540 w 20000"/>
                      <a:gd name="T5" fmla="*/ 0 h 20000"/>
                      <a:gd name="T6" fmla="*/ 7540 w 20000"/>
                      <a:gd name="T7" fmla="*/ 1107 h 20000"/>
                      <a:gd name="T8" fmla="*/ 7735 w 20000"/>
                      <a:gd name="T9" fmla="*/ 2131 h 20000"/>
                      <a:gd name="T10" fmla="*/ 8867 w 20000"/>
                      <a:gd name="T11" fmla="*/ 2131 h 20000"/>
                      <a:gd name="T12" fmla="*/ 9061 w 20000"/>
                      <a:gd name="T13" fmla="*/ 3852 h 20000"/>
                      <a:gd name="T14" fmla="*/ 11068 w 20000"/>
                      <a:gd name="T15" fmla="*/ 4877 h 20000"/>
                      <a:gd name="T16" fmla="*/ 11262 w 20000"/>
                      <a:gd name="T17" fmla="*/ 6803 h 20000"/>
                      <a:gd name="T18" fmla="*/ 11909 w 20000"/>
                      <a:gd name="T19" fmla="*/ 6803 h 20000"/>
                      <a:gd name="T20" fmla="*/ 12589 w 20000"/>
                      <a:gd name="T21" fmla="*/ 6557 h 20000"/>
                      <a:gd name="T22" fmla="*/ 13754 w 20000"/>
                      <a:gd name="T23" fmla="*/ 8279 h 20000"/>
                      <a:gd name="T24" fmla="*/ 14272 w 20000"/>
                      <a:gd name="T25" fmla="*/ 9344 h 20000"/>
                      <a:gd name="T26" fmla="*/ 14757 w 20000"/>
                      <a:gd name="T27" fmla="*/ 9344 h 20000"/>
                      <a:gd name="T28" fmla="*/ 17799 w 20000"/>
                      <a:gd name="T29" fmla="*/ 11885 h 20000"/>
                      <a:gd name="T30" fmla="*/ 18641 w 20000"/>
                      <a:gd name="T31" fmla="*/ 12910 h 20000"/>
                      <a:gd name="T32" fmla="*/ 19644 w 20000"/>
                      <a:gd name="T33" fmla="*/ 12910 h 20000"/>
                      <a:gd name="T34" fmla="*/ 19968 w 20000"/>
                      <a:gd name="T35" fmla="*/ 13770 h 20000"/>
                      <a:gd name="T36" fmla="*/ 19644 w 20000"/>
                      <a:gd name="T37" fmla="*/ 14672 h 20000"/>
                      <a:gd name="T38" fmla="*/ 18641 w 20000"/>
                      <a:gd name="T39" fmla="*/ 15082 h 20000"/>
                      <a:gd name="T40" fmla="*/ 18641 w 20000"/>
                      <a:gd name="T41" fmla="*/ 16762 h 20000"/>
                      <a:gd name="T42" fmla="*/ 16472 w 20000"/>
                      <a:gd name="T43" fmla="*/ 18279 h 20000"/>
                      <a:gd name="T44" fmla="*/ 16796 w 20000"/>
                      <a:gd name="T45" fmla="*/ 18443 h 20000"/>
                      <a:gd name="T46" fmla="*/ 15437 w 20000"/>
                      <a:gd name="T47" fmla="*/ 19959 h 20000"/>
                      <a:gd name="T48" fmla="*/ 15437 w 20000"/>
                      <a:gd name="T49" fmla="*/ 19098 h 20000"/>
                      <a:gd name="T50" fmla="*/ 13754 w 20000"/>
                      <a:gd name="T51" fmla="*/ 18443 h 20000"/>
                      <a:gd name="T52" fmla="*/ 13430 w 20000"/>
                      <a:gd name="T53" fmla="*/ 16352 h 20000"/>
                      <a:gd name="T54" fmla="*/ 9903 w 20000"/>
                      <a:gd name="T55" fmla="*/ 14426 h 20000"/>
                      <a:gd name="T56" fmla="*/ 8058 w 20000"/>
                      <a:gd name="T57" fmla="*/ 13770 h 20000"/>
                      <a:gd name="T58" fmla="*/ 7735 w 20000"/>
                      <a:gd name="T59" fmla="*/ 12910 h 20000"/>
                      <a:gd name="T60" fmla="*/ 6375 w 20000"/>
                      <a:gd name="T61" fmla="*/ 13361 h 20000"/>
                      <a:gd name="T62" fmla="*/ 5372 w 20000"/>
                      <a:gd name="T63" fmla="*/ 13361 h 20000"/>
                      <a:gd name="T64" fmla="*/ 4563 w 20000"/>
                      <a:gd name="T65" fmla="*/ 15082 h 20000"/>
                      <a:gd name="T66" fmla="*/ 3204 w 20000"/>
                      <a:gd name="T67" fmla="*/ 15492 h 20000"/>
                      <a:gd name="T68" fmla="*/ 2848 w 20000"/>
                      <a:gd name="T69" fmla="*/ 11885 h 20000"/>
                      <a:gd name="T70" fmla="*/ 1521 w 20000"/>
                      <a:gd name="T71" fmla="*/ 11066 h 20000"/>
                      <a:gd name="T72" fmla="*/ 1521 w 20000"/>
                      <a:gd name="T73" fmla="*/ 10164 h 20000"/>
                      <a:gd name="T74" fmla="*/ 2362 w 20000"/>
                      <a:gd name="T75" fmla="*/ 10164 h 20000"/>
                      <a:gd name="T76" fmla="*/ 1845 w 20000"/>
                      <a:gd name="T77" fmla="*/ 9549 h 20000"/>
                      <a:gd name="T78" fmla="*/ 1003 w 20000"/>
                      <a:gd name="T79" fmla="*/ 9959 h 20000"/>
                      <a:gd name="T80" fmla="*/ 680 w 20000"/>
                      <a:gd name="T81" fmla="*/ 7459 h 20000"/>
                      <a:gd name="T82" fmla="*/ 1003 w 20000"/>
                      <a:gd name="T83" fmla="*/ 7459 h 20000"/>
                      <a:gd name="T84" fmla="*/ 1845 w 20000"/>
                      <a:gd name="T85" fmla="*/ 7459 h 20000"/>
                      <a:gd name="T86" fmla="*/ 2848 w 20000"/>
                      <a:gd name="T87" fmla="*/ 7869 h 20000"/>
                      <a:gd name="T88" fmla="*/ 3204 w 20000"/>
                      <a:gd name="T89" fmla="*/ 7459 h 20000"/>
                      <a:gd name="T90" fmla="*/ 3204 w 20000"/>
                      <a:gd name="T91" fmla="*/ 6803 h 20000"/>
                      <a:gd name="T92" fmla="*/ 2362 w 20000"/>
                      <a:gd name="T93" fmla="*/ 6148 h 20000"/>
                      <a:gd name="T94" fmla="*/ 1845 w 20000"/>
                      <a:gd name="T95" fmla="*/ 4877 h 20000"/>
                      <a:gd name="T96" fmla="*/ 1003 w 20000"/>
                      <a:gd name="T97" fmla="*/ 4467 h 20000"/>
                      <a:gd name="T98" fmla="*/ 518 w 20000"/>
                      <a:gd name="T99" fmla="*/ 5533 h 20000"/>
                      <a:gd name="T100" fmla="*/ 680 w 20000"/>
                      <a:gd name="T101" fmla="*/ 6803 h 20000"/>
                      <a:gd name="T102" fmla="*/ 0 w 20000"/>
                      <a:gd name="T103" fmla="*/ 5533 h 20000"/>
                      <a:gd name="T104" fmla="*/ 680 w 20000"/>
                      <a:gd name="T105" fmla="*/ 4057 h 20000"/>
                      <a:gd name="T106" fmla="*/ 2006 w 20000"/>
                      <a:gd name="T107" fmla="*/ 4467 h 20000"/>
                      <a:gd name="T108" fmla="*/ 2848 w 20000"/>
                      <a:gd name="T109" fmla="*/ 5123 h 20000"/>
                      <a:gd name="T110" fmla="*/ 4563 w 20000"/>
                      <a:gd name="T111" fmla="*/ 5738 h 20000"/>
                      <a:gd name="T112" fmla="*/ 5372 w 20000"/>
                      <a:gd name="T113" fmla="*/ 5533 h 20000"/>
                      <a:gd name="T114" fmla="*/ 7055 w 20000"/>
                      <a:gd name="T115" fmla="*/ 5123 h 20000"/>
                      <a:gd name="T116" fmla="*/ 6375 w 20000"/>
                      <a:gd name="T117" fmla="*/ 2131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20000" h="20000">
                        <a:moveTo>
                          <a:pt x="6375" y="2131"/>
                        </a:moveTo>
                        <a:lnTo>
                          <a:pt x="6699" y="1107"/>
                        </a:lnTo>
                        <a:lnTo>
                          <a:pt x="7540" y="0"/>
                        </a:lnTo>
                        <a:lnTo>
                          <a:pt x="7540" y="1107"/>
                        </a:lnTo>
                        <a:lnTo>
                          <a:pt x="7735" y="2131"/>
                        </a:lnTo>
                        <a:lnTo>
                          <a:pt x="8867" y="2131"/>
                        </a:lnTo>
                        <a:lnTo>
                          <a:pt x="9061" y="3852"/>
                        </a:lnTo>
                        <a:lnTo>
                          <a:pt x="11068" y="4877"/>
                        </a:lnTo>
                        <a:lnTo>
                          <a:pt x="11262" y="6803"/>
                        </a:lnTo>
                        <a:lnTo>
                          <a:pt x="11909" y="6803"/>
                        </a:lnTo>
                        <a:lnTo>
                          <a:pt x="12589" y="6557"/>
                        </a:lnTo>
                        <a:lnTo>
                          <a:pt x="13754" y="8279"/>
                        </a:lnTo>
                        <a:lnTo>
                          <a:pt x="14272" y="9344"/>
                        </a:lnTo>
                        <a:lnTo>
                          <a:pt x="14757" y="9344"/>
                        </a:lnTo>
                        <a:lnTo>
                          <a:pt x="17799" y="11885"/>
                        </a:lnTo>
                        <a:lnTo>
                          <a:pt x="18641" y="12910"/>
                        </a:lnTo>
                        <a:lnTo>
                          <a:pt x="19644" y="12910"/>
                        </a:lnTo>
                        <a:lnTo>
                          <a:pt x="19968" y="13770"/>
                        </a:lnTo>
                        <a:lnTo>
                          <a:pt x="19644" y="14672"/>
                        </a:lnTo>
                        <a:lnTo>
                          <a:pt x="18641" y="15082"/>
                        </a:lnTo>
                        <a:lnTo>
                          <a:pt x="18641" y="16762"/>
                        </a:lnTo>
                        <a:lnTo>
                          <a:pt x="16472" y="18279"/>
                        </a:lnTo>
                        <a:lnTo>
                          <a:pt x="16796" y="18443"/>
                        </a:lnTo>
                        <a:lnTo>
                          <a:pt x="15437" y="19959"/>
                        </a:lnTo>
                        <a:lnTo>
                          <a:pt x="15437" y="19098"/>
                        </a:lnTo>
                        <a:lnTo>
                          <a:pt x="13754" y="18443"/>
                        </a:lnTo>
                        <a:lnTo>
                          <a:pt x="13430" y="16352"/>
                        </a:lnTo>
                        <a:lnTo>
                          <a:pt x="9903" y="14426"/>
                        </a:lnTo>
                        <a:lnTo>
                          <a:pt x="8058" y="13770"/>
                        </a:lnTo>
                        <a:lnTo>
                          <a:pt x="7735" y="12910"/>
                        </a:lnTo>
                        <a:lnTo>
                          <a:pt x="6375" y="13361"/>
                        </a:lnTo>
                        <a:lnTo>
                          <a:pt x="5372" y="13361"/>
                        </a:lnTo>
                        <a:lnTo>
                          <a:pt x="4563" y="15082"/>
                        </a:lnTo>
                        <a:lnTo>
                          <a:pt x="3204" y="15492"/>
                        </a:lnTo>
                        <a:lnTo>
                          <a:pt x="2848" y="11885"/>
                        </a:lnTo>
                        <a:lnTo>
                          <a:pt x="1521" y="11066"/>
                        </a:lnTo>
                        <a:lnTo>
                          <a:pt x="1521" y="10164"/>
                        </a:lnTo>
                        <a:lnTo>
                          <a:pt x="2362" y="10164"/>
                        </a:lnTo>
                        <a:lnTo>
                          <a:pt x="1845" y="9549"/>
                        </a:lnTo>
                        <a:lnTo>
                          <a:pt x="1003" y="9959"/>
                        </a:lnTo>
                        <a:lnTo>
                          <a:pt x="680" y="7459"/>
                        </a:lnTo>
                        <a:lnTo>
                          <a:pt x="1003" y="7459"/>
                        </a:lnTo>
                        <a:lnTo>
                          <a:pt x="1845" y="7459"/>
                        </a:lnTo>
                        <a:lnTo>
                          <a:pt x="2848" y="7869"/>
                        </a:lnTo>
                        <a:lnTo>
                          <a:pt x="3204" y="7459"/>
                        </a:lnTo>
                        <a:lnTo>
                          <a:pt x="3204" y="6803"/>
                        </a:lnTo>
                        <a:lnTo>
                          <a:pt x="2362" y="6148"/>
                        </a:lnTo>
                        <a:lnTo>
                          <a:pt x="1845" y="4877"/>
                        </a:lnTo>
                        <a:lnTo>
                          <a:pt x="1003" y="4467"/>
                        </a:lnTo>
                        <a:lnTo>
                          <a:pt x="518" y="5533"/>
                        </a:lnTo>
                        <a:lnTo>
                          <a:pt x="680" y="6803"/>
                        </a:lnTo>
                        <a:lnTo>
                          <a:pt x="0" y="5533"/>
                        </a:lnTo>
                        <a:lnTo>
                          <a:pt x="680" y="4057"/>
                        </a:lnTo>
                        <a:lnTo>
                          <a:pt x="2006" y="4467"/>
                        </a:lnTo>
                        <a:lnTo>
                          <a:pt x="2848" y="5123"/>
                        </a:lnTo>
                        <a:lnTo>
                          <a:pt x="4563" y="5738"/>
                        </a:lnTo>
                        <a:lnTo>
                          <a:pt x="5372" y="5533"/>
                        </a:lnTo>
                        <a:lnTo>
                          <a:pt x="7055" y="5123"/>
                        </a:lnTo>
                        <a:lnTo>
                          <a:pt x="6375" y="2131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078" name="Groupe 153">
              <a:extLst>
                <a:ext uri="{FF2B5EF4-FFF2-40B4-BE49-F238E27FC236}">
                  <a16:creationId xmlns:a16="http://schemas.microsoft.com/office/drawing/2014/main" id="{0258F058-315E-CF11-0BD6-FBCDFBC417D6}"/>
                </a:ext>
              </a:extLst>
            </p:cNvPr>
            <p:cNvGrpSpPr/>
            <p:nvPr/>
          </p:nvGrpSpPr>
          <p:grpSpPr>
            <a:xfrm>
              <a:off x="2743966" y="7906074"/>
              <a:ext cx="285583" cy="217001"/>
              <a:chOff x="4109308" y="2945066"/>
              <a:chExt cx="579835" cy="437896"/>
            </a:xfrm>
            <a:solidFill>
              <a:srgbClr val="319CDD"/>
            </a:solidFill>
            <a:effectLst/>
          </p:grpSpPr>
          <p:sp>
            <p:nvSpPr>
              <p:cNvPr id="1331" name="Freeform 295">
                <a:extLst>
                  <a:ext uri="{FF2B5EF4-FFF2-40B4-BE49-F238E27FC236}">
                    <a16:creationId xmlns:a16="http://schemas.microsoft.com/office/drawing/2014/main" id="{5F487914-BF2D-E746-4762-48DF11356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8057" y="3076434"/>
                <a:ext cx="92109" cy="66439"/>
              </a:xfrm>
              <a:custGeom>
                <a:avLst/>
                <a:gdLst>
                  <a:gd name="T0" fmla="*/ 0 w 20000"/>
                  <a:gd name="T1" fmla="*/ 3670 h 20000"/>
                  <a:gd name="T2" fmla="*/ 3421 w 20000"/>
                  <a:gd name="T3" fmla="*/ 734 h 20000"/>
                  <a:gd name="T4" fmla="*/ 4868 w 20000"/>
                  <a:gd name="T5" fmla="*/ 734 h 20000"/>
                  <a:gd name="T6" fmla="*/ 5395 w 20000"/>
                  <a:gd name="T7" fmla="*/ 2936 h 20000"/>
                  <a:gd name="T8" fmla="*/ 6711 w 20000"/>
                  <a:gd name="T9" fmla="*/ 734 h 20000"/>
                  <a:gd name="T10" fmla="*/ 8816 w 20000"/>
                  <a:gd name="T11" fmla="*/ 0 h 20000"/>
                  <a:gd name="T12" fmla="*/ 10921 w 20000"/>
                  <a:gd name="T13" fmla="*/ 0 h 20000"/>
                  <a:gd name="T14" fmla="*/ 13684 w 20000"/>
                  <a:gd name="T15" fmla="*/ 734 h 20000"/>
                  <a:gd name="T16" fmla="*/ 16447 w 20000"/>
                  <a:gd name="T17" fmla="*/ 2936 h 20000"/>
                  <a:gd name="T18" fmla="*/ 15789 w 20000"/>
                  <a:gd name="T19" fmla="*/ 5688 h 20000"/>
                  <a:gd name="T20" fmla="*/ 19079 w 20000"/>
                  <a:gd name="T21" fmla="*/ 7523 h 20000"/>
                  <a:gd name="T22" fmla="*/ 19868 w 20000"/>
                  <a:gd name="T23" fmla="*/ 12294 h 20000"/>
                  <a:gd name="T24" fmla="*/ 17763 w 20000"/>
                  <a:gd name="T25" fmla="*/ 13211 h 20000"/>
                  <a:gd name="T26" fmla="*/ 16447 w 20000"/>
                  <a:gd name="T27" fmla="*/ 15046 h 20000"/>
                  <a:gd name="T28" fmla="*/ 16447 w 20000"/>
                  <a:gd name="T29" fmla="*/ 19817 h 20000"/>
                  <a:gd name="T30" fmla="*/ 15789 w 20000"/>
                  <a:gd name="T31" fmla="*/ 19817 h 20000"/>
                  <a:gd name="T32" fmla="*/ 12368 w 20000"/>
                  <a:gd name="T33" fmla="*/ 17982 h 20000"/>
                  <a:gd name="T34" fmla="*/ 10921 w 20000"/>
                  <a:gd name="T35" fmla="*/ 13211 h 20000"/>
                  <a:gd name="T36" fmla="*/ 10263 w 20000"/>
                  <a:gd name="T37" fmla="*/ 16147 h 20000"/>
                  <a:gd name="T38" fmla="*/ 5395 w 20000"/>
                  <a:gd name="T39" fmla="*/ 10459 h 20000"/>
                  <a:gd name="T40" fmla="*/ 4868 w 20000"/>
                  <a:gd name="T41" fmla="*/ 8624 h 20000"/>
                  <a:gd name="T42" fmla="*/ 3421 w 20000"/>
                  <a:gd name="T43" fmla="*/ 5688 h 20000"/>
                  <a:gd name="T44" fmla="*/ 2105 w 20000"/>
                  <a:gd name="T45" fmla="*/ 7523 h 20000"/>
                  <a:gd name="T46" fmla="*/ 0 w 20000"/>
                  <a:gd name="T47" fmla="*/ 5688 h 20000"/>
                  <a:gd name="T48" fmla="*/ 0 w 20000"/>
                  <a:gd name="T49" fmla="*/ 367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00" h="20000">
                    <a:moveTo>
                      <a:pt x="0" y="3670"/>
                    </a:moveTo>
                    <a:lnTo>
                      <a:pt x="3421" y="734"/>
                    </a:lnTo>
                    <a:lnTo>
                      <a:pt x="4868" y="734"/>
                    </a:lnTo>
                    <a:lnTo>
                      <a:pt x="5395" y="2936"/>
                    </a:lnTo>
                    <a:lnTo>
                      <a:pt x="6711" y="734"/>
                    </a:lnTo>
                    <a:lnTo>
                      <a:pt x="8816" y="0"/>
                    </a:lnTo>
                    <a:lnTo>
                      <a:pt x="10921" y="0"/>
                    </a:lnTo>
                    <a:lnTo>
                      <a:pt x="13684" y="734"/>
                    </a:lnTo>
                    <a:lnTo>
                      <a:pt x="16447" y="2936"/>
                    </a:lnTo>
                    <a:lnTo>
                      <a:pt x="15789" y="5688"/>
                    </a:lnTo>
                    <a:lnTo>
                      <a:pt x="19079" y="7523"/>
                    </a:lnTo>
                    <a:lnTo>
                      <a:pt x="19868" y="12294"/>
                    </a:lnTo>
                    <a:lnTo>
                      <a:pt x="17763" y="13211"/>
                    </a:lnTo>
                    <a:lnTo>
                      <a:pt x="16447" y="15046"/>
                    </a:lnTo>
                    <a:lnTo>
                      <a:pt x="16447" y="19817"/>
                    </a:lnTo>
                    <a:lnTo>
                      <a:pt x="15789" y="19817"/>
                    </a:lnTo>
                    <a:lnTo>
                      <a:pt x="12368" y="17982"/>
                    </a:lnTo>
                    <a:lnTo>
                      <a:pt x="10921" y="13211"/>
                    </a:lnTo>
                    <a:lnTo>
                      <a:pt x="10263" y="16147"/>
                    </a:lnTo>
                    <a:lnTo>
                      <a:pt x="5395" y="10459"/>
                    </a:lnTo>
                    <a:lnTo>
                      <a:pt x="4868" y="8624"/>
                    </a:lnTo>
                    <a:lnTo>
                      <a:pt x="3421" y="5688"/>
                    </a:lnTo>
                    <a:lnTo>
                      <a:pt x="2105" y="7523"/>
                    </a:lnTo>
                    <a:lnTo>
                      <a:pt x="0" y="5688"/>
                    </a:lnTo>
                    <a:lnTo>
                      <a:pt x="0" y="3670"/>
                    </a:lnTo>
                    <a:close/>
                  </a:path>
                </a:pathLst>
              </a:custGeom>
              <a:solidFill>
                <a:srgbClr val="3A8BFF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2" name="Freeform 289">
                <a:extLst>
                  <a:ext uri="{FF2B5EF4-FFF2-40B4-BE49-F238E27FC236}">
                    <a16:creationId xmlns:a16="http://schemas.microsoft.com/office/drawing/2014/main" id="{977074F1-18F5-48C3-5E66-DF0C98E7F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8085" y="2945066"/>
                <a:ext cx="223478" cy="271798"/>
              </a:xfrm>
              <a:custGeom>
                <a:avLst/>
                <a:gdLst>
                  <a:gd name="T0" fmla="*/ 6450 w 20000"/>
                  <a:gd name="T1" fmla="*/ 177 h 20000"/>
                  <a:gd name="T2" fmla="*/ 8130 w 20000"/>
                  <a:gd name="T3" fmla="*/ 710 h 20000"/>
                  <a:gd name="T4" fmla="*/ 8130 w 20000"/>
                  <a:gd name="T5" fmla="*/ 1375 h 20000"/>
                  <a:gd name="T6" fmla="*/ 9539 w 20000"/>
                  <a:gd name="T7" fmla="*/ 1818 h 20000"/>
                  <a:gd name="T8" fmla="*/ 10081 w 20000"/>
                  <a:gd name="T9" fmla="*/ 2971 h 20000"/>
                  <a:gd name="T10" fmla="*/ 11762 w 20000"/>
                  <a:gd name="T11" fmla="*/ 2084 h 20000"/>
                  <a:gd name="T12" fmla="*/ 14038 w 20000"/>
                  <a:gd name="T13" fmla="*/ 1818 h 20000"/>
                  <a:gd name="T14" fmla="*/ 16260 w 20000"/>
                  <a:gd name="T15" fmla="*/ 2971 h 20000"/>
                  <a:gd name="T16" fmla="*/ 18266 w 20000"/>
                  <a:gd name="T17" fmla="*/ 4789 h 20000"/>
                  <a:gd name="T18" fmla="*/ 17073 w 20000"/>
                  <a:gd name="T19" fmla="*/ 5721 h 20000"/>
                  <a:gd name="T20" fmla="*/ 18266 w 20000"/>
                  <a:gd name="T21" fmla="*/ 6874 h 20000"/>
                  <a:gd name="T22" fmla="*/ 19079 w 20000"/>
                  <a:gd name="T23" fmla="*/ 7982 h 20000"/>
                  <a:gd name="T24" fmla="*/ 19350 w 20000"/>
                  <a:gd name="T25" fmla="*/ 9623 h 20000"/>
                  <a:gd name="T26" fmla="*/ 19350 w 20000"/>
                  <a:gd name="T27" fmla="*/ 10510 h 20000"/>
                  <a:gd name="T28" fmla="*/ 18266 w 20000"/>
                  <a:gd name="T29" fmla="*/ 10998 h 20000"/>
                  <a:gd name="T30" fmla="*/ 13496 w 20000"/>
                  <a:gd name="T31" fmla="*/ 12151 h 20000"/>
                  <a:gd name="T32" fmla="*/ 13496 w 20000"/>
                  <a:gd name="T33" fmla="*/ 13304 h 20000"/>
                  <a:gd name="T34" fmla="*/ 14580 w 20000"/>
                  <a:gd name="T35" fmla="*/ 14412 h 20000"/>
                  <a:gd name="T36" fmla="*/ 16260 w 20000"/>
                  <a:gd name="T37" fmla="*/ 15344 h 20000"/>
                  <a:gd name="T38" fmla="*/ 17073 w 20000"/>
                  <a:gd name="T39" fmla="*/ 16497 h 20000"/>
                  <a:gd name="T40" fmla="*/ 15393 w 20000"/>
                  <a:gd name="T41" fmla="*/ 17650 h 20000"/>
                  <a:gd name="T42" fmla="*/ 15989 w 20000"/>
                  <a:gd name="T43" fmla="*/ 19468 h 20000"/>
                  <a:gd name="T44" fmla="*/ 14038 w 20000"/>
                  <a:gd name="T45" fmla="*/ 19246 h 20000"/>
                  <a:gd name="T46" fmla="*/ 12629 w 20000"/>
                  <a:gd name="T47" fmla="*/ 19468 h 20000"/>
                  <a:gd name="T48" fmla="*/ 10949 w 20000"/>
                  <a:gd name="T49" fmla="*/ 19468 h 20000"/>
                  <a:gd name="T50" fmla="*/ 10081 w 20000"/>
                  <a:gd name="T51" fmla="*/ 19956 h 20000"/>
                  <a:gd name="T52" fmla="*/ 8130 w 20000"/>
                  <a:gd name="T53" fmla="*/ 19246 h 20000"/>
                  <a:gd name="T54" fmla="*/ 7317 w 20000"/>
                  <a:gd name="T55" fmla="*/ 19246 h 20000"/>
                  <a:gd name="T56" fmla="*/ 6721 w 20000"/>
                  <a:gd name="T57" fmla="*/ 18758 h 20000"/>
                  <a:gd name="T58" fmla="*/ 5854 w 20000"/>
                  <a:gd name="T59" fmla="*/ 18758 h 20000"/>
                  <a:gd name="T60" fmla="*/ 5312 w 20000"/>
                  <a:gd name="T61" fmla="*/ 19468 h 20000"/>
                  <a:gd name="T62" fmla="*/ 4444 w 20000"/>
                  <a:gd name="T63" fmla="*/ 19468 h 20000"/>
                  <a:gd name="T64" fmla="*/ 3631 w 20000"/>
                  <a:gd name="T65" fmla="*/ 19468 h 20000"/>
                  <a:gd name="T66" fmla="*/ 3089 w 20000"/>
                  <a:gd name="T67" fmla="*/ 18315 h 20000"/>
                  <a:gd name="T68" fmla="*/ 5041 w 20000"/>
                  <a:gd name="T69" fmla="*/ 15787 h 20000"/>
                  <a:gd name="T70" fmla="*/ 1409 w 20000"/>
                  <a:gd name="T71" fmla="*/ 14412 h 20000"/>
                  <a:gd name="T72" fmla="*/ 542 w 20000"/>
                  <a:gd name="T73" fmla="*/ 13304 h 20000"/>
                  <a:gd name="T74" fmla="*/ 542 w 20000"/>
                  <a:gd name="T75" fmla="*/ 11441 h 20000"/>
                  <a:gd name="T76" fmla="*/ 867 w 20000"/>
                  <a:gd name="T77" fmla="*/ 9623 h 20000"/>
                  <a:gd name="T78" fmla="*/ 867 w 20000"/>
                  <a:gd name="T79" fmla="*/ 7982 h 20000"/>
                  <a:gd name="T80" fmla="*/ 1409 w 20000"/>
                  <a:gd name="T81" fmla="*/ 6164 h 20000"/>
                  <a:gd name="T82" fmla="*/ 2764 w 20000"/>
                  <a:gd name="T83" fmla="*/ 5055 h 20000"/>
                  <a:gd name="T84" fmla="*/ 4228 w 20000"/>
                  <a:gd name="T85" fmla="*/ 3636 h 20000"/>
                  <a:gd name="T86" fmla="*/ 5041 w 20000"/>
                  <a:gd name="T87" fmla="*/ 3193 h 20000"/>
                  <a:gd name="T88" fmla="*/ 5312 w 20000"/>
                  <a:gd name="T89" fmla="*/ 2971 h 20000"/>
                  <a:gd name="T90" fmla="*/ 5312 w 20000"/>
                  <a:gd name="T91" fmla="*/ 2084 h 20000"/>
                  <a:gd name="T92" fmla="*/ 5312 w 20000"/>
                  <a:gd name="T93" fmla="*/ 887 h 20000"/>
                  <a:gd name="T94" fmla="*/ 4228 w 20000"/>
                  <a:gd name="T95" fmla="*/ 177 h 20000"/>
                  <a:gd name="T96" fmla="*/ 5041 w 20000"/>
                  <a:gd name="T97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000" h="20000">
                    <a:moveTo>
                      <a:pt x="5041" y="0"/>
                    </a:moveTo>
                    <a:lnTo>
                      <a:pt x="6450" y="177"/>
                    </a:lnTo>
                    <a:lnTo>
                      <a:pt x="7317" y="177"/>
                    </a:lnTo>
                    <a:lnTo>
                      <a:pt x="8130" y="710"/>
                    </a:lnTo>
                    <a:lnTo>
                      <a:pt x="8130" y="887"/>
                    </a:lnTo>
                    <a:lnTo>
                      <a:pt x="8130" y="1375"/>
                    </a:lnTo>
                    <a:lnTo>
                      <a:pt x="8726" y="1818"/>
                    </a:lnTo>
                    <a:lnTo>
                      <a:pt x="9539" y="1818"/>
                    </a:lnTo>
                    <a:lnTo>
                      <a:pt x="10407" y="1818"/>
                    </a:lnTo>
                    <a:lnTo>
                      <a:pt x="10081" y="2971"/>
                    </a:lnTo>
                    <a:lnTo>
                      <a:pt x="11220" y="2971"/>
                    </a:lnTo>
                    <a:lnTo>
                      <a:pt x="11762" y="2084"/>
                    </a:lnTo>
                    <a:lnTo>
                      <a:pt x="13496" y="887"/>
                    </a:lnTo>
                    <a:lnTo>
                      <a:pt x="14038" y="1818"/>
                    </a:lnTo>
                    <a:lnTo>
                      <a:pt x="15989" y="2528"/>
                    </a:lnTo>
                    <a:lnTo>
                      <a:pt x="16260" y="2971"/>
                    </a:lnTo>
                    <a:lnTo>
                      <a:pt x="17724" y="3636"/>
                    </a:lnTo>
                    <a:lnTo>
                      <a:pt x="18266" y="4789"/>
                    </a:lnTo>
                    <a:lnTo>
                      <a:pt x="17073" y="5499"/>
                    </a:lnTo>
                    <a:lnTo>
                      <a:pt x="17073" y="5721"/>
                    </a:lnTo>
                    <a:lnTo>
                      <a:pt x="18482" y="6608"/>
                    </a:lnTo>
                    <a:lnTo>
                      <a:pt x="18266" y="6874"/>
                    </a:lnTo>
                    <a:lnTo>
                      <a:pt x="18482" y="7982"/>
                    </a:lnTo>
                    <a:lnTo>
                      <a:pt x="19079" y="7982"/>
                    </a:lnTo>
                    <a:lnTo>
                      <a:pt x="19079" y="8514"/>
                    </a:lnTo>
                    <a:lnTo>
                      <a:pt x="19350" y="9623"/>
                    </a:lnTo>
                    <a:lnTo>
                      <a:pt x="19946" y="9845"/>
                    </a:lnTo>
                    <a:lnTo>
                      <a:pt x="19350" y="10510"/>
                    </a:lnTo>
                    <a:lnTo>
                      <a:pt x="18482" y="10510"/>
                    </a:lnTo>
                    <a:lnTo>
                      <a:pt x="18266" y="10998"/>
                    </a:lnTo>
                    <a:lnTo>
                      <a:pt x="14038" y="12594"/>
                    </a:lnTo>
                    <a:lnTo>
                      <a:pt x="13496" y="12151"/>
                    </a:lnTo>
                    <a:lnTo>
                      <a:pt x="13496" y="12594"/>
                    </a:lnTo>
                    <a:lnTo>
                      <a:pt x="13496" y="13304"/>
                    </a:lnTo>
                    <a:lnTo>
                      <a:pt x="14580" y="13525"/>
                    </a:lnTo>
                    <a:lnTo>
                      <a:pt x="14580" y="14412"/>
                    </a:lnTo>
                    <a:lnTo>
                      <a:pt x="15989" y="15122"/>
                    </a:lnTo>
                    <a:lnTo>
                      <a:pt x="16260" y="15344"/>
                    </a:lnTo>
                    <a:lnTo>
                      <a:pt x="17073" y="16231"/>
                    </a:lnTo>
                    <a:lnTo>
                      <a:pt x="17073" y="16497"/>
                    </a:lnTo>
                    <a:lnTo>
                      <a:pt x="17073" y="17428"/>
                    </a:lnTo>
                    <a:lnTo>
                      <a:pt x="15393" y="17650"/>
                    </a:lnTo>
                    <a:lnTo>
                      <a:pt x="15393" y="18758"/>
                    </a:lnTo>
                    <a:lnTo>
                      <a:pt x="15989" y="19468"/>
                    </a:lnTo>
                    <a:lnTo>
                      <a:pt x="15393" y="19246"/>
                    </a:lnTo>
                    <a:lnTo>
                      <a:pt x="14038" y="19246"/>
                    </a:lnTo>
                    <a:lnTo>
                      <a:pt x="13496" y="19468"/>
                    </a:lnTo>
                    <a:lnTo>
                      <a:pt x="12629" y="19468"/>
                    </a:lnTo>
                    <a:lnTo>
                      <a:pt x="11220" y="19956"/>
                    </a:lnTo>
                    <a:lnTo>
                      <a:pt x="10949" y="19468"/>
                    </a:lnTo>
                    <a:lnTo>
                      <a:pt x="10081" y="19468"/>
                    </a:lnTo>
                    <a:lnTo>
                      <a:pt x="10081" y="19956"/>
                    </a:lnTo>
                    <a:lnTo>
                      <a:pt x="8726" y="19468"/>
                    </a:lnTo>
                    <a:lnTo>
                      <a:pt x="8130" y="19246"/>
                    </a:lnTo>
                    <a:lnTo>
                      <a:pt x="7534" y="19246"/>
                    </a:lnTo>
                    <a:lnTo>
                      <a:pt x="7317" y="19246"/>
                    </a:lnTo>
                    <a:lnTo>
                      <a:pt x="6721" y="19246"/>
                    </a:lnTo>
                    <a:lnTo>
                      <a:pt x="6721" y="18758"/>
                    </a:lnTo>
                    <a:lnTo>
                      <a:pt x="6450" y="18758"/>
                    </a:lnTo>
                    <a:lnTo>
                      <a:pt x="5854" y="18758"/>
                    </a:lnTo>
                    <a:lnTo>
                      <a:pt x="5312" y="19246"/>
                    </a:lnTo>
                    <a:lnTo>
                      <a:pt x="5312" y="19468"/>
                    </a:lnTo>
                    <a:lnTo>
                      <a:pt x="5041" y="19468"/>
                    </a:lnTo>
                    <a:lnTo>
                      <a:pt x="4444" y="19468"/>
                    </a:lnTo>
                    <a:lnTo>
                      <a:pt x="4228" y="19468"/>
                    </a:lnTo>
                    <a:lnTo>
                      <a:pt x="3631" y="19468"/>
                    </a:lnTo>
                    <a:lnTo>
                      <a:pt x="3089" y="19468"/>
                    </a:lnTo>
                    <a:lnTo>
                      <a:pt x="3089" y="18315"/>
                    </a:lnTo>
                    <a:lnTo>
                      <a:pt x="4228" y="16940"/>
                    </a:lnTo>
                    <a:lnTo>
                      <a:pt x="5041" y="15787"/>
                    </a:lnTo>
                    <a:lnTo>
                      <a:pt x="3631" y="15344"/>
                    </a:lnTo>
                    <a:lnTo>
                      <a:pt x="1409" y="14412"/>
                    </a:lnTo>
                    <a:lnTo>
                      <a:pt x="1409" y="13525"/>
                    </a:lnTo>
                    <a:lnTo>
                      <a:pt x="542" y="13304"/>
                    </a:lnTo>
                    <a:lnTo>
                      <a:pt x="867" y="12594"/>
                    </a:lnTo>
                    <a:lnTo>
                      <a:pt x="542" y="11441"/>
                    </a:lnTo>
                    <a:lnTo>
                      <a:pt x="542" y="10510"/>
                    </a:lnTo>
                    <a:lnTo>
                      <a:pt x="867" y="9623"/>
                    </a:lnTo>
                    <a:lnTo>
                      <a:pt x="0" y="8514"/>
                    </a:lnTo>
                    <a:lnTo>
                      <a:pt x="867" y="7982"/>
                    </a:lnTo>
                    <a:lnTo>
                      <a:pt x="1680" y="7982"/>
                    </a:lnTo>
                    <a:lnTo>
                      <a:pt x="1409" y="6164"/>
                    </a:lnTo>
                    <a:lnTo>
                      <a:pt x="2222" y="6164"/>
                    </a:lnTo>
                    <a:lnTo>
                      <a:pt x="2764" y="5055"/>
                    </a:lnTo>
                    <a:lnTo>
                      <a:pt x="2222" y="3636"/>
                    </a:lnTo>
                    <a:lnTo>
                      <a:pt x="4228" y="3636"/>
                    </a:lnTo>
                    <a:lnTo>
                      <a:pt x="4444" y="4346"/>
                    </a:lnTo>
                    <a:lnTo>
                      <a:pt x="5041" y="3193"/>
                    </a:lnTo>
                    <a:lnTo>
                      <a:pt x="5854" y="3193"/>
                    </a:lnTo>
                    <a:lnTo>
                      <a:pt x="5312" y="2971"/>
                    </a:lnTo>
                    <a:lnTo>
                      <a:pt x="5854" y="2084"/>
                    </a:lnTo>
                    <a:lnTo>
                      <a:pt x="5312" y="2084"/>
                    </a:lnTo>
                    <a:lnTo>
                      <a:pt x="5312" y="1818"/>
                    </a:lnTo>
                    <a:lnTo>
                      <a:pt x="5312" y="887"/>
                    </a:lnTo>
                    <a:lnTo>
                      <a:pt x="5041" y="177"/>
                    </a:lnTo>
                    <a:lnTo>
                      <a:pt x="4228" y="177"/>
                    </a:lnTo>
                    <a:lnTo>
                      <a:pt x="4444" y="0"/>
                    </a:lnTo>
                    <a:lnTo>
                      <a:pt x="5041" y="0"/>
                    </a:lnTo>
                    <a:close/>
                  </a:path>
                </a:pathLst>
              </a:custGeom>
              <a:solidFill>
                <a:srgbClr val="3A8BFF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3" name="Freeform 287">
                <a:extLst>
                  <a:ext uri="{FF2B5EF4-FFF2-40B4-BE49-F238E27FC236}">
                    <a16:creationId xmlns:a16="http://schemas.microsoft.com/office/drawing/2014/main" id="{FC1011C5-95C1-D23E-2A43-ABAA4CFD22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308" y="3088514"/>
                <a:ext cx="326158" cy="294448"/>
              </a:xfrm>
              <a:custGeom>
                <a:avLst/>
                <a:gdLst>
                  <a:gd name="T0" fmla="*/ 11519 w 20000"/>
                  <a:gd name="T1" fmla="*/ 451 h 20000"/>
                  <a:gd name="T2" fmla="*/ 12481 w 20000"/>
                  <a:gd name="T3" fmla="*/ 451 h 20000"/>
                  <a:gd name="T4" fmla="*/ 13074 w 20000"/>
                  <a:gd name="T5" fmla="*/ 1516 h 20000"/>
                  <a:gd name="T6" fmla="*/ 14593 w 20000"/>
                  <a:gd name="T7" fmla="*/ 2131 h 20000"/>
                  <a:gd name="T8" fmla="*/ 15963 w 20000"/>
                  <a:gd name="T9" fmla="*/ 3607 h 20000"/>
                  <a:gd name="T10" fmla="*/ 16889 w 20000"/>
                  <a:gd name="T11" fmla="*/ 3607 h 20000"/>
                  <a:gd name="T12" fmla="*/ 19000 w 20000"/>
                  <a:gd name="T13" fmla="*/ 4467 h 20000"/>
                  <a:gd name="T14" fmla="*/ 19407 w 20000"/>
                  <a:gd name="T15" fmla="*/ 5943 h 20000"/>
                  <a:gd name="T16" fmla="*/ 18630 w 20000"/>
                  <a:gd name="T17" fmla="*/ 8279 h 20000"/>
                  <a:gd name="T18" fmla="*/ 18074 w 20000"/>
                  <a:gd name="T19" fmla="*/ 8893 h 20000"/>
                  <a:gd name="T20" fmla="*/ 16889 w 20000"/>
                  <a:gd name="T21" fmla="*/ 10820 h 20000"/>
                  <a:gd name="T22" fmla="*/ 17481 w 20000"/>
                  <a:gd name="T23" fmla="*/ 10820 h 20000"/>
                  <a:gd name="T24" fmla="*/ 18444 w 20000"/>
                  <a:gd name="T25" fmla="*/ 12090 h 20000"/>
                  <a:gd name="T26" fmla="*/ 18444 w 20000"/>
                  <a:gd name="T27" fmla="*/ 13770 h 20000"/>
                  <a:gd name="T28" fmla="*/ 18074 w 20000"/>
                  <a:gd name="T29" fmla="*/ 14221 h 20000"/>
                  <a:gd name="T30" fmla="*/ 19000 w 20000"/>
                  <a:gd name="T31" fmla="*/ 16107 h 20000"/>
                  <a:gd name="T32" fmla="*/ 19407 w 20000"/>
                  <a:gd name="T33" fmla="*/ 16516 h 20000"/>
                  <a:gd name="T34" fmla="*/ 19000 w 20000"/>
                  <a:gd name="T35" fmla="*/ 17172 h 20000"/>
                  <a:gd name="T36" fmla="*/ 18630 w 20000"/>
                  <a:gd name="T37" fmla="*/ 17172 h 20000"/>
                  <a:gd name="T38" fmla="*/ 18074 w 20000"/>
                  <a:gd name="T39" fmla="*/ 17623 h 20000"/>
                  <a:gd name="T40" fmla="*/ 17481 w 20000"/>
                  <a:gd name="T41" fmla="*/ 18689 h 20000"/>
                  <a:gd name="T42" fmla="*/ 15593 w 20000"/>
                  <a:gd name="T43" fmla="*/ 18279 h 20000"/>
                  <a:gd name="T44" fmla="*/ 15000 w 20000"/>
                  <a:gd name="T45" fmla="*/ 17828 h 20000"/>
                  <a:gd name="T46" fmla="*/ 14407 w 20000"/>
                  <a:gd name="T47" fmla="*/ 17623 h 20000"/>
                  <a:gd name="T48" fmla="*/ 13444 w 20000"/>
                  <a:gd name="T49" fmla="*/ 17623 h 20000"/>
                  <a:gd name="T50" fmla="*/ 12111 w 20000"/>
                  <a:gd name="T51" fmla="*/ 18689 h 20000"/>
                  <a:gd name="T52" fmla="*/ 11519 w 20000"/>
                  <a:gd name="T53" fmla="*/ 19959 h 20000"/>
                  <a:gd name="T54" fmla="*/ 9407 w 20000"/>
                  <a:gd name="T55" fmla="*/ 19303 h 20000"/>
                  <a:gd name="T56" fmla="*/ 8481 w 20000"/>
                  <a:gd name="T57" fmla="*/ 19303 h 20000"/>
                  <a:gd name="T58" fmla="*/ 5370 w 20000"/>
                  <a:gd name="T59" fmla="*/ 18689 h 20000"/>
                  <a:gd name="T60" fmla="*/ 5370 w 20000"/>
                  <a:gd name="T61" fmla="*/ 15287 h 20000"/>
                  <a:gd name="T62" fmla="*/ 5370 w 20000"/>
                  <a:gd name="T63" fmla="*/ 14426 h 20000"/>
                  <a:gd name="T64" fmla="*/ 6370 w 20000"/>
                  <a:gd name="T65" fmla="*/ 13770 h 20000"/>
                  <a:gd name="T66" fmla="*/ 5370 w 20000"/>
                  <a:gd name="T67" fmla="*/ 12500 h 20000"/>
                  <a:gd name="T68" fmla="*/ 4037 w 20000"/>
                  <a:gd name="T69" fmla="*/ 10000 h 20000"/>
                  <a:gd name="T70" fmla="*/ 3481 w 20000"/>
                  <a:gd name="T71" fmla="*/ 8730 h 20000"/>
                  <a:gd name="T72" fmla="*/ 778 w 20000"/>
                  <a:gd name="T73" fmla="*/ 7623 h 20000"/>
                  <a:gd name="T74" fmla="*/ 778 w 20000"/>
                  <a:gd name="T75" fmla="*/ 7049 h 20000"/>
                  <a:gd name="T76" fmla="*/ 1000 w 20000"/>
                  <a:gd name="T77" fmla="*/ 6557 h 20000"/>
                  <a:gd name="T78" fmla="*/ 0 w 20000"/>
                  <a:gd name="T79" fmla="*/ 6393 h 20000"/>
                  <a:gd name="T80" fmla="*/ 1370 w 20000"/>
                  <a:gd name="T81" fmla="*/ 5533 h 20000"/>
                  <a:gd name="T82" fmla="*/ 2519 w 20000"/>
                  <a:gd name="T83" fmla="*/ 5533 h 20000"/>
                  <a:gd name="T84" fmla="*/ 3852 w 20000"/>
                  <a:gd name="T85" fmla="*/ 5943 h 20000"/>
                  <a:gd name="T86" fmla="*/ 5000 w 20000"/>
                  <a:gd name="T87" fmla="*/ 5943 h 20000"/>
                  <a:gd name="T88" fmla="*/ 4407 w 20000"/>
                  <a:gd name="T89" fmla="*/ 3197 h 20000"/>
                  <a:gd name="T90" fmla="*/ 5593 w 20000"/>
                  <a:gd name="T91" fmla="*/ 3197 h 20000"/>
                  <a:gd name="T92" fmla="*/ 6370 w 20000"/>
                  <a:gd name="T93" fmla="*/ 4262 h 20000"/>
                  <a:gd name="T94" fmla="*/ 7481 w 20000"/>
                  <a:gd name="T95" fmla="*/ 3607 h 20000"/>
                  <a:gd name="T96" fmla="*/ 9407 w 20000"/>
                  <a:gd name="T97" fmla="*/ 2787 h 20000"/>
                  <a:gd name="T98" fmla="*/ 9630 w 20000"/>
                  <a:gd name="T99" fmla="*/ 45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000" h="20000">
                    <a:moveTo>
                      <a:pt x="11519" y="0"/>
                    </a:moveTo>
                    <a:lnTo>
                      <a:pt x="11519" y="451"/>
                    </a:lnTo>
                    <a:lnTo>
                      <a:pt x="12111" y="861"/>
                    </a:lnTo>
                    <a:lnTo>
                      <a:pt x="12481" y="451"/>
                    </a:lnTo>
                    <a:lnTo>
                      <a:pt x="12889" y="1107"/>
                    </a:lnTo>
                    <a:lnTo>
                      <a:pt x="13074" y="1516"/>
                    </a:lnTo>
                    <a:lnTo>
                      <a:pt x="14407" y="2787"/>
                    </a:lnTo>
                    <a:lnTo>
                      <a:pt x="14593" y="2131"/>
                    </a:lnTo>
                    <a:lnTo>
                      <a:pt x="15000" y="3197"/>
                    </a:lnTo>
                    <a:lnTo>
                      <a:pt x="15963" y="3607"/>
                    </a:lnTo>
                    <a:lnTo>
                      <a:pt x="16148" y="3607"/>
                    </a:lnTo>
                    <a:lnTo>
                      <a:pt x="16889" y="3607"/>
                    </a:lnTo>
                    <a:lnTo>
                      <a:pt x="17481" y="3607"/>
                    </a:lnTo>
                    <a:lnTo>
                      <a:pt x="19000" y="4467"/>
                    </a:lnTo>
                    <a:lnTo>
                      <a:pt x="19963" y="4877"/>
                    </a:lnTo>
                    <a:lnTo>
                      <a:pt x="19407" y="5943"/>
                    </a:lnTo>
                    <a:lnTo>
                      <a:pt x="18630" y="7213"/>
                    </a:lnTo>
                    <a:lnTo>
                      <a:pt x="18630" y="8279"/>
                    </a:lnTo>
                    <a:lnTo>
                      <a:pt x="18074" y="8279"/>
                    </a:lnTo>
                    <a:lnTo>
                      <a:pt x="18074" y="8893"/>
                    </a:lnTo>
                    <a:lnTo>
                      <a:pt x="17481" y="9754"/>
                    </a:lnTo>
                    <a:lnTo>
                      <a:pt x="16889" y="10820"/>
                    </a:lnTo>
                    <a:lnTo>
                      <a:pt x="16889" y="11066"/>
                    </a:lnTo>
                    <a:lnTo>
                      <a:pt x="17481" y="10820"/>
                    </a:lnTo>
                    <a:lnTo>
                      <a:pt x="18074" y="11475"/>
                    </a:lnTo>
                    <a:lnTo>
                      <a:pt x="18444" y="12090"/>
                    </a:lnTo>
                    <a:lnTo>
                      <a:pt x="18074" y="12090"/>
                    </a:lnTo>
                    <a:lnTo>
                      <a:pt x="18444" y="13770"/>
                    </a:lnTo>
                    <a:lnTo>
                      <a:pt x="17704" y="13770"/>
                    </a:lnTo>
                    <a:lnTo>
                      <a:pt x="18074" y="14221"/>
                    </a:lnTo>
                    <a:lnTo>
                      <a:pt x="18444" y="15943"/>
                    </a:lnTo>
                    <a:lnTo>
                      <a:pt x="19000" y="16107"/>
                    </a:lnTo>
                    <a:lnTo>
                      <a:pt x="19593" y="16107"/>
                    </a:lnTo>
                    <a:lnTo>
                      <a:pt x="19407" y="16516"/>
                    </a:lnTo>
                    <a:lnTo>
                      <a:pt x="19407" y="16967"/>
                    </a:lnTo>
                    <a:lnTo>
                      <a:pt x="19000" y="17172"/>
                    </a:lnTo>
                    <a:lnTo>
                      <a:pt x="18630" y="16967"/>
                    </a:lnTo>
                    <a:lnTo>
                      <a:pt x="18630" y="17172"/>
                    </a:lnTo>
                    <a:lnTo>
                      <a:pt x="18630" y="17623"/>
                    </a:lnTo>
                    <a:lnTo>
                      <a:pt x="18074" y="17623"/>
                    </a:lnTo>
                    <a:lnTo>
                      <a:pt x="17481" y="17828"/>
                    </a:lnTo>
                    <a:lnTo>
                      <a:pt x="17481" y="18689"/>
                    </a:lnTo>
                    <a:lnTo>
                      <a:pt x="16148" y="18689"/>
                    </a:lnTo>
                    <a:lnTo>
                      <a:pt x="15593" y="18279"/>
                    </a:lnTo>
                    <a:lnTo>
                      <a:pt x="15370" y="17828"/>
                    </a:lnTo>
                    <a:lnTo>
                      <a:pt x="15000" y="17828"/>
                    </a:lnTo>
                    <a:lnTo>
                      <a:pt x="14407" y="17828"/>
                    </a:lnTo>
                    <a:lnTo>
                      <a:pt x="14407" y="17623"/>
                    </a:lnTo>
                    <a:lnTo>
                      <a:pt x="13630" y="17623"/>
                    </a:lnTo>
                    <a:lnTo>
                      <a:pt x="13444" y="17623"/>
                    </a:lnTo>
                    <a:lnTo>
                      <a:pt x="13074" y="17828"/>
                    </a:lnTo>
                    <a:lnTo>
                      <a:pt x="12111" y="18689"/>
                    </a:lnTo>
                    <a:lnTo>
                      <a:pt x="12111" y="19713"/>
                    </a:lnTo>
                    <a:lnTo>
                      <a:pt x="11519" y="19959"/>
                    </a:lnTo>
                    <a:lnTo>
                      <a:pt x="10593" y="19713"/>
                    </a:lnTo>
                    <a:lnTo>
                      <a:pt x="9407" y="19303"/>
                    </a:lnTo>
                    <a:lnTo>
                      <a:pt x="8481" y="18893"/>
                    </a:lnTo>
                    <a:lnTo>
                      <a:pt x="8481" y="19303"/>
                    </a:lnTo>
                    <a:lnTo>
                      <a:pt x="7481" y="19303"/>
                    </a:lnTo>
                    <a:lnTo>
                      <a:pt x="5370" y="18689"/>
                    </a:lnTo>
                    <a:lnTo>
                      <a:pt x="4778" y="17623"/>
                    </a:lnTo>
                    <a:lnTo>
                      <a:pt x="5370" y="15287"/>
                    </a:lnTo>
                    <a:lnTo>
                      <a:pt x="5593" y="14836"/>
                    </a:lnTo>
                    <a:lnTo>
                      <a:pt x="5370" y="14426"/>
                    </a:lnTo>
                    <a:lnTo>
                      <a:pt x="5593" y="12746"/>
                    </a:lnTo>
                    <a:lnTo>
                      <a:pt x="6370" y="13770"/>
                    </a:lnTo>
                    <a:lnTo>
                      <a:pt x="5963" y="12746"/>
                    </a:lnTo>
                    <a:lnTo>
                      <a:pt x="5370" y="12500"/>
                    </a:lnTo>
                    <a:lnTo>
                      <a:pt x="5370" y="11475"/>
                    </a:lnTo>
                    <a:lnTo>
                      <a:pt x="4037" y="10000"/>
                    </a:lnTo>
                    <a:lnTo>
                      <a:pt x="4037" y="8893"/>
                    </a:lnTo>
                    <a:lnTo>
                      <a:pt x="3481" y="8730"/>
                    </a:lnTo>
                    <a:lnTo>
                      <a:pt x="2519" y="8279"/>
                    </a:lnTo>
                    <a:lnTo>
                      <a:pt x="778" y="7623"/>
                    </a:lnTo>
                    <a:lnTo>
                      <a:pt x="407" y="7049"/>
                    </a:lnTo>
                    <a:lnTo>
                      <a:pt x="778" y="7049"/>
                    </a:lnTo>
                    <a:lnTo>
                      <a:pt x="407" y="6557"/>
                    </a:lnTo>
                    <a:lnTo>
                      <a:pt x="1000" y="6557"/>
                    </a:lnTo>
                    <a:lnTo>
                      <a:pt x="778" y="6393"/>
                    </a:lnTo>
                    <a:lnTo>
                      <a:pt x="0" y="6393"/>
                    </a:lnTo>
                    <a:lnTo>
                      <a:pt x="407" y="5943"/>
                    </a:lnTo>
                    <a:lnTo>
                      <a:pt x="1370" y="5533"/>
                    </a:lnTo>
                    <a:lnTo>
                      <a:pt x="1926" y="5533"/>
                    </a:lnTo>
                    <a:lnTo>
                      <a:pt x="2519" y="5533"/>
                    </a:lnTo>
                    <a:lnTo>
                      <a:pt x="3481" y="6393"/>
                    </a:lnTo>
                    <a:lnTo>
                      <a:pt x="3852" y="5943"/>
                    </a:lnTo>
                    <a:lnTo>
                      <a:pt x="4407" y="5943"/>
                    </a:lnTo>
                    <a:lnTo>
                      <a:pt x="5000" y="5943"/>
                    </a:lnTo>
                    <a:lnTo>
                      <a:pt x="4778" y="4467"/>
                    </a:lnTo>
                    <a:lnTo>
                      <a:pt x="4407" y="3197"/>
                    </a:lnTo>
                    <a:lnTo>
                      <a:pt x="5000" y="3197"/>
                    </a:lnTo>
                    <a:lnTo>
                      <a:pt x="5593" y="3197"/>
                    </a:lnTo>
                    <a:lnTo>
                      <a:pt x="5593" y="3852"/>
                    </a:lnTo>
                    <a:lnTo>
                      <a:pt x="6370" y="4262"/>
                    </a:lnTo>
                    <a:lnTo>
                      <a:pt x="7111" y="4262"/>
                    </a:lnTo>
                    <a:lnTo>
                      <a:pt x="7481" y="3607"/>
                    </a:lnTo>
                    <a:lnTo>
                      <a:pt x="8074" y="3197"/>
                    </a:lnTo>
                    <a:lnTo>
                      <a:pt x="9407" y="2787"/>
                    </a:lnTo>
                    <a:lnTo>
                      <a:pt x="9630" y="2131"/>
                    </a:lnTo>
                    <a:lnTo>
                      <a:pt x="9630" y="451"/>
                    </a:lnTo>
                    <a:lnTo>
                      <a:pt x="11519" y="0"/>
                    </a:lnTo>
                    <a:close/>
                  </a:path>
                </a:pathLst>
              </a:custGeom>
              <a:solidFill>
                <a:srgbClr val="3A8BFF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4" name="Freeform 271">
                <a:extLst>
                  <a:ext uri="{FF2B5EF4-FFF2-40B4-BE49-F238E27FC236}">
                    <a16:creationId xmlns:a16="http://schemas.microsoft.com/office/drawing/2014/main" id="{C95F10AA-1CBA-DAFC-45CA-80B96446F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2046" y="3115694"/>
                <a:ext cx="22650" cy="25670"/>
              </a:xfrm>
              <a:custGeom>
                <a:avLst/>
                <a:gdLst>
                  <a:gd name="T0" fmla="*/ 0 w 20000"/>
                  <a:gd name="T1" fmla="*/ 19524 h 20000"/>
                  <a:gd name="T2" fmla="*/ 0 w 20000"/>
                  <a:gd name="T3" fmla="*/ 7143 h 20000"/>
                  <a:gd name="T4" fmla="*/ 5405 w 20000"/>
                  <a:gd name="T5" fmla="*/ 2857 h 20000"/>
                  <a:gd name="T6" fmla="*/ 14054 w 20000"/>
                  <a:gd name="T7" fmla="*/ 0 h 20000"/>
                  <a:gd name="T8" fmla="*/ 10811 w 20000"/>
                  <a:gd name="T9" fmla="*/ 7143 h 20000"/>
                  <a:gd name="T10" fmla="*/ 19459 w 20000"/>
                  <a:gd name="T11" fmla="*/ 10000 h 20000"/>
                  <a:gd name="T12" fmla="*/ 19459 w 20000"/>
                  <a:gd name="T13" fmla="*/ 19524 h 20000"/>
                  <a:gd name="T14" fmla="*/ 10811 w 20000"/>
                  <a:gd name="T15" fmla="*/ 19524 h 20000"/>
                  <a:gd name="T16" fmla="*/ 0 w 20000"/>
                  <a:gd name="T17" fmla="*/ 1952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00" h="20000">
                    <a:moveTo>
                      <a:pt x="0" y="19524"/>
                    </a:moveTo>
                    <a:lnTo>
                      <a:pt x="0" y="7143"/>
                    </a:lnTo>
                    <a:lnTo>
                      <a:pt x="5405" y="2857"/>
                    </a:lnTo>
                    <a:lnTo>
                      <a:pt x="14054" y="0"/>
                    </a:lnTo>
                    <a:lnTo>
                      <a:pt x="10811" y="7143"/>
                    </a:lnTo>
                    <a:lnTo>
                      <a:pt x="19459" y="10000"/>
                    </a:lnTo>
                    <a:lnTo>
                      <a:pt x="19459" y="19524"/>
                    </a:lnTo>
                    <a:lnTo>
                      <a:pt x="10811" y="19524"/>
                    </a:lnTo>
                    <a:lnTo>
                      <a:pt x="0" y="19524"/>
                    </a:lnTo>
                    <a:close/>
                  </a:path>
                </a:pathLst>
              </a:custGeom>
              <a:solidFill>
                <a:srgbClr val="3A8BFF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5" name="Freeform 269">
                <a:extLst>
                  <a:ext uri="{FF2B5EF4-FFF2-40B4-BE49-F238E27FC236}">
                    <a16:creationId xmlns:a16="http://schemas.microsoft.com/office/drawing/2014/main" id="{EB760AE6-F26F-44F6-CE54-C1513F59F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196" y="2994895"/>
                <a:ext cx="90599" cy="107210"/>
              </a:xfrm>
              <a:custGeom>
                <a:avLst/>
                <a:gdLst>
                  <a:gd name="T0" fmla="*/ 0 w 20000"/>
                  <a:gd name="T1" fmla="*/ 15706 h 20000"/>
                  <a:gd name="T2" fmla="*/ 0 w 20000"/>
                  <a:gd name="T3" fmla="*/ 14124 h 20000"/>
                  <a:gd name="T4" fmla="*/ 1867 w 20000"/>
                  <a:gd name="T5" fmla="*/ 12881 h 20000"/>
                  <a:gd name="T6" fmla="*/ 5467 w 20000"/>
                  <a:gd name="T7" fmla="*/ 12881 h 20000"/>
                  <a:gd name="T8" fmla="*/ 2667 w 20000"/>
                  <a:gd name="T9" fmla="*/ 12316 h 20000"/>
                  <a:gd name="T10" fmla="*/ 1867 w 20000"/>
                  <a:gd name="T11" fmla="*/ 11073 h 20000"/>
                  <a:gd name="T12" fmla="*/ 4000 w 20000"/>
                  <a:gd name="T13" fmla="*/ 8136 h 20000"/>
                  <a:gd name="T14" fmla="*/ 5467 w 20000"/>
                  <a:gd name="T15" fmla="*/ 3503 h 20000"/>
                  <a:gd name="T16" fmla="*/ 7600 w 20000"/>
                  <a:gd name="T17" fmla="*/ 6441 h 20000"/>
                  <a:gd name="T18" fmla="*/ 8933 w 20000"/>
                  <a:gd name="T19" fmla="*/ 9266 h 20000"/>
                  <a:gd name="T20" fmla="*/ 10933 w 20000"/>
                  <a:gd name="T21" fmla="*/ 10621 h 20000"/>
                  <a:gd name="T22" fmla="*/ 9600 w 20000"/>
                  <a:gd name="T23" fmla="*/ 7571 h 20000"/>
                  <a:gd name="T24" fmla="*/ 10933 w 20000"/>
                  <a:gd name="T25" fmla="*/ 5311 h 20000"/>
                  <a:gd name="T26" fmla="*/ 9600 w 20000"/>
                  <a:gd name="T27" fmla="*/ 5311 h 20000"/>
                  <a:gd name="T28" fmla="*/ 9600 w 20000"/>
                  <a:gd name="T29" fmla="*/ 3503 h 20000"/>
                  <a:gd name="T30" fmla="*/ 13067 w 20000"/>
                  <a:gd name="T31" fmla="*/ 1808 h 20000"/>
                  <a:gd name="T32" fmla="*/ 16400 w 20000"/>
                  <a:gd name="T33" fmla="*/ 678 h 20000"/>
                  <a:gd name="T34" fmla="*/ 17200 w 20000"/>
                  <a:gd name="T35" fmla="*/ 2938 h 20000"/>
                  <a:gd name="T36" fmla="*/ 17200 w 20000"/>
                  <a:gd name="T37" fmla="*/ 1808 h 20000"/>
                  <a:gd name="T38" fmla="*/ 18533 w 20000"/>
                  <a:gd name="T39" fmla="*/ 0 h 20000"/>
                  <a:gd name="T40" fmla="*/ 19867 w 20000"/>
                  <a:gd name="T41" fmla="*/ 3503 h 20000"/>
                  <a:gd name="T42" fmla="*/ 18533 w 20000"/>
                  <a:gd name="T43" fmla="*/ 6441 h 20000"/>
                  <a:gd name="T44" fmla="*/ 16400 w 20000"/>
                  <a:gd name="T45" fmla="*/ 6441 h 20000"/>
                  <a:gd name="T46" fmla="*/ 17200 w 20000"/>
                  <a:gd name="T47" fmla="*/ 11073 h 20000"/>
                  <a:gd name="T48" fmla="*/ 15067 w 20000"/>
                  <a:gd name="T49" fmla="*/ 11073 h 20000"/>
                  <a:gd name="T50" fmla="*/ 13067 w 20000"/>
                  <a:gd name="T51" fmla="*/ 12316 h 20000"/>
                  <a:gd name="T52" fmla="*/ 15067 w 20000"/>
                  <a:gd name="T53" fmla="*/ 15254 h 20000"/>
                  <a:gd name="T54" fmla="*/ 14400 w 20000"/>
                  <a:gd name="T55" fmla="*/ 17514 h 20000"/>
                  <a:gd name="T56" fmla="*/ 14400 w 20000"/>
                  <a:gd name="T57" fmla="*/ 19887 h 20000"/>
                  <a:gd name="T58" fmla="*/ 10933 w 20000"/>
                  <a:gd name="T59" fmla="*/ 18757 h 20000"/>
                  <a:gd name="T60" fmla="*/ 11733 w 20000"/>
                  <a:gd name="T61" fmla="*/ 16949 h 20000"/>
                  <a:gd name="T62" fmla="*/ 8933 w 20000"/>
                  <a:gd name="T63" fmla="*/ 15706 h 20000"/>
                  <a:gd name="T64" fmla="*/ 6133 w 20000"/>
                  <a:gd name="T65" fmla="*/ 15254 h 20000"/>
                  <a:gd name="T66" fmla="*/ 4000 w 20000"/>
                  <a:gd name="T67" fmla="*/ 15254 h 20000"/>
                  <a:gd name="T68" fmla="*/ 1867 w 20000"/>
                  <a:gd name="T69" fmla="*/ 15706 h 20000"/>
                  <a:gd name="T70" fmla="*/ 533 w 20000"/>
                  <a:gd name="T71" fmla="*/ 16949 h 20000"/>
                  <a:gd name="T72" fmla="*/ 0 w 20000"/>
                  <a:gd name="T73" fmla="*/ 1570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0" y="15706"/>
                    </a:moveTo>
                    <a:lnTo>
                      <a:pt x="0" y="14124"/>
                    </a:lnTo>
                    <a:lnTo>
                      <a:pt x="1867" y="12881"/>
                    </a:lnTo>
                    <a:lnTo>
                      <a:pt x="5467" y="12881"/>
                    </a:lnTo>
                    <a:lnTo>
                      <a:pt x="2667" y="12316"/>
                    </a:lnTo>
                    <a:lnTo>
                      <a:pt x="1867" y="11073"/>
                    </a:lnTo>
                    <a:lnTo>
                      <a:pt x="4000" y="8136"/>
                    </a:lnTo>
                    <a:lnTo>
                      <a:pt x="5467" y="3503"/>
                    </a:lnTo>
                    <a:lnTo>
                      <a:pt x="7600" y="6441"/>
                    </a:lnTo>
                    <a:lnTo>
                      <a:pt x="8933" y="9266"/>
                    </a:lnTo>
                    <a:lnTo>
                      <a:pt x="10933" y="10621"/>
                    </a:lnTo>
                    <a:lnTo>
                      <a:pt x="9600" y="7571"/>
                    </a:lnTo>
                    <a:lnTo>
                      <a:pt x="10933" y="5311"/>
                    </a:lnTo>
                    <a:lnTo>
                      <a:pt x="9600" y="5311"/>
                    </a:lnTo>
                    <a:lnTo>
                      <a:pt x="9600" y="3503"/>
                    </a:lnTo>
                    <a:lnTo>
                      <a:pt x="13067" y="1808"/>
                    </a:lnTo>
                    <a:lnTo>
                      <a:pt x="16400" y="678"/>
                    </a:lnTo>
                    <a:lnTo>
                      <a:pt x="17200" y="2938"/>
                    </a:lnTo>
                    <a:lnTo>
                      <a:pt x="17200" y="1808"/>
                    </a:lnTo>
                    <a:lnTo>
                      <a:pt x="18533" y="0"/>
                    </a:lnTo>
                    <a:lnTo>
                      <a:pt x="19867" y="3503"/>
                    </a:lnTo>
                    <a:lnTo>
                      <a:pt x="18533" y="6441"/>
                    </a:lnTo>
                    <a:lnTo>
                      <a:pt x="16400" y="6441"/>
                    </a:lnTo>
                    <a:lnTo>
                      <a:pt x="17200" y="11073"/>
                    </a:lnTo>
                    <a:lnTo>
                      <a:pt x="15067" y="11073"/>
                    </a:lnTo>
                    <a:lnTo>
                      <a:pt x="13067" y="12316"/>
                    </a:lnTo>
                    <a:lnTo>
                      <a:pt x="15067" y="15254"/>
                    </a:lnTo>
                    <a:lnTo>
                      <a:pt x="14400" y="17514"/>
                    </a:lnTo>
                    <a:lnTo>
                      <a:pt x="14400" y="19887"/>
                    </a:lnTo>
                    <a:lnTo>
                      <a:pt x="10933" y="18757"/>
                    </a:lnTo>
                    <a:lnTo>
                      <a:pt x="11733" y="16949"/>
                    </a:lnTo>
                    <a:lnTo>
                      <a:pt x="8933" y="15706"/>
                    </a:lnTo>
                    <a:lnTo>
                      <a:pt x="6133" y="15254"/>
                    </a:lnTo>
                    <a:lnTo>
                      <a:pt x="4000" y="15254"/>
                    </a:lnTo>
                    <a:lnTo>
                      <a:pt x="1867" y="15706"/>
                    </a:lnTo>
                    <a:lnTo>
                      <a:pt x="533" y="16949"/>
                    </a:lnTo>
                    <a:lnTo>
                      <a:pt x="0" y="15706"/>
                    </a:lnTo>
                    <a:close/>
                  </a:path>
                </a:pathLst>
              </a:custGeom>
              <a:solidFill>
                <a:srgbClr val="3A8BFF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6" name="Freeform 265">
                <a:extLst>
                  <a:ext uri="{FF2B5EF4-FFF2-40B4-BE49-F238E27FC236}">
                    <a16:creationId xmlns:a16="http://schemas.microsoft.com/office/drawing/2014/main" id="{C6D0C871-8615-9FCD-6A95-2841786AD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0195" y="3160993"/>
                <a:ext cx="187239" cy="87579"/>
              </a:xfrm>
              <a:custGeom>
                <a:avLst/>
                <a:gdLst>
                  <a:gd name="T0" fmla="*/ 10611 w 20000"/>
                  <a:gd name="T1" fmla="*/ 2192 h 20000"/>
                  <a:gd name="T2" fmla="*/ 12283 w 20000"/>
                  <a:gd name="T3" fmla="*/ 3562 h 20000"/>
                  <a:gd name="T4" fmla="*/ 13248 w 20000"/>
                  <a:gd name="T5" fmla="*/ 3562 h 20000"/>
                  <a:gd name="T6" fmla="*/ 14598 w 20000"/>
                  <a:gd name="T7" fmla="*/ 0 h 20000"/>
                  <a:gd name="T8" fmla="*/ 16270 w 20000"/>
                  <a:gd name="T9" fmla="*/ 1370 h 20000"/>
                  <a:gd name="T10" fmla="*/ 18907 w 20000"/>
                  <a:gd name="T11" fmla="*/ 2192 h 20000"/>
                  <a:gd name="T12" fmla="*/ 18907 w 20000"/>
                  <a:gd name="T13" fmla="*/ 5616 h 20000"/>
                  <a:gd name="T14" fmla="*/ 19936 w 20000"/>
                  <a:gd name="T15" fmla="*/ 7808 h 20000"/>
                  <a:gd name="T16" fmla="*/ 19936 w 20000"/>
                  <a:gd name="T17" fmla="*/ 9178 h 20000"/>
                  <a:gd name="T18" fmla="*/ 19293 w 20000"/>
                  <a:gd name="T19" fmla="*/ 10685 h 20000"/>
                  <a:gd name="T20" fmla="*/ 18264 w 20000"/>
                  <a:gd name="T21" fmla="*/ 10685 h 20000"/>
                  <a:gd name="T22" fmla="*/ 17621 w 20000"/>
                  <a:gd name="T23" fmla="*/ 10685 h 20000"/>
                  <a:gd name="T24" fmla="*/ 18264 w 20000"/>
                  <a:gd name="T25" fmla="*/ 11233 h 20000"/>
                  <a:gd name="T26" fmla="*/ 18264 w 20000"/>
                  <a:gd name="T27" fmla="*/ 16301 h 20000"/>
                  <a:gd name="T28" fmla="*/ 17299 w 20000"/>
                  <a:gd name="T29" fmla="*/ 17123 h 20000"/>
                  <a:gd name="T30" fmla="*/ 17299 w 20000"/>
                  <a:gd name="T31" fmla="*/ 18493 h 20000"/>
                  <a:gd name="T32" fmla="*/ 16270 w 20000"/>
                  <a:gd name="T33" fmla="*/ 18493 h 20000"/>
                  <a:gd name="T34" fmla="*/ 13248 w 20000"/>
                  <a:gd name="T35" fmla="*/ 19863 h 20000"/>
                  <a:gd name="T36" fmla="*/ 10611 w 20000"/>
                  <a:gd name="T37" fmla="*/ 19863 h 20000"/>
                  <a:gd name="T38" fmla="*/ 10354 w 20000"/>
                  <a:gd name="T39" fmla="*/ 19863 h 20000"/>
                  <a:gd name="T40" fmla="*/ 8617 w 20000"/>
                  <a:gd name="T41" fmla="*/ 17123 h 20000"/>
                  <a:gd name="T42" fmla="*/ 6945 w 20000"/>
                  <a:gd name="T43" fmla="*/ 14932 h 20000"/>
                  <a:gd name="T44" fmla="*/ 5981 w 20000"/>
                  <a:gd name="T45" fmla="*/ 14932 h 20000"/>
                  <a:gd name="T46" fmla="*/ 4309 w 20000"/>
                  <a:gd name="T47" fmla="*/ 14932 h 20000"/>
                  <a:gd name="T48" fmla="*/ 4309 w 20000"/>
                  <a:gd name="T49" fmla="*/ 17123 h 20000"/>
                  <a:gd name="T50" fmla="*/ 2637 w 20000"/>
                  <a:gd name="T51" fmla="*/ 17123 h 20000"/>
                  <a:gd name="T52" fmla="*/ 2315 w 20000"/>
                  <a:gd name="T53" fmla="*/ 17123 h 20000"/>
                  <a:gd name="T54" fmla="*/ 2315 w 20000"/>
                  <a:gd name="T55" fmla="*/ 16301 h 20000"/>
                  <a:gd name="T56" fmla="*/ 900 w 20000"/>
                  <a:gd name="T57" fmla="*/ 16301 h 20000"/>
                  <a:gd name="T58" fmla="*/ 900 w 20000"/>
                  <a:gd name="T59" fmla="*/ 14932 h 20000"/>
                  <a:gd name="T60" fmla="*/ 643 w 20000"/>
                  <a:gd name="T61" fmla="*/ 14932 h 20000"/>
                  <a:gd name="T62" fmla="*/ 0 w 20000"/>
                  <a:gd name="T63" fmla="*/ 13425 h 20000"/>
                  <a:gd name="T64" fmla="*/ 0 w 20000"/>
                  <a:gd name="T65" fmla="*/ 12877 h 20000"/>
                  <a:gd name="T66" fmla="*/ 643 w 20000"/>
                  <a:gd name="T67" fmla="*/ 11233 h 20000"/>
                  <a:gd name="T68" fmla="*/ 2315 w 20000"/>
                  <a:gd name="T69" fmla="*/ 12877 h 20000"/>
                  <a:gd name="T70" fmla="*/ 2315 w 20000"/>
                  <a:gd name="T71" fmla="*/ 11233 h 20000"/>
                  <a:gd name="T72" fmla="*/ 3280 w 20000"/>
                  <a:gd name="T73" fmla="*/ 11233 h 20000"/>
                  <a:gd name="T74" fmla="*/ 3666 w 20000"/>
                  <a:gd name="T75" fmla="*/ 12877 h 20000"/>
                  <a:gd name="T76" fmla="*/ 5273 w 20000"/>
                  <a:gd name="T77" fmla="*/ 11233 h 20000"/>
                  <a:gd name="T78" fmla="*/ 6302 w 20000"/>
                  <a:gd name="T79" fmla="*/ 11233 h 20000"/>
                  <a:gd name="T80" fmla="*/ 6945 w 20000"/>
                  <a:gd name="T81" fmla="*/ 10685 h 20000"/>
                  <a:gd name="T82" fmla="*/ 8617 w 20000"/>
                  <a:gd name="T83" fmla="*/ 10685 h 20000"/>
                  <a:gd name="T84" fmla="*/ 9325 w 20000"/>
                  <a:gd name="T85" fmla="*/ 11233 h 20000"/>
                  <a:gd name="T86" fmla="*/ 8617 w 20000"/>
                  <a:gd name="T87" fmla="*/ 9178 h 20000"/>
                  <a:gd name="T88" fmla="*/ 8617 w 20000"/>
                  <a:gd name="T89" fmla="*/ 5616 h 20000"/>
                  <a:gd name="T90" fmla="*/ 10611 w 20000"/>
                  <a:gd name="T91" fmla="*/ 5068 h 20000"/>
                  <a:gd name="T92" fmla="*/ 10611 w 20000"/>
                  <a:gd name="T93" fmla="*/ 219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000" h="20000">
                    <a:moveTo>
                      <a:pt x="10611" y="2192"/>
                    </a:moveTo>
                    <a:lnTo>
                      <a:pt x="12283" y="3562"/>
                    </a:lnTo>
                    <a:lnTo>
                      <a:pt x="13248" y="3562"/>
                    </a:lnTo>
                    <a:lnTo>
                      <a:pt x="14598" y="0"/>
                    </a:lnTo>
                    <a:lnTo>
                      <a:pt x="16270" y="1370"/>
                    </a:lnTo>
                    <a:lnTo>
                      <a:pt x="18907" y="2192"/>
                    </a:lnTo>
                    <a:lnTo>
                      <a:pt x="18907" y="5616"/>
                    </a:lnTo>
                    <a:lnTo>
                      <a:pt x="19936" y="7808"/>
                    </a:lnTo>
                    <a:lnTo>
                      <a:pt x="19936" y="9178"/>
                    </a:lnTo>
                    <a:lnTo>
                      <a:pt x="19293" y="10685"/>
                    </a:lnTo>
                    <a:lnTo>
                      <a:pt x="18264" y="10685"/>
                    </a:lnTo>
                    <a:lnTo>
                      <a:pt x="17621" y="10685"/>
                    </a:lnTo>
                    <a:lnTo>
                      <a:pt x="18264" y="11233"/>
                    </a:lnTo>
                    <a:lnTo>
                      <a:pt x="18264" y="16301"/>
                    </a:lnTo>
                    <a:lnTo>
                      <a:pt x="17299" y="17123"/>
                    </a:lnTo>
                    <a:lnTo>
                      <a:pt x="17299" y="18493"/>
                    </a:lnTo>
                    <a:lnTo>
                      <a:pt x="16270" y="18493"/>
                    </a:lnTo>
                    <a:lnTo>
                      <a:pt x="13248" y="19863"/>
                    </a:lnTo>
                    <a:lnTo>
                      <a:pt x="10611" y="19863"/>
                    </a:lnTo>
                    <a:lnTo>
                      <a:pt x="10354" y="19863"/>
                    </a:lnTo>
                    <a:lnTo>
                      <a:pt x="8617" y="17123"/>
                    </a:lnTo>
                    <a:lnTo>
                      <a:pt x="6945" y="14932"/>
                    </a:lnTo>
                    <a:lnTo>
                      <a:pt x="5981" y="14932"/>
                    </a:lnTo>
                    <a:lnTo>
                      <a:pt x="4309" y="14932"/>
                    </a:lnTo>
                    <a:lnTo>
                      <a:pt x="4309" y="17123"/>
                    </a:lnTo>
                    <a:lnTo>
                      <a:pt x="2637" y="17123"/>
                    </a:lnTo>
                    <a:lnTo>
                      <a:pt x="2315" y="17123"/>
                    </a:lnTo>
                    <a:lnTo>
                      <a:pt x="2315" y="16301"/>
                    </a:lnTo>
                    <a:lnTo>
                      <a:pt x="900" y="16301"/>
                    </a:lnTo>
                    <a:lnTo>
                      <a:pt x="900" y="14932"/>
                    </a:lnTo>
                    <a:lnTo>
                      <a:pt x="643" y="14932"/>
                    </a:lnTo>
                    <a:lnTo>
                      <a:pt x="0" y="13425"/>
                    </a:lnTo>
                    <a:lnTo>
                      <a:pt x="0" y="12877"/>
                    </a:lnTo>
                    <a:lnTo>
                      <a:pt x="643" y="11233"/>
                    </a:lnTo>
                    <a:lnTo>
                      <a:pt x="2315" y="12877"/>
                    </a:lnTo>
                    <a:lnTo>
                      <a:pt x="2315" y="11233"/>
                    </a:lnTo>
                    <a:lnTo>
                      <a:pt x="3280" y="11233"/>
                    </a:lnTo>
                    <a:lnTo>
                      <a:pt x="3666" y="12877"/>
                    </a:lnTo>
                    <a:lnTo>
                      <a:pt x="5273" y="11233"/>
                    </a:lnTo>
                    <a:lnTo>
                      <a:pt x="6302" y="11233"/>
                    </a:lnTo>
                    <a:lnTo>
                      <a:pt x="6945" y="10685"/>
                    </a:lnTo>
                    <a:lnTo>
                      <a:pt x="8617" y="10685"/>
                    </a:lnTo>
                    <a:lnTo>
                      <a:pt x="9325" y="11233"/>
                    </a:lnTo>
                    <a:lnTo>
                      <a:pt x="8617" y="9178"/>
                    </a:lnTo>
                    <a:lnTo>
                      <a:pt x="8617" y="5616"/>
                    </a:lnTo>
                    <a:lnTo>
                      <a:pt x="10611" y="5068"/>
                    </a:lnTo>
                    <a:lnTo>
                      <a:pt x="10611" y="2192"/>
                    </a:lnTo>
                    <a:close/>
                  </a:path>
                </a:pathLst>
              </a:custGeom>
              <a:solidFill>
                <a:srgbClr val="3A8BFF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7" name="Freeform 257">
                <a:extLst>
                  <a:ext uri="{FF2B5EF4-FFF2-40B4-BE49-F238E27FC236}">
                    <a16:creationId xmlns:a16="http://schemas.microsoft.com/office/drawing/2014/main" id="{28EB68A9-AC87-8D10-48DE-0ABA3AD0D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4125" y="3200253"/>
                <a:ext cx="110230" cy="66439"/>
              </a:xfrm>
              <a:custGeom>
                <a:avLst/>
                <a:gdLst>
                  <a:gd name="T0" fmla="*/ 5137 w 20000"/>
                  <a:gd name="T1" fmla="*/ 2909 h 20000"/>
                  <a:gd name="T2" fmla="*/ 6230 w 20000"/>
                  <a:gd name="T3" fmla="*/ 2909 h 20000"/>
                  <a:gd name="T4" fmla="*/ 7432 w 20000"/>
                  <a:gd name="T5" fmla="*/ 2909 h 20000"/>
                  <a:gd name="T6" fmla="*/ 7978 w 20000"/>
                  <a:gd name="T7" fmla="*/ 2909 h 20000"/>
                  <a:gd name="T8" fmla="*/ 9071 w 20000"/>
                  <a:gd name="T9" fmla="*/ 2909 h 20000"/>
                  <a:gd name="T10" fmla="*/ 9617 w 20000"/>
                  <a:gd name="T11" fmla="*/ 2909 h 20000"/>
                  <a:gd name="T12" fmla="*/ 9617 w 20000"/>
                  <a:gd name="T13" fmla="*/ 2000 h 20000"/>
                  <a:gd name="T14" fmla="*/ 10710 w 20000"/>
                  <a:gd name="T15" fmla="*/ 0 h 20000"/>
                  <a:gd name="T16" fmla="*/ 11913 w 20000"/>
                  <a:gd name="T17" fmla="*/ 0 h 20000"/>
                  <a:gd name="T18" fmla="*/ 12459 w 20000"/>
                  <a:gd name="T19" fmla="*/ 0 h 20000"/>
                  <a:gd name="T20" fmla="*/ 12459 w 20000"/>
                  <a:gd name="T21" fmla="*/ 2000 h 20000"/>
                  <a:gd name="T22" fmla="*/ 13661 w 20000"/>
                  <a:gd name="T23" fmla="*/ 2000 h 20000"/>
                  <a:gd name="T24" fmla="*/ 14098 w 20000"/>
                  <a:gd name="T25" fmla="*/ 2000 h 20000"/>
                  <a:gd name="T26" fmla="*/ 15410 w 20000"/>
                  <a:gd name="T27" fmla="*/ 2000 h 20000"/>
                  <a:gd name="T28" fmla="*/ 16503 w 20000"/>
                  <a:gd name="T29" fmla="*/ 2909 h 20000"/>
                  <a:gd name="T30" fmla="*/ 15410 w 20000"/>
                  <a:gd name="T31" fmla="*/ 4909 h 20000"/>
                  <a:gd name="T32" fmla="*/ 15410 w 20000"/>
                  <a:gd name="T33" fmla="*/ 5636 h 20000"/>
                  <a:gd name="T34" fmla="*/ 16503 w 20000"/>
                  <a:gd name="T35" fmla="*/ 7636 h 20000"/>
                  <a:gd name="T36" fmla="*/ 16940 w 20000"/>
                  <a:gd name="T37" fmla="*/ 7636 h 20000"/>
                  <a:gd name="T38" fmla="*/ 16940 w 20000"/>
                  <a:gd name="T39" fmla="*/ 9455 h 20000"/>
                  <a:gd name="T40" fmla="*/ 18142 w 20000"/>
                  <a:gd name="T41" fmla="*/ 9455 h 20000"/>
                  <a:gd name="T42" fmla="*/ 19235 w 20000"/>
                  <a:gd name="T43" fmla="*/ 10545 h 20000"/>
                  <a:gd name="T44" fmla="*/ 19891 w 20000"/>
                  <a:gd name="T45" fmla="*/ 10545 h 20000"/>
                  <a:gd name="T46" fmla="*/ 19235 w 20000"/>
                  <a:gd name="T47" fmla="*/ 14182 h 20000"/>
                  <a:gd name="T48" fmla="*/ 18142 w 20000"/>
                  <a:gd name="T49" fmla="*/ 14182 h 20000"/>
                  <a:gd name="T50" fmla="*/ 18142 w 20000"/>
                  <a:gd name="T51" fmla="*/ 16909 h 20000"/>
                  <a:gd name="T52" fmla="*/ 16940 w 20000"/>
                  <a:gd name="T53" fmla="*/ 15091 h 20000"/>
                  <a:gd name="T54" fmla="*/ 16503 w 20000"/>
                  <a:gd name="T55" fmla="*/ 15091 h 20000"/>
                  <a:gd name="T56" fmla="*/ 15410 w 20000"/>
                  <a:gd name="T57" fmla="*/ 14182 h 20000"/>
                  <a:gd name="T58" fmla="*/ 14098 w 20000"/>
                  <a:gd name="T59" fmla="*/ 14182 h 20000"/>
                  <a:gd name="T60" fmla="*/ 14098 w 20000"/>
                  <a:gd name="T61" fmla="*/ 16909 h 20000"/>
                  <a:gd name="T62" fmla="*/ 13661 w 20000"/>
                  <a:gd name="T63" fmla="*/ 18000 h 20000"/>
                  <a:gd name="T64" fmla="*/ 9617 w 20000"/>
                  <a:gd name="T65" fmla="*/ 16909 h 20000"/>
                  <a:gd name="T66" fmla="*/ 7978 w 20000"/>
                  <a:gd name="T67" fmla="*/ 19818 h 20000"/>
                  <a:gd name="T68" fmla="*/ 7432 w 20000"/>
                  <a:gd name="T69" fmla="*/ 18000 h 20000"/>
                  <a:gd name="T70" fmla="*/ 4481 w 20000"/>
                  <a:gd name="T71" fmla="*/ 19818 h 20000"/>
                  <a:gd name="T72" fmla="*/ 3388 w 20000"/>
                  <a:gd name="T73" fmla="*/ 16909 h 20000"/>
                  <a:gd name="T74" fmla="*/ 1749 w 20000"/>
                  <a:gd name="T75" fmla="*/ 14182 h 20000"/>
                  <a:gd name="T76" fmla="*/ 0 w 20000"/>
                  <a:gd name="T77" fmla="*/ 15091 h 20000"/>
                  <a:gd name="T78" fmla="*/ 0 w 20000"/>
                  <a:gd name="T79" fmla="*/ 14182 h 20000"/>
                  <a:gd name="T80" fmla="*/ 1749 w 20000"/>
                  <a:gd name="T81" fmla="*/ 9455 h 20000"/>
                  <a:gd name="T82" fmla="*/ 3388 w 20000"/>
                  <a:gd name="T83" fmla="*/ 5636 h 20000"/>
                  <a:gd name="T84" fmla="*/ 3388 w 20000"/>
                  <a:gd name="T85" fmla="*/ 2909 h 20000"/>
                  <a:gd name="T86" fmla="*/ 5137 w 20000"/>
                  <a:gd name="T87" fmla="*/ 290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5137" y="2909"/>
                    </a:moveTo>
                    <a:lnTo>
                      <a:pt x="6230" y="2909"/>
                    </a:lnTo>
                    <a:lnTo>
                      <a:pt x="7432" y="2909"/>
                    </a:lnTo>
                    <a:lnTo>
                      <a:pt x="7978" y="2909"/>
                    </a:lnTo>
                    <a:lnTo>
                      <a:pt x="9071" y="2909"/>
                    </a:lnTo>
                    <a:lnTo>
                      <a:pt x="9617" y="2909"/>
                    </a:lnTo>
                    <a:lnTo>
                      <a:pt x="9617" y="2000"/>
                    </a:lnTo>
                    <a:lnTo>
                      <a:pt x="10710" y="0"/>
                    </a:lnTo>
                    <a:lnTo>
                      <a:pt x="11913" y="0"/>
                    </a:lnTo>
                    <a:lnTo>
                      <a:pt x="12459" y="0"/>
                    </a:lnTo>
                    <a:lnTo>
                      <a:pt x="12459" y="2000"/>
                    </a:lnTo>
                    <a:lnTo>
                      <a:pt x="13661" y="2000"/>
                    </a:lnTo>
                    <a:lnTo>
                      <a:pt x="14098" y="2000"/>
                    </a:lnTo>
                    <a:lnTo>
                      <a:pt x="15410" y="2000"/>
                    </a:lnTo>
                    <a:lnTo>
                      <a:pt x="16503" y="2909"/>
                    </a:lnTo>
                    <a:lnTo>
                      <a:pt x="15410" y="4909"/>
                    </a:lnTo>
                    <a:lnTo>
                      <a:pt x="15410" y="5636"/>
                    </a:lnTo>
                    <a:lnTo>
                      <a:pt x="16503" y="7636"/>
                    </a:lnTo>
                    <a:lnTo>
                      <a:pt x="16940" y="7636"/>
                    </a:lnTo>
                    <a:lnTo>
                      <a:pt x="16940" y="9455"/>
                    </a:lnTo>
                    <a:lnTo>
                      <a:pt x="18142" y="9455"/>
                    </a:lnTo>
                    <a:lnTo>
                      <a:pt x="19235" y="10545"/>
                    </a:lnTo>
                    <a:lnTo>
                      <a:pt x="19891" y="10545"/>
                    </a:lnTo>
                    <a:lnTo>
                      <a:pt x="19235" y="14182"/>
                    </a:lnTo>
                    <a:lnTo>
                      <a:pt x="18142" y="14182"/>
                    </a:lnTo>
                    <a:lnTo>
                      <a:pt x="18142" y="16909"/>
                    </a:lnTo>
                    <a:lnTo>
                      <a:pt x="16940" y="15091"/>
                    </a:lnTo>
                    <a:lnTo>
                      <a:pt x="16503" y="15091"/>
                    </a:lnTo>
                    <a:lnTo>
                      <a:pt x="15410" y="14182"/>
                    </a:lnTo>
                    <a:lnTo>
                      <a:pt x="14098" y="14182"/>
                    </a:lnTo>
                    <a:lnTo>
                      <a:pt x="14098" y="16909"/>
                    </a:lnTo>
                    <a:lnTo>
                      <a:pt x="13661" y="18000"/>
                    </a:lnTo>
                    <a:lnTo>
                      <a:pt x="9617" y="16909"/>
                    </a:lnTo>
                    <a:lnTo>
                      <a:pt x="7978" y="19818"/>
                    </a:lnTo>
                    <a:lnTo>
                      <a:pt x="7432" y="18000"/>
                    </a:lnTo>
                    <a:lnTo>
                      <a:pt x="4481" y="19818"/>
                    </a:lnTo>
                    <a:lnTo>
                      <a:pt x="3388" y="16909"/>
                    </a:lnTo>
                    <a:lnTo>
                      <a:pt x="1749" y="14182"/>
                    </a:lnTo>
                    <a:lnTo>
                      <a:pt x="0" y="15091"/>
                    </a:lnTo>
                    <a:lnTo>
                      <a:pt x="0" y="14182"/>
                    </a:lnTo>
                    <a:lnTo>
                      <a:pt x="1749" y="9455"/>
                    </a:lnTo>
                    <a:lnTo>
                      <a:pt x="3388" y="5636"/>
                    </a:lnTo>
                    <a:lnTo>
                      <a:pt x="3388" y="2909"/>
                    </a:lnTo>
                    <a:lnTo>
                      <a:pt x="5137" y="2909"/>
                    </a:lnTo>
                    <a:close/>
                  </a:path>
                </a:pathLst>
              </a:custGeom>
              <a:solidFill>
                <a:srgbClr val="3A8BFF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8" name="Freeform 221">
                <a:extLst>
                  <a:ext uri="{FF2B5EF4-FFF2-40B4-BE49-F238E27FC236}">
                    <a16:creationId xmlns:a16="http://schemas.microsoft.com/office/drawing/2014/main" id="{A5265ACE-14BB-7A10-5545-B0C44788A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9084" y="3088514"/>
                <a:ext cx="160059" cy="87579"/>
              </a:xfrm>
              <a:custGeom>
                <a:avLst/>
                <a:gdLst>
                  <a:gd name="T0" fmla="*/ 6943 w 20000"/>
                  <a:gd name="T1" fmla="*/ 0 h 20000"/>
                  <a:gd name="T2" fmla="*/ 8151 w 20000"/>
                  <a:gd name="T3" fmla="*/ 0 h 20000"/>
                  <a:gd name="T4" fmla="*/ 8981 w 20000"/>
                  <a:gd name="T5" fmla="*/ 0 h 20000"/>
                  <a:gd name="T6" fmla="*/ 10189 w 20000"/>
                  <a:gd name="T7" fmla="*/ 0 h 20000"/>
                  <a:gd name="T8" fmla="*/ 10189 w 20000"/>
                  <a:gd name="T9" fmla="*/ 1507 h 20000"/>
                  <a:gd name="T10" fmla="*/ 12075 w 20000"/>
                  <a:gd name="T11" fmla="*/ 2877 h 20000"/>
                  <a:gd name="T12" fmla="*/ 12830 w 20000"/>
                  <a:gd name="T13" fmla="*/ 2877 h 20000"/>
                  <a:gd name="T14" fmla="*/ 12830 w 20000"/>
                  <a:gd name="T15" fmla="*/ 3699 h 20000"/>
                  <a:gd name="T16" fmla="*/ 12830 w 20000"/>
                  <a:gd name="T17" fmla="*/ 5068 h 20000"/>
                  <a:gd name="T18" fmla="*/ 14038 w 20000"/>
                  <a:gd name="T19" fmla="*/ 6438 h 20000"/>
                  <a:gd name="T20" fmla="*/ 14792 w 20000"/>
                  <a:gd name="T21" fmla="*/ 6438 h 20000"/>
                  <a:gd name="T22" fmla="*/ 16000 w 20000"/>
                  <a:gd name="T23" fmla="*/ 5068 h 20000"/>
                  <a:gd name="T24" fmla="*/ 17132 w 20000"/>
                  <a:gd name="T25" fmla="*/ 6438 h 20000"/>
                  <a:gd name="T26" fmla="*/ 17132 w 20000"/>
                  <a:gd name="T27" fmla="*/ 7123 h 20000"/>
                  <a:gd name="T28" fmla="*/ 19925 w 20000"/>
                  <a:gd name="T29" fmla="*/ 8493 h 20000"/>
                  <a:gd name="T30" fmla="*/ 19925 w 20000"/>
                  <a:gd name="T31" fmla="*/ 9315 h 20000"/>
                  <a:gd name="T32" fmla="*/ 14792 w 20000"/>
                  <a:gd name="T33" fmla="*/ 18493 h 20000"/>
                  <a:gd name="T34" fmla="*/ 11698 w 20000"/>
                  <a:gd name="T35" fmla="*/ 17671 h 20000"/>
                  <a:gd name="T36" fmla="*/ 9736 w 20000"/>
                  <a:gd name="T37" fmla="*/ 16301 h 20000"/>
                  <a:gd name="T38" fmla="*/ 8151 w 20000"/>
                  <a:gd name="T39" fmla="*/ 19863 h 20000"/>
                  <a:gd name="T40" fmla="*/ 6943 w 20000"/>
                  <a:gd name="T41" fmla="*/ 19863 h 20000"/>
                  <a:gd name="T42" fmla="*/ 5057 w 20000"/>
                  <a:gd name="T43" fmla="*/ 18493 h 20000"/>
                  <a:gd name="T44" fmla="*/ 5057 w 20000"/>
                  <a:gd name="T45" fmla="*/ 17671 h 20000"/>
                  <a:gd name="T46" fmla="*/ 3849 w 20000"/>
                  <a:gd name="T47" fmla="*/ 14932 h 20000"/>
                  <a:gd name="T48" fmla="*/ 3547 w 20000"/>
                  <a:gd name="T49" fmla="*/ 14247 h 20000"/>
                  <a:gd name="T50" fmla="*/ 1509 w 20000"/>
                  <a:gd name="T51" fmla="*/ 12055 h 20000"/>
                  <a:gd name="T52" fmla="*/ 1509 w 20000"/>
                  <a:gd name="T53" fmla="*/ 9315 h 20000"/>
                  <a:gd name="T54" fmla="*/ 0 w 20000"/>
                  <a:gd name="T55" fmla="*/ 8493 h 20000"/>
                  <a:gd name="T56" fmla="*/ 0 w 20000"/>
                  <a:gd name="T57" fmla="*/ 6438 h 20000"/>
                  <a:gd name="T58" fmla="*/ 0 w 20000"/>
                  <a:gd name="T59" fmla="*/ 5068 h 20000"/>
                  <a:gd name="T60" fmla="*/ 755 w 20000"/>
                  <a:gd name="T61" fmla="*/ 6438 h 20000"/>
                  <a:gd name="T62" fmla="*/ 6642 w 20000"/>
                  <a:gd name="T63" fmla="*/ 1507 h 20000"/>
                  <a:gd name="T64" fmla="*/ 6943 w 20000"/>
                  <a:gd name="T65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000" h="20000">
                    <a:moveTo>
                      <a:pt x="6943" y="0"/>
                    </a:moveTo>
                    <a:lnTo>
                      <a:pt x="8151" y="0"/>
                    </a:lnTo>
                    <a:lnTo>
                      <a:pt x="8981" y="0"/>
                    </a:lnTo>
                    <a:lnTo>
                      <a:pt x="10189" y="0"/>
                    </a:lnTo>
                    <a:lnTo>
                      <a:pt x="10189" y="1507"/>
                    </a:lnTo>
                    <a:lnTo>
                      <a:pt x="12075" y="2877"/>
                    </a:lnTo>
                    <a:lnTo>
                      <a:pt x="12830" y="2877"/>
                    </a:lnTo>
                    <a:lnTo>
                      <a:pt x="12830" y="3699"/>
                    </a:lnTo>
                    <a:lnTo>
                      <a:pt x="12830" y="5068"/>
                    </a:lnTo>
                    <a:lnTo>
                      <a:pt x="14038" y="6438"/>
                    </a:lnTo>
                    <a:lnTo>
                      <a:pt x="14792" y="6438"/>
                    </a:lnTo>
                    <a:lnTo>
                      <a:pt x="16000" y="5068"/>
                    </a:lnTo>
                    <a:lnTo>
                      <a:pt x="17132" y="6438"/>
                    </a:lnTo>
                    <a:lnTo>
                      <a:pt x="17132" y="7123"/>
                    </a:lnTo>
                    <a:lnTo>
                      <a:pt x="19925" y="8493"/>
                    </a:lnTo>
                    <a:lnTo>
                      <a:pt x="19925" y="9315"/>
                    </a:lnTo>
                    <a:lnTo>
                      <a:pt x="14792" y="18493"/>
                    </a:lnTo>
                    <a:lnTo>
                      <a:pt x="11698" y="17671"/>
                    </a:lnTo>
                    <a:lnTo>
                      <a:pt x="9736" y="16301"/>
                    </a:lnTo>
                    <a:lnTo>
                      <a:pt x="8151" y="19863"/>
                    </a:lnTo>
                    <a:lnTo>
                      <a:pt x="6943" y="19863"/>
                    </a:lnTo>
                    <a:lnTo>
                      <a:pt x="5057" y="18493"/>
                    </a:lnTo>
                    <a:lnTo>
                      <a:pt x="5057" y="17671"/>
                    </a:lnTo>
                    <a:lnTo>
                      <a:pt x="3849" y="14932"/>
                    </a:lnTo>
                    <a:lnTo>
                      <a:pt x="3547" y="14247"/>
                    </a:lnTo>
                    <a:lnTo>
                      <a:pt x="1509" y="12055"/>
                    </a:lnTo>
                    <a:lnTo>
                      <a:pt x="1509" y="9315"/>
                    </a:lnTo>
                    <a:lnTo>
                      <a:pt x="0" y="8493"/>
                    </a:lnTo>
                    <a:lnTo>
                      <a:pt x="0" y="6438"/>
                    </a:lnTo>
                    <a:lnTo>
                      <a:pt x="0" y="5068"/>
                    </a:lnTo>
                    <a:lnTo>
                      <a:pt x="755" y="6438"/>
                    </a:lnTo>
                    <a:lnTo>
                      <a:pt x="6642" y="1507"/>
                    </a:lnTo>
                    <a:lnTo>
                      <a:pt x="6943" y="0"/>
                    </a:lnTo>
                    <a:close/>
                  </a:path>
                </a:pathLst>
              </a:custGeom>
              <a:solidFill>
                <a:srgbClr val="3A8BFF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079" name="Groupe 162">
              <a:extLst>
                <a:ext uri="{FF2B5EF4-FFF2-40B4-BE49-F238E27FC236}">
                  <a16:creationId xmlns:a16="http://schemas.microsoft.com/office/drawing/2014/main" id="{2F195AEC-AE80-E4FF-D5C7-E03B03F160EF}"/>
                </a:ext>
              </a:extLst>
            </p:cNvPr>
            <p:cNvGrpSpPr/>
            <p:nvPr/>
          </p:nvGrpSpPr>
          <p:grpSpPr>
            <a:xfrm>
              <a:off x="2682237" y="8045252"/>
              <a:ext cx="690900" cy="199791"/>
              <a:chOff x="3983979" y="3225923"/>
              <a:chExt cx="1402779" cy="403167"/>
            </a:xfrm>
            <a:solidFill>
              <a:srgbClr val="319CDD"/>
            </a:solidFill>
            <a:effectLst/>
          </p:grpSpPr>
          <p:sp>
            <p:nvSpPr>
              <p:cNvPr id="1307" name="Freeform 255">
                <a:extLst>
                  <a:ext uri="{FF2B5EF4-FFF2-40B4-BE49-F238E27FC236}">
                    <a16:creationId xmlns:a16="http://schemas.microsoft.com/office/drawing/2014/main" id="{A40A81E9-2328-4EDF-922C-77E50573B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0506" y="3462991"/>
                <a:ext cx="28690" cy="19630"/>
              </a:xfrm>
              <a:custGeom>
                <a:avLst/>
                <a:gdLst>
                  <a:gd name="T0" fmla="*/ 10833 w 20000"/>
                  <a:gd name="T1" fmla="*/ 19375 h 20000"/>
                  <a:gd name="T2" fmla="*/ 8333 w 20000"/>
                  <a:gd name="T3" fmla="*/ 16250 h 20000"/>
                  <a:gd name="T4" fmla="*/ 8333 w 20000"/>
                  <a:gd name="T5" fmla="*/ 9375 h 20000"/>
                  <a:gd name="T6" fmla="*/ 0 w 20000"/>
                  <a:gd name="T7" fmla="*/ 9375 h 20000"/>
                  <a:gd name="T8" fmla="*/ 10833 w 20000"/>
                  <a:gd name="T9" fmla="*/ 0 h 20000"/>
                  <a:gd name="T10" fmla="*/ 10833 w 20000"/>
                  <a:gd name="T11" fmla="*/ 6875 h 20000"/>
                  <a:gd name="T12" fmla="*/ 19583 w 20000"/>
                  <a:gd name="T13" fmla="*/ 6875 h 20000"/>
                  <a:gd name="T14" fmla="*/ 15000 w 20000"/>
                  <a:gd name="T15" fmla="*/ 9375 h 20000"/>
                  <a:gd name="T16" fmla="*/ 10833 w 20000"/>
                  <a:gd name="T17" fmla="*/ 1937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00" h="20000">
                    <a:moveTo>
                      <a:pt x="10833" y="19375"/>
                    </a:moveTo>
                    <a:lnTo>
                      <a:pt x="8333" y="16250"/>
                    </a:lnTo>
                    <a:lnTo>
                      <a:pt x="8333" y="9375"/>
                    </a:lnTo>
                    <a:lnTo>
                      <a:pt x="0" y="9375"/>
                    </a:lnTo>
                    <a:lnTo>
                      <a:pt x="10833" y="0"/>
                    </a:lnTo>
                    <a:lnTo>
                      <a:pt x="10833" y="6875"/>
                    </a:lnTo>
                    <a:lnTo>
                      <a:pt x="19583" y="6875"/>
                    </a:lnTo>
                    <a:lnTo>
                      <a:pt x="15000" y="9375"/>
                    </a:lnTo>
                    <a:lnTo>
                      <a:pt x="10833" y="19375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8" name="Freeform 254">
                <a:extLst>
                  <a:ext uri="{FF2B5EF4-FFF2-40B4-BE49-F238E27FC236}">
                    <a16:creationId xmlns:a16="http://schemas.microsoft.com/office/drawing/2014/main" id="{02840B81-E073-6B87-0D43-144BB144E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216" y="3456951"/>
                <a:ext cx="10569" cy="6040"/>
              </a:xfrm>
              <a:custGeom>
                <a:avLst/>
                <a:gdLst>
                  <a:gd name="T0" fmla="*/ 18824 w 20000"/>
                  <a:gd name="T1" fmla="*/ 18182 h 20000"/>
                  <a:gd name="T2" fmla="*/ 0 w 20000"/>
                  <a:gd name="T3" fmla="*/ 0 h 20000"/>
                  <a:gd name="T4" fmla="*/ 18824 w 20000"/>
                  <a:gd name="T5" fmla="*/ 0 h 20000"/>
                  <a:gd name="T6" fmla="*/ 18824 w 20000"/>
                  <a:gd name="T7" fmla="*/ 1818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18824" y="18182"/>
                    </a:moveTo>
                    <a:lnTo>
                      <a:pt x="0" y="0"/>
                    </a:lnTo>
                    <a:lnTo>
                      <a:pt x="18824" y="0"/>
                    </a:lnTo>
                    <a:lnTo>
                      <a:pt x="18824" y="18182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9" name="Freeform 253">
                <a:extLst>
                  <a:ext uri="{FF2B5EF4-FFF2-40B4-BE49-F238E27FC236}">
                    <a16:creationId xmlns:a16="http://schemas.microsoft.com/office/drawing/2014/main" id="{4D3F1EF0-183B-164A-EB48-83F141492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7286" y="3488661"/>
                <a:ext cx="10570" cy="9060"/>
              </a:xfrm>
              <a:custGeom>
                <a:avLst/>
                <a:gdLst>
                  <a:gd name="T0" fmla="*/ 18824 w 20000"/>
                  <a:gd name="T1" fmla="*/ 18750 h 20000"/>
                  <a:gd name="T2" fmla="*/ 0 w 20000"/>
                  <a:gd name="T3" fmla="*/ 12500 h 20000"/>
                  <a:gd name="T4" fmla="*/ 18824 w 20000"/>
                  <a:gd name="T5" fmla="*/ 0 h 20000"/>
                  <a:gd name="T6" fmla="*/ 18824 w 20000"/>
                  <a:gd name="T7" fmla="*/ 1875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18824" y="18750"/>
                    </a:moveTo>
                    <a:lnTo>
                      <a:pt x="0" y="12500"/>
                    </a:lnTo>
                    <a:lnTo>
                      <a:pt x="18824" y="0"/>
                    </a:lnTo>
                    <a:lnTo>
                      <a:pt x="18824" y="1875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1310" name="Groupe 166">
                <a:extLst>
                  <a:ext uri="{FF2B5EF4-FFF2-40B4-BE49-F238E27FC236}">
                    <a16:creationId xmlns:a16="http://schemas.microsoft.com/office/drawing/2014/main" id="{C4E12B0E-41F0-0FAD-3369-7964DA6574A1}"/>
                  </a:ext>
                </a:extLst>
              </p:cNvPr>
              <p:cNvGrpSpPr/>
              <p:nvPr/>
            </p:nvGrpSpPr>
            <p:grpSpPr>
              <a:xfrm>
                <a:off x="3983979" y="3225923"/>
                <a:ext cx="1402779" cy="403167"/>
                <a:chOff x="3983979" y="3225923"/>
                <a:chExt cx="1402779" cy="403167"/>
              </a:xfrm>
              <a:grpFill/>
            </p:grpSpPr>
            <p:sp>
              <p:nvSpPr>
                <p:cNvPr id="1311" name="Freeform 224">
                  <a:extLst>
                    <a:ext uri="{FF2B5EF4-FFF2-40B4-BE49-F238E27FC236}">
                      <a16:creationId xmlns:a16="http://schemas.microsoft.com/office/drawing/2014/main" id="{B2BF84E8-A483-DE09-4497-C25B629E1C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2933" y="3363332"/>
                  <a:ext cx="51340" cy="40770"/>
                </a:xfrm>
                <a:custGeom>
                  <a:avLst/>
                  <a:gdLst>
                    <a:gd name="T0" fmla="*/ 15952 w 20000"/>
                    <a:gd name="T1" fmla="*/ 12059 h 20000"/>
                    <a:gd name="T2" fmla="*/ 8571 w 20000"/>
                    <a:gd name="T3" fmla="*/ 19706 h 20000"/>
                    <a:gd name="T4" fmla="*/ 8571 w 20000"/>
                    <a:gd name="T5" fmla="*/ 16765 h 20000"/>
                    <a:gd name="T6" fmla="*/ 8571 w 20000"/>
                    <a:gd name="T7" fmla="*/ 12059 h 20000"/>
                    <a:gd name="T8" fmla="*/ 0 w 20000"/>
                    <a:gd name="T9" fmla="*/ 4706 h 20000"/>
                    <a:gd name="T10" fmla="*/ 6190 w 20000"/>
                    <a:gd name="T11" fmla="*/ 4706 h 20000"/>
                    <a:gd name="T12" fmla="*/ 8571 w 20000"/>
                    <a:gd name="T13" fmla="*/ 1765 h 20000"/>
                    <a:gd name="T14" fmla="*/ 9762 w 20000"/>
                    <a:gd name="T15" fmla="*/ 0 h 20000"/>
                    <a:gd name="T16" fmla="*/ 15952 w 20000"/>
                    <a:gd name="T17" fmla="*/ 0 h 20000"/>
                    <a:gd name="T18" fmla="*/ 19762 w 20000"/>
                    <a:gd name="T19" fmla="*/ 7647 h 20000"/>
                    <a:gd name="T20" fmla="*/ 15952 w 20000"/>
                    <a:gd name="T21" fmla="*/ 12059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000" h="20000">
                      <a:moveTo>
                        <a:pt x="15952" y="12059"/>
                      </a:moveTo>
                      <a:lnTo>
                        <a:pt x="8571" y="19706"/>
                      </a:lnTo>
                      <a:lnTo>
                        <a:pt x="8571" y="16765"/>
                      </a:lnTo>
                      <a:lnTo>
                        <a:pt x="8571" y="12059"/>
                      </a:lnTo>
                      <a:lnTo>
                        <a:pt x="0" y="4706"/>
                      </a:lnTo>
                      <a:lnTo>
                        <a:pt x="6190" y="4706"/>
                      </a:lnTo>
                      <a:lnTo>
                        <a:pt x="8571" y="1765"/>
                      </a:lnTo>
                      <a:lnTo>
                        <a:pt x="9762" y="0"/>
                      </a:lnTo>
                      <a:lnTo>
                        <a:pt x="15952" y="0"/>
                      </a:lnTo>
                      <a:lnTo>
                        <a:pt x="19762" y="7647"/>
                      </a:lnTo>
                      <a:lnTo>
                        <a:pt x="15952" y="12059"/>
                      </a:lnTo>
                      <a:close/>
                    </a:path>
                  </a:pathLst>
                </a:custGeom>
                <a:solidFill>
                  <a:srgbClr val="3A8BFF"/>
                </a:solidFill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89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6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1312" name="Groupe 168">
                  <a:extLst>
                    <a:ext uri="{FF2B5EF4-FFF2-40B4-BE49-F238E27FC236}">
                      <a16:creationId xmlns:a16="http://schemas.microsoft.com/office/drawing/2014/main" id="{64A9D05B-9B93-7DEB-1CE5-8914939C669F}"/>
                    </a:ext>
                  </a:extLst>
                </p:cNvPr>
                <p:cNvGrpSpPr/>
                <p:nvPr/>
              </p:nvGrpSpPr>
              <p:grpSpPr>
                <a:xfrm>
                  <a:off x="3983979" y="3225923"/>
                  <a:ext cx="1402779" cy="403167"/>
                  <a:chOff x="3983979" y="3225923"/>
                  <a:chExt cx="1402779" cy="403167"/>
                </a:xfrm>
                <a:grpFill/>
              </p:grpSpPr>
              <p:sp>
                <p:nvSpPr>
                  <p:cNvPr id="1313" name="Freeform 249">
                    <a:extLst>
                      <a:ext uri="{FF2B5EF4-FFF2-40B4-BE49-F238E27FC236}">
                        <a16:creationId xmlns:a16="http://schemas.microsoft.com/office/drawing/2014/main" id="{3B48A818-7E85-4F66-A302-6F815120FB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60600" y="3594361"/>
                    <a:ext cx="57380" cy="34729"/>
                  </a:xfrm>
                  <a:custGeom>
                    <a:avLst/>
                    <a:gdLst>
                      <a:gd name="T0" fmla="*/ 7660 w 20000"/>
                      <a:gd name="T1" fmla="*/ 19655 h 20000"/>
                      <a:gd name="T2" fmla="*/ 2128 w 20000"/>
                      <a:gd name="T3" fmla="*/ 17931 h 20000"/>
                      <a:gd name="T4" fmla="*/ 0 w 20000"/>
                      <a:gd name="T5" fmla="*/ 10690 h 20000"/>
                      <a:gd name="T6" fmla="*/ 2128 w 20000"/>
                      <a:gd name="T7" fmla="*/ 10690 h 20000"/>
                      <a:gd name="T8" fmla="*/ 3404 w 20000"/>
                      <a:gd name="T9" fmla="*/ 9310 h 20000"/>
                      <a:gd name="T10" fmla="*/ 5532 w 20000"/>
                      <a:gd name="T11" fmla="*/ 9310 h 20000"/>
                      <a:gd name="T12" fmla="*/ 7660 w 20000"/>
                      <a:gd name="T13" fmla="*/ 5517 h 20000"/>
                      <a:gd name="T14" fmla="*/ 10851 w 20000"/>
                      <a:gd name="T15" fmla="*/ 5517 h 20000"/>
                      <a:gd name="T16" fmla="*/ 19787 w 20000"/>
                      <a:gd name="T17" fmla="*/ 0 h 20000"/>
                      <a:gd name="T18" fmla="*/ 16383 w 20000"/>
                      <a:gd name="T19" fmla="*/ 9310 h 20000"/>
                      <a:gd name="T20" fmla="*/ 16383 w 20000"/>
                      <a:gd name="T21" fmla="*/ 10690 h 20000"/>
                      <a:gd name="T22" fmla="*/ 14255 w 20000"/>
                      <a:gd name="T23" fmla="*/ 10690 h 20000"/>
                      <a:gd name="T24" fmla="*/ 10851 w 20000"/>
                      <a:gd name="T25" fmla="*/ 17931 h 20000"/>
                      <a:gd name="T26" fmla="*/ 7660 w 20000"/>
                      <a:gd name="T27" fmla="*/ 17931 h 20000"/>
                      <a:gd name="T28" fmla="*/ 7660 w 20000"/>
                      <a:gd name="T29" fmla="*/ 19655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0000" h="20000">
                        <a:moveTo>
                          <a:pt x="7660" y="19655"/>
                        </a:moveTo>
                        <a:lnTo>
                          <a:pt x="2128" y="17931"/>
                        </a:lnTo>
                        <a:lnTo>
                          <a:pt x="0" y="10690"/>
                        </a:lnTo>
                        <a:lnTo>
                          <a:pt x="2128" y="10690"/>
                        </a:lnTo>
                        <a:lnTo>
                          <a:pt x="3404" y="9310"/>
                        </a:lnTo>
                        <a:lnTo>
                          <a:pt x="5532" y="9310"/>
                        </a:lnTo>
                        <a:lnTo>
                          <a:pt x="7660" y="5517"/>
                        </a:lnTo>
                        <a:lnTo>
                          <a:pt x="10851" y="5517"/>
                        </a:lnTo>
                        <a:lnTo>
                          <a:pt x="19787" y="0"/>
                        </a:lnTo>
                        <a:lnTo>
                          <a:pt x="16383" y="9310"/>
                        </a:lnTo>
                        <a:lnTo>
                          <a:pt x="16383" y="10690"/>
                        </a:lnTo>
                        <a:lnTo>
                          <a:pt x="14255" y="10690"/>
                        </a:lnTo>
                        <a:lnTo>
                          <a:pt x="10851" y="17931"/>
                        </a:lnTo>
                        <a:lnTo>
                          <a:pt x="7660" y="17931"/>
                        </a:lnTo>
                        <a:lnTo>
                          <a:pt x="7660" y="19655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14" name="Freeform 247">
                    <a:extLst>
                      <a:ext uri="{FF2B5EF4-FFF2-40B4-BE49-F238E27FC236}">
                        <a16:creationId xmlns:a16="http://schemas.microsoft.com/office/drawing/2014/main" id="{4D35A7CA-F7E8-44A6-85B7-CF215EB42B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32593" y="3594361"/>
                    <a:ext cx="72479" cy="19629"/>
                  </a:xfrm>
                  <a:custGeom>
                    <a:avLst/>
                    <a:gdLst>
                      <a:gd name="T0" fmla="*/ 10333 w 20000"/>
                      <a:gd name="T1" fmla="*/ 19375 h 20000"/>
                      <a:gd name="T2" fmla="*/ 8667 w 20000"/>
                      <a:gd name="T3" fmla="*/ 16250 h 20000"/>
                      <a:gd name="T4" fmla="*/ 3500 w 20000"/>
                      <a:gd name="T5" fmla="*/ 16250 h 20000"/>
                      <a:gd name="T6" fmla="*/ 0 w 20000"/>
                      <a:gd name="T7" fmla="*/ 16250 h 20000"/>
                      <a:gd name="T8" fmla="*/ 0 w 20000"/>
                      <a:gd name="T9" fmla="*/ 6875 h 20000"/>
                      <a:gd name="T10" fmla="*/ 3500 w 20000"/>
                      <a:gd name="T11" fmla="*/ 6875 h 20000"/>
                      <a:gd name="T12" fmla="*/ 4500 w 20000"/>
                      <a:gd name="T13" fmla="*/ 0 h 20000"/>
                      <a:gd name="T14" fmla="*/ 6167 w 20000"/>
                      <a:gd name="T15" fmla="*/ 9375 h 20000"/>
                      <a:gd name="T16" fmla="*/ 10333 w 20000"/>
                      <a:gd name="T17" fmla="*/ 9375 h 20000"/>
                      <a:gd name="T18" fmla="*/ 11333 w 20000"/>
                      <a:gd name="T19" fmla="*/ 9375 h 20000"/>
                      <a:gd name="T20" fmla="*/ 15500 w 20000"/>
                      <a:gd name="T21" fmla="*/ 9375 h 20000"/>
                      <a:gd name="T22" fmla="*/ 17167 w 20000"/>
                      <a:gd name="T23" fmla="*/ 16250 h 20000"/>
                      <a:gd name="T24" fmla="*/ 19833 w 20000"/>
                      <a:gd name="T25" fmla="*/ 16250 h 20000"/>
                      <a:gd name="T26" fmla="*/ 19833 w 20000"/>
                      <a:gd name="T27" fmla="*/ 19375 h 20000"/>
                      <a:gd name="T28" fmla="*/ 10333 w 20000"/>
                      <a:gd name="T29" fmla="*/ 19375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0000" h="20000">
                        <a:moveTo>
                          <a:pt x="10333" y="19375"/>
                        </a:moveTo>
                        <a:lnTo>
                          <a:pt x="8667" y="16250"/>
                        </a:lnTo>
                        <a:lnTo>
                          <a:pt x="3500" y="16250"/>
                        </a:lnTo>
                        <a:lnTo>
                          <a:pt x="0" y="16250"/>
                        </a:lnTo>
                        <a:lnTo>
                          <a:pt x="0" y="6875"/>
                        </a:lnTo>
                        <a:lnTo>
                          <a:pt x="3500" y="6875"/>
                        </a:lnTo>
                        <a:lnTo>
                          <a:pt x="4500" y="0"/>
                        </a:lnTo>
                        <a:lnTo>
                          <a:pt x="6167" y="9375"/>
                        </a:lnTo>
                        <a:lnTo>
                          <a:pt x="10333" y="9375"/>
                        </a:lnTo>
                        <a:lnTo>
                          <a:pt x="11333" y="9375"/>
                        </a:lnTo>
                        <a:lnTo>
                          <a:pt x="15500" y="9375"/>
                        </a:lnTo>
                        <a:lnTo>
                          <a:pt x="17167" y="16250"/>
                        </a:lnTo>
                        <a:lnTo>
                          <a:pt x="19833" y="16250"/>
                        </a:lnTo>
                        <a:lnTo>
                          <a:pt x="19833" y="19375"/>
                        </a:lnTo>
                        <a:lnTo>
                          <a:pt x="10333" y="19375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15" name="Freeform 226">
                    <a:extLst>
                      <a:ext uri="{FF2B5EF4-FFF2-40B4-BE49-F238E27FC236}">
                        <a16:creationId xmlns:a16="http://schemas.microsoft.com/office/drawing/2014/main" id="{2864ADFC-3541-1B71-A49D-81D9FF651C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16323" y="3290852"/>
                    <a:ext cx="90599" cy="98150"/>
                  </a:xfrm>
                  <a:custGeom>
                    <a:avLst/>
                    <a:gdLst>
                      <a:gd name="T0" fmla="*/ 10933 w 20000"/>
                      <a:gd name="T1" fmla="*/ 1235 h 20000"/>
                      <a:gd name="T2" fmla="*/ 10933 w 20000"/>
                      <a:gd name="T3" fmla="*/ 1975 h 20000"/>
                      <a:gd name="T4" fmla="*/ 13600 w 20000"/>
                      <a:gd name="T5" fmla="*/ 3210 h 20000"/>
                      <a:gd name="T6" fmla="*/ 15733 w 20000"/>
                      <a:gd name="T7" fmla="*/ 4568 h 20000"/>
                      <a:gd name="T8" fmla="*/ 16400 w 20000"/>
                      <a:gd name="T9" fmla="*/ 3210 h 20000"/>
                      <a:gd name="T10" fmla="*/ 17733 w 20000"/>
                      <a:gd name="T11" fmla="*/ 3210 h 20000"/>
                      <a:gd name="T12" fmla="*/ 16400 w 20000"/>
                      <a:gd name="T13" fmla="*/ 4568 h 20000"/>
                      <a:gd name="T14" fmla="*/ 17733 w 20000"/>
                      <a:gd name="T15" fmla="*/ 6543 h 20000"/>
                      <a:gd name="T16" fmla="*/ 17733 w 20000"/>
                      <a:gd name="T17" fmla="*/ 10247 h 20000"/>
                      <a:gd name="T18" fmla="*/ 19200 w 20000"/>
                      <a:gd name="T19" fmla="*/ 12099 h 20000"/>
                      <a:gd name="T20" fmla="*/ 19867 w 20000"/>
                      <a:gd name="T21" fmla="*/ 13457 h 20000"/>
                      <a:gd name="T22" fmla="*/ 19200 w 20000"/>
                      <a:gd name="T23" fmla="*/ 14815 h 20000"/>
                      <a:gd name="T24" fmla="*/ 17733 w 20000"/>
                      <a:gd name="T25" fmla="*/ 15432 h 20000"/>
                      <a:gd name="T26" fmla="*/ 17733 w 20000"/>
                      <a:gd name="T27" fmla="*/ 16667 h 20000"/>
                      <a:gd name="T28" fmla="*/ 19200 w 20000"/>
                      <a:gd name="T29" fmla="*/ 17901 h 20000"/>
                      <a:gd name="T30" fmla="*/ 17733 w 20000"/>
                      <a:gd name="T31" fmla="*/ 18642 h 20000"/>
                      <a:gd name="T32" fmla="*/ 12267 w 20000"/>
                      <a:gd name="T33" fmla="*/ 19877 h 20000"/>
                      <a:gd name="T34" fmla="*/ 14400 w 20000"/>
                      <a:gd name="T35" fmla="*/ 17901 h 20000"/>
                      <a:gd name="T36" fmla="*/ 12267 w 20000"/>
                      <a:gd name="T37" fmla="*/ 14815 h 20000"/>
                      <a:gd name="T38" fmla="*/ 8933 w 20000"/>
                      <a:gd name="T39" fmla="*/ 14815 h 20000"/>
                      <a:gd name="T40" fmla="*/ 8133 w 20000"/>
                      <a:gd name="T41" fmla="*/ 15432 h 20000"/>
                      <a:gd name="T42" fmla="*/ 4800 w 20000"/>
                      <a:gd name="T43" fmla="*/ 12099 h 20000"/>
                      <a:gd name="T44" fmla="*/ 1333 w 20000"/>
                      <a:gd name="T45" fmla="*/ 11605 h 20000"/>
                      <a:gd name="T46" fmla="*/ 1333 w 20000"/>
                      <a:gd name="T47" fmla="*/ 8272 h 20000"/>
                      <a:gd name="T48" fmla="*/ 0 w 20000"/>
                      <a:gd name="T49" fmla="*/ 5062 h 20000"/>
                      <a:gd name="T50" fmla="*/ 1333 w 20000"/>
                      <a:gd name="T51" fmla="*/ 1235 h 20000"/>
                      <a:gd name="T52" fmla="*/ 5467 w 20000"/>
                      <a:gd name="T53" fmla="*/ 0 h 20000"/>
                      <a:gd name="T54" fmla="*/ 8933 w 20000"/>
                      <a:gd name="T55" fmla="*/ 1235 h 20000"/>
                      <a:gd name="T56" fmla="*/ 10933 w 20000"/>
                      <a:gd name="T57" fmla="*/ 1235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0000" h="20000">
                        <a:moveTo>
                          <a:pt x="10933" y="1235"/>
                        </a:moveTo>
                        <a:lnTo>
                          <a:pt x="10933" y="1975"/>
                        </a:lnTo>
                        <a:lnTo>
                          <a:pt x="13600" y="3210"/>
                        </a:lnTo>
                        <a:lnTo>
                          <a:pt x="15733" y="4568"/>
                        </a:lnTo>
                        <a:lnTo>
                          <a:pt x="16400" y="3210"/>
                        </a:lnTo>
                        <a:lnTo>
                          <a:pt x="17733" y="3210"/>
                        </a:lnTo>
                        <a:lnTo>
                          <a:pt x="16400" y="4568"/>
                        </a:lnTo>
                        <a:lnTo>
                          <a:pt x="17733" y="6543"/>
                        </a:lnTo>
                        <a:lnTo>
                          <a:pt x="17733" y="10247"/>
                        </a:lnTo>
                        <a:lnTo>
                          <a:pt x="19200" y="12099"/>
                        </a:lnTo>
                        <a:lnTo>
                          <a:pt x="19867" y="13457"/>
                        </a:lnTo>
                        <a:lnTo>
                          <a:pt x="19200" y="14815"/>
                        </a:lnTo>
                        <a:lnTo>
                          <a:pt x="17733" y="15432"/>
                        </a:lnTo>
                        <a:lnTo>
                          <a:pt x="17733" y="16667"/>
                        </a:lnTo>
                        <a:lnTo>
                          <a:pt x="19200" y="17901"/>
                        </a:lnTo>
                        <a:lnTo>
                          <a:pt x="17733" y="18642"/>
                        </a:lnTo>
                        <a:lnTo>
                          <a:pt x="12267" y="19877"/>
                        </a:lnTo>
                        <a:lnTo>
                          <a:pt x="14400" y="17901"/>
                        </a:lnTo>
                        <a:lnTo>
                          <a:pt x="12267" y="14815"/>
                        </a:lnTo>
                        <a:lnTo>
                          <a:pt x="8933" y="14815"/>
                        </a:lnTo>
                        <a:lnTo>
                          <a:pt x="8133" y="15432"/>
                        </a:lnTo>
                        <a:lnTo>
                          <a:pt x="4800" y="12099"/>
                        </a:lnTo>
                        <a:lnTo>
                          <a:pt x="1333" y="11605"/>
                        </a:lnTo>
                        <a:lnTo>
                          <a:pt x="1333" y="8272"/>
                        </a:lnTo>
                        <a:lnTo>
                          <a:pt x="0" y="5062"/>
                        </a:lnTo>
                        <a:lnTo>
                          <a:pt x="1333" y="1235"/>
                        </a:lnTo>
                        <a:lnTo>
                          <a:pt x="5467" y="0"/>
                        </a:lnTo>
                        <a:lnTo>
                          <a:pt x="8933" y="1235"/>
                        </a:lnTo>
                        <a:lnTo>
                          <a:pt x="10933" y="1235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16" name="Freeform 225">
                    <a:extLst>
                      <a:ext uri="{FF2B5EF4-FFF2-40B4-BE49-F238E27FC236}">
                        <a16:creationId xmlns:a16="http://schemas.microsoft.com/office/drawing/2014/main" id="{C27F696E-AFA3-3974-576E-9CA94D287F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98203" y="3348232"/>
                    <a:ext cx="57380" cy="51340"/>
                  </a:xfrm>
                  <a:custGeom>
                    <a:avLst/>
                    <a:gdLst>
                      <a:gd name="T0" fmla="*/ 12128 w 20000"/>
                      <a:gd name="T1" fmla="*/ 9762 h 20000"/>
                      <a:gd name="T2" fmla="*/ 8723 w 20000"/>
                      <a:gd name="T3" fmla="*/ 13571 h 20000"/>
                      <a:gd name="T4" fmla="*/ 5532 w 20000"/>
                      <a:gd name="T5" fmla="*/ 19762 h 20000"/>
                      <a:gd name="T6" fmla="*/ 0 w 20000"/>
                      <a:gd name="T7" fmla="*/ 12381 h 20000"/>
                      <a:gd name="T8" fmla="*/ 851 w 20000"/>
                      <a:gd name="T9" fmla="*/ 12381 h 20000"/>
                      <a:gd name="T10" fmla="*/ 3404 w 20000"/>
                      <a:gd name="T11" fmla="*/ 6190 h 20000"/>
                      <a:gd name="T12" fmla="*/ 8723 w 20000"/>
                      <a:gd name="T13" fmla="*/ 0 h 20000"/>
                      <a:gd name="T14" fmla="*/ 14255 w 20000"/>
                      <a:gd name="T15" fmla="*/ 952 h 20000"/>
                      <a:gd name="T16" fmla="*/ 19787 w 20000"/>
                      <a:gd name="T17" fmla="*/ 7381 h 20000"/>
                      <a:gd name="T18" fmla="*/ 17660 w 20000"/>
                      <a:gd name="T19" fmla="*/ 9762 h 20000"/>
                      <a:gd name="T20" fmla="*/ 12128 w 20000"/>
                      <a:gd name="T21" fmla="*/ 9762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0000" h="20000">
                        <a:moveTo>
                          <a:pt x="12128" y="9762"/>
                        </a:moveTo>
                        <a:lnTo>
                          <a:pt x="8723" y="13571"/>
                        </a:lnTo>
                        <a:lnTo>
                          <a:pt x="5532" y="19762"/>
                        </a:lnTo>
                        <a:lnTo>
                          <a:pt x="0" y="12381"/>
                        </a:lnTo>
                        <a:lnTo>
                          <a:pt x="851" y="12381"/>
                        </a:lnTo>
                        <a:lnTo>
                          <a:pt x="3404" y="6190"/>
                        </a:lnTo>
                        <a:lnTo>
                          <a:pt x="8723" y="0"/>
                        </a:lnTo>
                        <a:lnTo>
                          <a:pt x="14255" y="952"/>
                        </a:lnTo>
                        <a:lnTo>
                          <a:pt x="19787" y="7381"/>
                        </a:lnTo>
                        <a:lnTo>
                          <a:pt x="17660" y="9762"/>
                        </a:lnTo>
                        <a:lnTo>
                          <a:pt x="12128" y="9762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17" name="Freeform 223">
                    <a:extLst>
                      <a:ext uri="{FF2B5EF4-FFF2-40B4-BE49-F238E27FC236}">
                        <a16:creationId xmlns:a16="http://schemas.microsoft.com/office/drawing/2014/main" id="{79EE2ABC-5DB5-3A54-5632-86D4C31BA2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54073" y="3382962"/>
                    <a:ext cx="60400" cy="57380"/>
                  </a:xfrm>
                  <a:custGeom>
                    <a:avLst/>
                    <a:gdLst>
                      <a:gd name="T0" fmla="*/ 14400 w 20000"/>
                      <a:gd name="T1" fmla="*/ 0 h 20000"/>
                      <a:gd name="T2" fmla="*/ 19800 w 20000"/>
                      <a:gd name="T3" fmla="*/ 5532 h 20000"/>
                      <a:gd name="T4" fmla="*/ 19800 w 20000"/>
                      <a:gd name="T5" fmla="*/ 10851 h 20000"/>
                      <a:gd name="T6" fmla="*/ 16600 w 20000"/>
                      <a:gd name="T7" fmla="*/ 14255 h 20000"/>
                      <a:gd name="T8" fmla="*/ 12400 w 20000"/>
                      <a:gd name="T9" fmla="*/ 12128 h 20000"/>
                      <a:gd name="T10" fmla="*/ 11400 w 20000"/>
                      <a:gd name="T11" fmla="*/ 16383 h 20000"/>
                      <a:gd name="T12" fmla="*/ 6200 w 20000"/>
                      <a:gd name="T13" fmla="*/ 16383 h 20000"/>
                      <a:gd name="T14" fmla="*/ 3200 w 20000"/>
                      <a:gd name="T15" fmla="*/ 19787 h 20000"/>
                      <a:gd name="T16" fmla="*/ 1200 w 20000"/>
                      <a:gd name="T17" fmla="*/ 14255 h 20000"/>
                      <a:gd name="T18" fmla="*/ 0 w 20000"/>
                      <a:gd name="T19" fmla="*/ 10851 h 20000"/>
                      <a:gd name="T20" fmla="*/ 0 w 20000"/>
                      <a:gd name="T21" fmla="*/ 7660 h 20000"/>
                      <a:gd name="T22" fmla="*/ 6200 w 20000"/>
                      <a:gd name="T23" fmla="*/ 2128 h 20000"/>
                      <a:gd name="T24" fmla="*/ 14400 w 20000"/>
                      <a:gd name="T25" fmla="*/ 0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0000" h="20000">
                        <a:moveTo>
                          <a:pt x="14400" y="0"/>
                        </a:moveTo>
                        <a:lnTo>
                          <a:pt x="19800" y="5532"/>
                        </a:lnTo>
                        <a:lnTo>
                          <a:pt x="19800" y="10851"/>
                        </a:lnTo>
                        <a:lnTo>
                          <a:pt x="16600" y="14255"/>
                        </a:lnTo>
                        <a:lnTo>
                          <a:pt x="12400" y="12128"/>
                        </a:lnTo>
                        <a:lnTo>
                          <a:pt x="11400" y="16383"/>
                        </a:lnTo>
                        <a:lnTo>
                          <a:pt x="6200" y="16383"/>
                        </a:lnTo>
                        <a:lnTo>
                          <a:pt x="3200" y="19787"/>
                        </a:lnTo>
                        <a:lnTo>
                          <a:pt x="1200" y="14255"/>
                        </a:lnTo>
                        <a:lnTo>
                          <a:pt x="0" y="10851"/>
                        </a:lnTo>
                        <a:lnTo>
                          <a:pt x="0" y="7660"/>
                        </a:lnTo>
                        <a:lnTo>
                          <a:pt x="6200" y="2128"/>
                        </a:lnTo>
                        <a:lnTo>
                          <a:pt x="14400" y="0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318" name="Groupe 174">
                    <a:extLst>
                      <a:ext uri="{FF2B5EF4-FFF2-40B4-BE49-F238E27FC236}">
                        <a16:creationId xmlns:a16="http://schemas.microsoft.com/office/drawing/2014/main" id="{F63E3714-A94D-CD7A-B557-9D8A906E5E8D}"/>
                      </a:ext>
                    </a:extLst>
                  </p:cNvPr>
                  <p:cNvGrpSpPr/>
                  <p:nvPr/>
                </p:nvGrpSpPr>
                <p:grpSpPr>
                  <a:xfrm>
                    <a:off x="3983979" y="3225923"/>
                    <a:ext cx="1402779" cy="360887"/>
                    <a:chOff x="3983979" y="3225923"/>
                    <a:chExt cx="1402779" cy="360887"/>
                  </a:xfrm>
                  <a:grpFill/>
                </p:grpSpPr>
                <p:sp>
                  <p:nvSpPr>
                    <p:cNvPr id="1319" name="Freeform 296">
                      <a:extLst>
                        <a:ext uri="{FF2B5EF4-FFF2-40B4-BE49-F238E27FC236}">
                          <a16:creationId xmlns:a16="http://schemas.microsoft.com/office/drawing/2014/main" id="{AD80B7D0-D947-576F-12A1-6288AF39AE7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13303" y="3372392"/>
                      <a:ext cx="51340" cy="99659"/>
                    </a:xfrm>
                    <a:custGeom>
                      <a:avLst/>
                      <a:gdLst>
                        <a:gd name="T0" fmla="*/ 0 w 20000"/>
                        <a:gd name="T1" fmla="*/ 4940 h 20000"/>
                        <a:gd name="T2" fmla="*/ 3810 w 20000"/>
                        <a:gd name="T3" fmla="*/ 1928 h 20000"/>
                        <a:gd name="T4" fmla="*/ 7381 w 20000"/>
                        <a:gd name="T5" fmla="*/ 0 h 20000"/>
                        <a:gd name="T6" fmla="*/ 15952 w 20000"/>
                        <a:gd name="T7" fmla="*/ 3133 h 20000"/>
                        <a:gd name="T8" fmla="*/ 15952 w 20000"/>
                        <a:gd name="T9" fmla="*/ 4940 h 20000"/>
                        <a:gd name="T10" fmla="*/ 15952 w 20000"/>
                        <a:gd name="T11" fmla="*/ 6145 h 20000"/>
                        <a:gd name="T12" fmla="*/ 15952 w 20000"/>
                        <a:gd name="T13" fmla="*/ 8072 h 20000"/>
                        <a:gd name="T14" fmla="*/ 17381 w 20000"/>
                        <a:gd name="T15" fmla="*/ 9880 h 20000"/>
                        <a:gd name="T16" fmla="*/ 19762 w 20000"/>
                        <a:gd name="T17" fmla="*/ 13012 h 20000"/>
                        <a:gd name="T18" fmla="*/ 15952 w 20000"/>
                        <a:gd name="T19" fmla="*/ 17952 h 20000"/>
                        <a:gd name="T20" fmla="*/ 11190 w 20000"/>
                        <a:gd name="T21" fmla="*/ 19880 h 20000"/>
                        <a:gd name="T22" fmla="*/ 11190 w 20000"/>
                        <a:gd name="T23" fmla="*/ 19277 h 20000"/>
                        <a:gd name="T24" fmla="*/ 7381 w 20000"/>
                        <a:gd name="T25" fmla="*/ 16747 h 20000"/>
                        <a:gd name="T26" fmla="*/ 1429 w 20000"/>
                        <a:gd name="T27" fmla="*/ 14940 h 20000"/>
                        <a:gd name="T28" fmla="*/ 3810 w 20000"/>
                        <a:gd name="T29" fmla="*/ 14940 h 20000"/>
                        <a:gd name="T30" fmla="*/ 3810 w 20000"/>
                        <a:gd name="T31" fmla="*/ 11807 h 20000"/>
                        <a:gd name="T32" fmla="*/ 4762 w 20000"/>
                        <a:gd name="T33" fmla="*/ 11084 h 20000"/>
                        <a:gd name="T34" fmla="*/ 3810 w 20000"/>
                        <a:gd name="T35" fmla="*/ 9880 h 20000"/>
                        <a:gd name="T36" fmla="*/ 3810 w 20000"/>
                        <a:gd name="T37" fmla="*/ 6867 h 20000"/>
                        <a:gd name="T38" fmla="*/ 0 w 20000"/>
                        <a:gd name="T39" fmla="*/ 494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0" y="4940"/>
                          </a:moveTo>
                          <a:lnTo>
                            <a:pt x="3810" y="1928"/>
                          </a:lnTo>
                          <a:lnTo>
                            <a:pt x="7381" y="0"/>
                          </a:lnTo>
                          <a:lnTo>
                            <a:pt x="15952" y="3133"/>
                          </a:lnTo>
                          <a:lnTo>
                            <a:pt x="15952" y="4940"/>
                          </a:lnTo>
                          <a:lnTo>
                            <a:pt x="15952" y="6145"/>
                          </a:lnTo>
                          <a:lnTo>
                            <a:pt x="15952" y="8072"/>
                          </a:lnTo>
                          <a:lnTo>
                            <a:pt x="17381" y="9880"/>
                          </a:lnTo>
                          <a:lnTo>
                            <a:pt x="19762" y="13012"/>
                          </a:lnTo>
                          <a:lnTo>
                            <a:pt x="15952" y="17952"/>
                          </a:lnTo>
                          <a:lnTo>
                            <a:pt x="11190" y="19880"/>
                          </a:lnTo>
                          <a:lnTo>
                            <a:pt x="11190" y="19277"/>
                          </a:lnTo>
                          <a:lnTo>
                            <a:pt x="7381" y="16747"/>
                          </a:lnTo>
                          <a:lnTo>
                            <a:pt x="1429" y="14940"/>
                          </a:lnTo>
                          <a:lnTo>
                            <a:pt x="3810" y="14940"/>
                          </a:lnTo>
                          <a:lnTo>
                            <a:pt x="3810" y="11807"/>
                          </a:lnTo>
                          <a:lnTo>
                            <a:pt x="4762" y="11084"/>
                          </a:lnTo>
                          <a:lnTo>
                            <a:pt x="3810" y="9880"/>
                          </a:lnTo>
                          <a:lnTo>
                            <a:pt x="3810" y="6867"/>
                          </a:lnTo>
                          <a:lnTo>
                            <a:pt x="0" y="4940"/>
                          </a:lnTo>
                          <a:close/>
                        </a:path>
                      </a:pathLst>
                    </a:custGeom>
                    <a:solidFill>
                      <a:srgbClr val="3A8BFF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20" name="Freeform 274">
                      <a:extLst>
                        <a:ext uri="{FF2B5EF4-FFF2-40B4-BE49-F238E27FC236}">
                          <a16:creationId xmlns:a16="http://schemas.microsoft.com/office/drawing/2014/main" id="{4B43A88E-28EF-BBDC-01C7-9FAEBC703D2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97716" y="3225923"/>
                      <a:ext cx="300487" cy="303507"/>
                    </a:xfrm>
                    <a:custGeom>
                      <a:avLst/>
                      <a:gdLst>
                        <a:gd name="T0" fmla="*/ 7470 w 20000"/>
                        <a:gd name="T1" fmla="*/ 636 h 20000"/>
                        <a:gd name="T2" fmla="*/ 8514 w 20000"/>
                        <a:gd name="T3" fmla="*/ 0 h 20000"/>
                        <a:gd name="T4" fmla="*/ 10161 w 20000"/>
                        <a:gd name="T5" fmla="*/ 636 h 20000"/>
                        <a:gd name="T6" fmla="*/ 11406 w 20000"/>
                        <a:gd name="T7" fmla="*/ 1431 h 20000"/>
                        <a:gd name="T8" fmla="*/ 12249 w 20000"/>
                        <a:gd name="T9" fmla="*/ 2664 h 20000"/>
                        <a:gd name="T10" fmla="*/ 12249 w 20000"/>
                        <a:gd name="T11" fmla="*/ 3698 h 20000"/>
                        <a:gd name="T12" fmla="*/ 11245 w 20000"/>
                        <a:gd name="T13" fmla="*/ 3062 h 20000"/>
                        <a:gd name="T14" fmla="*/ 10602 w 20000"/>
                        <a:gd name="T15" fmla="*/ 3300 h 20000"/>
                        <a:gd name="T16" fmla="*/ 9116 w 20000"/>
                        <a:gd name="T17" fmla="*/ 3897 h 20000"/>
                        <a:gd name="T18" fmla="*/ 9116 w 20000"/>
                        <a:gd name="T19" fmla="*/ 4930 h 20000"/>
                        <a:gd name="T20" fmla="*/ 11406 w 20000"/>
                        <a:gd name="T21" fmla="*/ 8032 h 20000"/>
                        <a:gd name="T22" fmla="*/ 14940 w 20000"/>
                        <a:gd name="T23" fmla="*/ 11292 h 20000"/>
                        <a:gd name="T24" fmla="*/ 15783 w 20000"/>
                        <a:gd name="T25" fmla="*/ 11690 h 20000"/>
                        <a:gd name="T26" fmla="*/ 15582 w 20000"/>
                        <a:gd name="T27" fmla="*/ 12326 h 20000"/>
                        <a:gd name="T28" fmla="*/ 18474 w 20000"/>
                        <a:gd name="T29" fmla="*/ 13559 h 20000"/>
                        <a:gd name="T30" fmla="*/ 19960 w 20000"/>
                        <a:gd name="T31" fmla="*/ 15626 h 20000"/>
                        <a:gd name="T32" fmla="*/ 18876 w 20000"/>
                        <a:gd name="T33" fmla="*/ 15229 h 20000"/>
                        <a:gd name="T34" fmla="*/ 17430 w 20000"/>
                        <a:gd name="T35" fmla="*/ 14394 h 20000"/>
                        <a:gd name="T36" fmla="*/ 16586 w 20000"/>
                        <a:gd name="T37" fmla="*/ 16064 h 20000"/>
                        <a:gd name="T38" fmla="*/ 17430 w 20000"/>
                        <a:gd name="T39" fmla="*/ 16223 h 20000"/>
                        <a:gd name="T40" fmla="*/ 16827 w 20000"/>
                        <a:gd name="T41" fmla="*/ 17853 h 20000"/>
                        <a:gd name="T42" fmla="*/ 16185 w 20000"/>
                        <a:gd name="T43" fmla="*/ 19563 h 20000"/>
                        <a:gd name="T44" fmla="*/ 15582 w 20000"/>
                        <a:gd name="T45" fmla="*/ 19324 h 20000"/>
                        <a:gd name="T46" fmla="*/ 15783 w 20000"/>
                        <a:gd name="T47" fmla="*/ 18330 h 20000"/>
                        <a:gd name="T48" fmla="*/ 15181 w 20000"/>
                        <a:gd name="T49" fmla="*/ 15229 h 20000"/>
                        <a:gd name="T50" fmla="*/ 14137 w 20000"/>
                        <a:gd name="T51" fmla="*/ 14990 h 20000"/>
                        <a:gd name="T52" fmla="*/ 13896 w 20000"/>
                        <a:gd name="T53" fmla="*/ 13956 h 20000"/>
                        <a:gd name="T54" fmla="*/ 12892 w 20000"/>
                        <a:gd name="T55" fmla="*/ 13559 h 20000"/>
                        <a:gd name="T56" fmla="*/ 12249 w 20000"/>
                        <a:gd name="T57" fmla="*/ 13360 h 20000"/>
                        <a:gd name="T58" fmla="*/ 10763 w 20000"/>
                        <a:gd name="T59" fmla="*/ 12565 h 20000"/>
                        <a:gd name="T60" fmla="*/ 8715 w 20000"/>
                        <a:gd name="T61" fmla="*/ 10895 h 20000"/>
                        <a:gd name="T62" fmla="*/ 7470 w 20000"/>
                        <a:gd name="T63" fmla="*/ 9662 h 20000"/>
                        <a:gd name="T64" fmla="*/ 6225 w 20000"/>
                        <a:gd name="T65" fmla="*/ 9264 h 20000"/>
                        <a:gd name="T66" fmla="*/ 6225 w 20000"/>
                        <a:gd name="T67" fmla="*/ 8191 h 20000"/>
                        <a:gd name="T68" fmla="*/ 5382 w 20000"/>
                        <a:gd name="T69" fmla="*/ 6561 h 20000"/>
                        <a:gd name="T70" fmla="*/ 3534 w 20000"/>
                        <a:gd name="T71" fmla="*/ 6402 h 20000"/>
                        <a:gd name="T72" fmla="*/ 2048 w 20000"/>
                        <a:gd name="T73" fmla="*/ 7396 h 20000"/>
                        <a:gd name="T74" fmla="*/ 1888 w 20000"/>
                        <a:gd name="T75" fmla="*/ 6958 h 20000"/>
                        <a:gd name="T76" fmla="*/ 1446 w 20000"/>
                        <a:gd name="T77" fmla="*/ 6561 h 20000"/>
                        <a:gd name="T78" fmla="*/ 402 w 20000"/>
                        <a:gd name="T79" fmla="*/ 4692 h 20000"/>
                        <a:gd name="T80" fmla="*/ 803 w 20000"/>
                        <a:gd name="T81" fmla="*/ 4294 h 20000"/>
                        <a:gd name="T82" fmla="*/ 803 w 20000"/>
                        <a:gd name="T83" fmla="*/ 2664 h 20000"/>
                        <a:gd name="T84" fmla="*/ 2048 w 20000"/>
                        <a:gd name="T85" fmla="*/ 2664 h 20000"/>
                        <a:gd name="T86" fmla="*/ 4177 w 20000"/>
                        <a:gd name="T87" fmla="*/ 2266 h 20000"/>
                        <a:gd name="T88" fmla="*/ 4337 w 20000"/>
                        <a:gd name="T89" fmla="*/ 1431 h 20000"/>
                        <a:gd name="T90" fmla="*/ 5181 w 20000"/>
                        <a:gd name="T91" fmla="*/ 1630 h 20000"/>
                        <a:gd name="T92" fmla="*/ 5823 w 20000"/>
                        <a:gd name="T93" fmla="*/ 2028 h 20000"/>
                        <a:gd name="T94" fmla="*/ 6225 w 20000"/>
                        <a:gd name="T95" fmla="*/ 1431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6426" y="636"/>
                          </a:moveTo>
                          <a:lnTo>
                            <a:pt x="7470" y="636"/>
                          </a:lnTo>
                          <a:lnTo>
                            <a:pt x="7470" y="0"/>
                          </a:lnTo>
                          <a:lnTo>
                            <a:pt x="8514" y="0"/>
                          </a:lnTo>
                          <a:lnTo>
                            <a:pt x="9116" y="0"/>
                          </a:lnTo>
                          <a:lnTo>
                            <a:pt x="10161" y="636"/>
                          </a:lnTo>
                          <a:lnTo>
                            <a:pt x="11245" y="1431"/>
                          </a:lnTo>
                          <a:lnTo>
                            <a:pt x="11406" y="1431"/>
                          </a:lnTo>
                          <a:lnTo>
                            <a:pt x="11245" y="1630"/>
                          </a:lnTo>
                          <a:lnTo>
                            <a:pt x="12249" y="2664"/>
                          </a:lnTo>
                          <a:lnTo>
                            <a:pt x="12450" y="3300"/>
                          </a:lnTo>
                          <a:lnTo>
                            <a:pt x="12249" y="3698"/>
                          </a:lnTo>
                          <a:lnTo>
                            <a:pt x="11406" y="3300"/>
                          </a:lnTo>
                          <a:lnTo>
                            <a:pt x="11245" y="3062"/>
                          </a:lnTo>
                          <a:lnTo>
                            <a:pt x="10602" y="3062"/>
                          </a:lnTo>
                          <a:lnTo>
                            <a:pt x="10602" y="3300"/>
                          </a:lnTo>
                          <a:lnTo>
                            <a:pt x="9759" y="3698"/>
                          </a:lnTo>
                          <a:lnTo>
                            <a:pt x="9116" y="3897"/>
                          </a:lnTo>
                          <a:lnTo>
                            <a:pt x="9518" y="4692"/>
                          </a:lnTo>
                          <a:lnTo>
                            <a:pt x="9116" y="4930"/>
                          </a:lnTo>
                          <a:lnTo>
                            <a:pt x="9116" y="5765"/>
                          </a:lnTo>
                          <a:lnTo>
                            <a:pt x="11406" y="8032"/>
                          </a:lnTo>
                          <a:lnTo>
                            <a:pt x="12892" y="10298"/>
                          </a:lnTo>
                          <a:lnTo>
                            <a:pt x="14940" y="11292"/>
                          </a:lnTo>
                          <a:lnTo>
                            <a:pt x="15582" y="11292"/>
                          </a:lnTo>
                          <a:lnTo>
                            <a:pt x="15783" y="11690"/>
                          </a:lnTo>
                          <a:lnTo>
                            <a:pt x="15582" y="11928"/>
                          </a:lnTo>
                          <a:lnTo>
                            <a:pt x="15582" y="12326"/>
                          </a:lnTo>
                          <a:lnTo>
                            <a:pt x="16827" y="12962"/>
                          </a:lnTo>
                          <a:lnTo>
                            <a:pt x="18474" y="13559"/>
                          </a:lnTo>
                          <a:lnTo>
                            <a:pt x="19960" y="14990"/>
                          </a:lnTo>
                          <a:lnTo>
                            <a:pt x="19960" y="15626"/>
                          </a:lnTo>
                          <a:lnTo>
                            <a:pt x="19317" y="15626"/>
                          </a:lnTo>
                          <a:lnTo>
                            <a:pt x="18876" y="15229"/>
                          </a:lnTo>
                          <a:lnTo>
                            <a:pt x="18474" y="14592"/>
                          </a:lnTo>
                          <a:lnTo>
                            <a:pt x="17430" y="14394"/>
                          </a:lnTo>
                          <a:lnTo>
                            <a:pt x="17229" y="14592"/>
                          </a:lnTo>
                          <a:lnTo>
                            <a:pt x="16586" y="16064"/>
                          </a:lnTo>
                          <a:lnTo>
                            <a:pt x="17229" y="16223"/>
                          </a:lnTo>
                          <a:lnTo>
                            <a:pt x="17430" y="16223"/>
                          </a:lnTo>
                          <a:lnTo>
                            <a:pt x="17871" y="17694"/>
                          </a:lnTo>
                          <a:lnTo>
                            <a:pt x="16827" y="17853"/>
                          </a:lnTo>
                          <a:lnTo>
                            <a:pt x="16827" y="18728"/>
                          </a:lnTo>
                          <a:lnTo>
                            <a:pt x="16185" y="19563"/>
                          </a:lnTo>
                          <a:lnTo>
                            <a:pt x="15582" y="19960"/>
                          </a:lnTo>
                          <a:lnTo>
                            <a:pt x="15582" y="19324"/>
                          </a:lnTo>
                          <a:lnTo>
                            <a:pt x="15783" y="18926"/>
                          </a:lnTo>
                          <a:lnTo>
                            <a:pt x="15783" y="18330"/>
                          </a:lnTo>
                          <a:lnTo>
                            <a:pt x="16185" y="17853"/>
                          </a:lnTo>
                          <a:lnTo>
                            <a:pt x="15181" y="15229"/>
                          </a:lnTo>
                          <a:lnTo>
                            <a:pt x="14940" y="15229"/>
                          </a:lnTo>
                          <a:lnTo>
                            <a:pt x="14137" y="14990"/>
                          </a:lnTo>
                          <a:lnTo>
                            <a:pt x="14137" y="14592"/>
                          </a:lnTo>
                          <a:lnTo>
                            <a:pt x="13896" y="13956"/>
                          </a:lnTo>
                          <a:lnTo>
                            <a:pt x="13052" y="13956"/>
                          </a:lnTo>
                          <a:lnTo>
                            <a:pt x="12892" y="13559"/>
                          </a:lnTo>
                          <a:lnTo>
                            <a:pt x="12450" y="13559"/>
                          </a:lnTo>
                          <a:lnTo>
                            <a:pt x="12249" y="13360"/>
                          </a:lnTo>
                          <a:lnTo>
                            <a:pt x="12249" y="12565"/>
                          </a:lnTo>
                          <a:lnTo>
                            <a:pt x="10763" y="12565"/>
                          </a:lnTo>
                          <a:lnTo>
                            <a:pt x="9759" y="12326"/>
                          </a:lnTo>
                          <a:lnTo>
                            <a:pt x="8715" y="10895"/>
                          </a:lnTo>
                          <a:lnTo>
                            <a:pt x="8514" y="10696"/>
                          </a:lnTo>
                          <a:lnTo>
                            <a:pt x="7470" y="9662"/>
                          </a:lnTo>
                          <a:lnTo>
                            <a:pt x="6827" y="9264"/>
                          </a:lnTo>
                          <a:lnTo>
                            <a:pt x="6225" y="9264"/>
                          </a:lnTo>
                          <a:lnTo>
                            <a:pt x="6426" y="8628"/>
                          </a:lnTo>
                          <a:lnTo>
                            <a:pt x="6225" y="8191"/>
                          </a:lnTo>
                          <a:lnTo>
                            <a:pt x="5823" y="7396"/>
                          </a:lnTo>
                          <a:lnTo>
                            <a:pt x="5382" y="6561"/>
                          </a:lnTo>
                          <a:lnTo>
                            <a:pt x="4337" y="6402"/>
                          </a:lnTo>
                          <a:lnTo>
                            <a:pt x="3534" y="6402"/>
                          </a:lnTo>
                          <a:lnTo>
                            <a:pt x="2691" y="6561"/>
                          </a:lnTo>
                          <a:lnTo>
                            <a:pt x="2048" y="7396"/>
                          </a:lnTo>
                          <a:lnTo>
                            <a:pt x="1888" y="7396"/>
                          </a:lnTo>
                          <a:lnTo>
                            <a:pt x="1888" y="6958"/>
                          </a:lnTo>
                          <a:lnTo>
                            <a:pt x="2048" y="6561"/>
                          </a:lnTo>
                          <a:lnTo>
                            <a:pt x="1446" y="6561"/>
                          </a:lnTo>
                          <a:lnTo>
                            <a:pt x="803" y="6402"/>
                          </a:lnTo>
                          <a:lnTo>
                            <a:pt x="402" y="4692"/>
                          </a:lnTo>
                          <a:lnTo>
                            <a:pt x="0" y="4294"/>
                          </a:lnTo>
                          <a:lnTo>
                            <a:pt x="803" y="4294"/>
                          </a:lnTo>
                          <a:lnTo>
                            <a:pt x="402" y="2664"/>
                          </a:lnTo>
                          <a:lnTo>
                            <a:pt x="803" y="2664"/>
                          </a:lnTo>
                          <a:lnTo>
                            <a:pt x="1888" y="2266"/>
                          </a:lnTo>
                          <a:lnTo>
                            <a:pt x="2048" y="2664"/>
                          </a:lnTo>
                          <a:lnTo>
                            <a:pt x="2691" y="2028"/>
                          </a:lnTo>
                          <a:lnTo>
                            <a:pt x="4177" y="2266"/>
                          </a:lnTo>
                          <a:lnTo>
                            <a:pt x="4337" y="2028"/>
                          </a:lnTo>
                          <a:lnTo>
                            <a:pt x="4337" y="1431"/>
                          </a:lnTo>
                          <a:lnTo>
                            <a:pt x="4779" y="1431"/>
                          </a:lnTo>
                          <a:lnTo>
                            <a:pt x="5181" y="1630"/>
                          </a:lnTo>
                          <a:lnTo>
                            <a:pt x="5382" y="1630"/>
                          </a:lnTo>
                          <a:lnTo>
                            <a:pt x="5823" y="2028"/>
                          </a:lnTo>
                          <a:lnTo>
                            <a:pt x="5823" y="1431"/>
                          </a:lnTo>
                          <a:lnTo>
                            <a:pt x="6225" y="1431"/>
                          </a:lnTo>
                          <a:lnTo>
                            <a:pt x="6426" y="636"/>
                          </a:lnTo>
                          <a:close/>
                        </a:path>
                      </a:pathLst>
                    </a:custGeom>
                    <a:solidFill>
                      <a:srgbClr val="3A8BFF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21" name="Freeform 273">
                      <a:extLst>
                        <a:ext uri="{FF2B5EF4-FFF2-40B4-BE49-F238E27FC236}">
                          <a16:creationId xmlns:a16="http://schemas.microsoft.com/office/drawing/2014/main" id="{002D5604-37EB-A220-5771-75647507789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50224" y="3520371"/>
                      <a:ext cx="72479" cy="45300"/>
                    </a:xfrm>
                    <a:custGeom>
                      <a:avLst/>
                      <a:gdLst>
                        <a:gd name="T0" fmla="*/ 18167 w 20000"/>
                        <a:gd name="T1" fmla="*/ 19730 h 20000"/>
                        <a:gd name="T2" fmla="*/ 13833 w 20000"/>
                        <a:gd name="T3" fmla="*/ 18108 h 20000"/>
                        <a:gd name="T4" fmla="*/ 12000 w 20000"/>
                        <a:gd name="T5" fmla="*/ 15405 h 20000"/>
                        <a:gd name="T6" fmla="*/ 8667 w 20000"/>
                        <a:gd name="T7" fmla="*/ 12703 h 20000"/>
                        <a:gd name="T8" fmla="*/ 2667 w 20000"/>
                        <a:gd name="T9" fmla="*/ 8378 h 20000"/>
                        <a:gd name="T10" fmla="*/ 0 w 20000"/>
                        <a:gd name="T11" fmla="*/ 7027 h 20000"/>
                        <a:gd name="T12" fmla="*/ 0 w 20000"/>
                        <a:gd name="T13" fmla="*/ 1622 h 20000"/>
                        <a:gd name="T14" fmla="*/ 1833 w 20000"/>
                        <a:gd name="T15" fmla="*/ 0 h 20000"/>
                        <a:gd name="T16" fmla="*/ 2667 w 20000"/>
                        <a:gd name="T17" fmla="*/ 1622 h 20000"/>
                        <a:gd name="T18" fmla="*/ 4500 w 20000"/>
                        <a:gd name="T19" fmla="*/ 0 h 20000"/>
                        <a:gd name="T20" fmla="*/ 5167 w 20000"/>
                        <a:gd name="T21" fmla="*/ 0 h 20000"/>
                        <a:gd name="T22" fmla="*/ 9500 w 20000"/>
                        <a:gd name="T23" fmla="*/ 1622 h 20000"/>
                        <a:gd name="T24" fmla="*/ 19833 w 20000"/>
                        <a:gd name="T25" fmla="*/ 0 h 20000"/>
                        <a:gd name="T26" fmla="*/ 19833 w 20000"/>
                        <a:gd name="T27" fmla="*/ 4324 h 20000"/>
                        <a:gd name="T28" fmla="*/ 18167 w 20000"/>
                        <a:gd name="T29" fmla="*/ 8378 h 20000"/>
                        <a:gd name="T30" fmla="*/ 19833 w 20000"/>
                        <a:gd name="T31" fmla="*/ 15405 h 20000"/>
                        <a:gd name="T32" fmla="*/ 18167 w 20000"/>
                        <a:gd name="T33" fmla="*/ 1973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8167" y="19730"/>
                          </a:moveTo>
                          <a:lnTo>
                            <a:pt x="13833" y="18108"/>
                          </a:lnTo>
                          <a:lnTo>
                            <a:pt x="12000" y="15405"/>
                          </a:lnTo>
                          <a:lnTo>
                            <a:pt x="8667" y="12703"/>
                          </a:lnTo>
                          <a:lnTo>
                            <a:pt x="2667" y="8378"/>
                          </a:lnTo>
                          <a:lnTo>
                            <a:pt x="0" y="7027"/>
                          </a:lnTo>
                          <a:lnTo>
                            <a:pt x="0" y="1622"/>
                          </a:lnTo>
                          <a:lnTo>
                            <a:pt x="1833" y="0"/>
                          </a:lnTo>
                          <a:lnTo>
                            <a:pt x="2667" y="1622"/>
                          </a:lnTo>
                          <a:lnTo>
                            <a:pt x="4500" y="0"/>
                          </a:lnTo>
                          <a:lnTo>
                            <a:pt x="5167" y="0"/>
                          </a:lnTo>
                          <a:lnTo>
                            <a:pt x="9500" y="1622"/>
                          </a:lnTo>
                          <a:lnTo>
                            <a:pt x="19833" y="0"/>
                          </a:lnTo>
                          <a:lnTo>
                            <a:pt x="19833" y="4324"/>
                          </a:lnTo>
                          <a:lnTo>
                            <a:pt x="18167" y="8378"/>
                          </a:lnTo>
                          <a:lnTo>
                            <a:pt x="19833" y="15405"/>
                          </a:lnTo>
                          <a:lnTo>
                            <a:pt x="18167" y="19730"/>
                          </a:lnTo>
                          <a:close/>
                        </a:path>
                      </a:pathLst>
                    </a:custGeom>
                    <a:solidFill>
                      <a:srgbClr val="3A8BFF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22" name="Freeform 272">
                      <a:extLst>
                        <a:ext uri="{FF2B5EF4-FFF2-40B4-BE49-F238E27FC236}">
                          <a16:creationId xmlns:a16="http://schemas.microsoft.com/office/drawing/2014/main" id="{E262A05E-5EAB-4140-EF7B-A77B30D46D5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35465" y="3423731"/>
                      <a:ext cx="45300" cy="72479"/>
                    </a:xfrm>
                    <a:custGeom>
                      <a:avLst/>
                      <a:gdLst>
                        <a:gd name="T0" fmla="*/ 8378 w 20000"/>
                        <a:gd name="T1" fmla="*/ 19833 h 20000"/>
                        <a:gd name="T2" fmla="*/ 4324 w 20000"/>
                        <a:gd name="T3" fmla="*/ 18167 h 20000"/>
                        <a:gd name="T4" fmla="*/ 4324 w 20000"/>
                        <a:gd name="T5" fmla="*/ 13667 h 20000"/>
                        <a:gd name="T6" fmla="*/ 4324 w 20000"/>
                        <a:gd name="T7" fmla="*/ 13000 h 20000"/>
                        <a:gd name="T8" fmla="*/ 4324 w 20000"/>
                        <a:gd name="T9" fmla="*/ 9500 h 20000"/>
                        <a:gd name="T10" fmla="*/ 4324 w 20000"/>
                        <a:gd name="T11" fmla="*/ 8500 h 20000"/>
                        <a:gd name="T12" fmla="*/ 0 w 20000"/>
                        <a:gd name="T13" fmla="*/ 4333 h 20000"/>
                        <a:gd name="T14" fmla="*/ 1622 w 20000"/>
                        <a:gd name="T15" fmla="*/ 2667 h 20000"/>
                        <a:gd name="T16" fmla="*/ 4324 w 20000"/>
                        <a:gd name="T17" fmla="*/ 2667 h 20000"/>
                        <a:gd name="T18" fmla="*/ 12703 w 20000"/>
                        <a:gd name="T19" fmla="*/ 0 h 20000"/>
                        <a:gd name="T20" fmla="*/ 15676 w 20000"/>
                        <a:gd name="T21" fmla="*/ 0 h 20000"/>
                        <a:gd name="T22" fmla="*/ 19730 w 20000"/>
                        <a:gd name="T23" fmla="*/ 6167 h 20000"/>
                        <a:gd name="T24" fmla="*/ 18378 w 20000"/>
                        <a:gd name="T25" fmla="*/ 6833 h 20000"/>
                        <a:gd name="T26" fmla="*/ 18378 w 20000"/>
                        <a:gd name="T27" fmla="*/ 8500 h 20000"/>
                        <a:gd name="T28" fmla="*/ 15676 w 20000"/>
                        <a:gd name="T29" fmla="*/ 18167 h 20000"/>
                        <a:gd name="T30" fmla="*/ 11622 w 20000"/>
                        <a:gd name="T31" fmla="*/ 16333 h 20000"/>
                        <a:gd name="T32" fmla="*/ 8378 w 20000"/>
                        <a:gd name="T33" fmla="*/ 19833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8378" y="19833"/>
                          </a:moveTo>
                          <a:lnTo>
                            <a:pt x="4324" y="18167"/>
                          </a:lnTo>
                          <a:lnTo>
                            <a:pt x="4324" y="13667"/>
                          </a:lnTo>
                          <a:lnTo>
                            <a:pt x="4324" y="13000"/>
                          </a:lnTo>
                          <a:lnTo>
                            <a:pt x="4324" y="9500"/>
                          </a:lnTo>
                          <a:lnTo>
                            <a:pt x="4324" y="8500"/>
                          </a:lnTo>
                          <a:lnTo>
                            <a:pt x="0" y="4333"/>
                          </a:lnTo>
                          <a:lnTo>
                            <a:pt x="1622" y="2667"/>
                          </a:lnTo>
                          <a:lnTo>
                            <a:pt x="4324" y="2667"/>
                          </a:lnTo>
                          <a:lnTo>
                            <a:pt x="12703" y="0"/>
                          </a:lnTo>
                          <a:lnTo>
                            <a:pt x="15676" y="0"/>
                          </a:lnTo>
                          <a:lnTo>
                            <a:pt x="19730" y="6167"/>
                          </a:lnTo>
                          <a:lnTo>
                            <a:pt x="18378" y="6833"/>
                          </a:lnTo>
                          <a:lnTo>
                            <a:pt x="18378" y="8500"/>
                          </a:lnTo>
                          <a:lnTo>
                            <a:pt x="15676" y="18167"/>
                          </a:lnTo>
                          <a:lnTo>
                            <a:pt x="11622" y="16333"/>
                          </a:lnTo>
                          <a:lnTo>
                            <a:pt x="8378" y="19833"/>
                          </a:lnTo>
                          <a:close/>
                        </a:path>
                      </a:pathLst>
                    </a:custGeom>
                    <a:solidFill>
                      <a:srgbClr val="3A8BFF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23" name="Freeform 246">
                      <a:extLst>
                        <a:ext uri="{FF2B5EF4-FFF2-40B4-BE49-F238E27FC236}">
                          <a16:creationId xmlns:a16="http://schemas.microsoft.com/office/drawing/2014/main" id="{A783031F-44F6-CF50-E718-365A7781853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83979" y="3389002"/>
                      <a:ext cx="86069" cy="166099"/>
                    </a:xfrm>
                    <a:custGeom>
                      <a:avLst/>
                      <a:gdLst>
                        <a:gd name="T0" fmla="*/ 4366 w 20000"/>
                        <a:gd name="T1" fmla="*/ 0 h 20000"/>
                        <a:gd name="T2" fmla="*/ 5915 w 20000"/>
                        <a:gd name="T3" fmla="*/ 436 h 20000"/>
                        <a:gd name="T4" fmla="*/ 8169 w 20000"/>
                        <a:gd name="T5" fmla="*/ 0 h 20000"/>
                        <a:gd name="T6" fmla="*/ 9577 w 20000"/>
                        <a:gd name="T7" fmla="*/ 1164 h 20000"/>
                        <a:gd name="T8" fmla="*/ 11831 w 20000"/>
                        <a:gd name="T9" fmla="*/ 1164 h 20000"/>
                        <a:gd name="T10" fmla="*/ 14085 w 20000"/>
                        <a:gd name="T11" fmla="*/ 1164 h 20000"/>
                        <a:gd name="T12" fmla="*/ 16901 w 20000"/>
                        <a:gd name="T13" fmla="*/ 1164 h 20000"/>
                        <a:gd name="T14" fmla="*/ 19014 w 20000"/>
                        <a:gd name="T15" fmla="*/ 1891 h 20000"/>
                        <a:gd name="T16" fmla="*/ 19859 w 20000"/>
                        <a:gd name="T17" fmla="*/ 2255 h 20000"/>
                        <a:gd name="T18" fmla="*/ 16901 w 20000"/>
                        <a:gd name="T19" fmla="*/ 4873 h 20000"/>
                        <a:gd name="T20" fmla="*/ 16901 w 20000"/>
                        <a:gd name="T21" fmla="*/ 6836 h 20000"/>
                        <a:gd name="T22" fmla="*/ 15493 w 20000"/>
                        <a:gd name="T23" fmla="*/ 9818 h 20000"/>
                        <a:gd name="T24" fmla="*/ 13239 w 20000"/>
                        <a:gd name="T25" fmla="*/ 9818 h 20000"/>
                        <a:gd name="T26" fmla="*/ 14085 w 20000"/>
                        <a:gd name="T27" fmla="*/ 12073 h 20000"/>
                        <a:gd name="T28" fmla="*/ 14085 w 20000"/>
                        <a:gd name="T29" fmla="*/ 12800 h 20000"/>
                        <a:gd name="T30" fmla="*/ 14085 w 20000"/>
                        <a:gd name="T31" fmla="*/ 13891 h 20000"/>
                        <a:gd name="T32" fmla="*/ 15493 w 20000"/>
                        <a:gd name="T33" fmla="*/ 15055 h 20000"/>
                        <a:gd name="T34" fmla="*/ 15493 w 20000"/>
                        <a:gd name="T35" fmla="*/ 15782 h 20000"/>
                        <a:gd name="T36" fmla="*/ 13239 w 20000"/>
                        <a:gd name="T37" fmla="*/ 16945 h 20000"/>
                        <a:gd name="T38" fmla="*/ 13239 w 20000"/>
                        <a:gd name="T39" fmla="*/ 19200 h 20000"/>
                        <a:gd name="T40" fmla="*/ 8169 w 20000"/>
                        <a:gd name="T41" fmla="*/ 19927 h 20000"/>
                        <a:gd name="T42" fmla="*/ 5915 w 20000"/>
                        <a:gd name="T43" fmla="*/ 19200 h 20000"/>
                        <a:gd name="T44" fmla="*/ 2254 w 20000"/>
                        <a:gd name="T45" fmla="*/ 19200 h 20000"/>
                        <a:gd name="T46" fmla="*/ 3803 w 20000"/>
                        <a:gd name="T47" fmla="*/ 18036 h 20000"/>
                        <a:gd name="T48" fmla="*/ 3803 w 20000"/>
                        <a:gd name="T49" fmla="*/ 14691 h 20000"/>
                        <a:gd name="T50" fmla="*/ 3803 w 20000"/>
                        <a:gd name="T51" fmla="*/ 13891 h 20000"/>
                        <a:gd name="T52" fmla="*/ 2254 w 20000"/>
                        <a:gd name="T53" fmla="*/ 13891 h 20000"/>
                        <a:gd name="T54" fmla="*/ 2254 w 20000"/>
                        <a:gd name="T55" fmla="*/ 13091 h 20000"/>
                        <a:gd name="T56" fmla="*/ 0 w 20000"/>
                        <a:gd name="T57" fmla="*/ 13091 h 20000"/>
                        <a:gd name="T58" fmla="*/ 1549 w 20000"/>
                        <a:gd name="T59" fmla="*/ 10909 h 20000"/>
                        <a:gd name="T60" fmla="*/ 2254 w 20000"/>
                        <a:gd name="T61" fmla="*/ 10109 h 20000"/>
                        <a:gd name="T62" fmla="*/ 5915 w 20000"/>
                        <a:gd name="T63" fmla="*/ 5236 h 20000"/>
                        <a:gd name="T64" fmla="*/ 4366 w 20000"/>
                        <a:gd name="T65" fmla="*/ 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4366" y="0"/>
                          </a:moveTo>
                          <a:lnTo>
                            <a:pt x="5915" y="436"/>
                          </a:lnTo>
                          <a:lnTo>
                            <a:pt x="8169" y="0"/>
                          </a:lnTo>
                          <a:lnTo>
                            <a:pt x="9577" y="1164"/>
                          </a:lnTo>
                          <a:lnTo>
                            <a:pt x="11831" y="1164"/>
                          </a:lnTo>
                          <a:lnTo>
                            <a:pt x="14085" y="1164"/>
                          </a:lnTo>
                          <a:lnTo>
                            <a:pt x="16901" y="1164"/>
                          </a:lnTo>
                          <a:lnTo>
                            <a:pt x="19014" y="1891"/>
                          </a:lnTo>
                          <a:lnTo>
                            <a:pt x="19859" y="2255"/>
                          </a:lnTo>
                          <a:lnTo>
                            <a:pt x="16901" y="4873"/>
                          </a:lnTo>
                          <a:lnTo>
                            <a:pt x="16901" y="6836"/>
                          </a:lnTo>
                          <a:lnTo>
                            <a:pt x="15493" y="9818"/>
                          </a:lnTo>
                          <a:lnTo>
                            <a:pt x="13239" y="9818"/>
                          </a:lnTo>
                          <a:lnTo>
                            <a:pt x="14085" y="12073"/>
                          </a:lnTo>
                          <a:lnTo>
                            <a:pt x="14085" y="12800"/>
                          </a:lnTo>
                          <a:lnTo>
                            <a:pt x="14085" y="13891"/>
                          </a:lnTo>
                          <a:lnTo>
                            <a:pt x="15493" y="15055"/>
                          </a:lnTo>
                          <a:lnTo>
                            <a:pt x="15493" y="15782"/>
                          </a:lnTo>
                          <a:lnTo>
                            <a:pt x="13239" y="16945"/>
                          </a:lnTo>
                          <a:lnTo>
                            <a:pt x="13239" y="19200"/>
                          </a:lnTo>
                          <a:lnTo>
                            <a:pt x="8169" y="19927"/>
                          </a:lnTo>
                          <a:lnTo>
                            <a:pt x="5915" y="19200"/>
                          </a:lnTo>
                          <a:lnTo>
                            <a:pt x="2254" y="19200"/>
                          </a:lnTo>
                          <a:lnTo>
                            <a:pt x="3803" y="18036"/>
                          </a:lnTo>
                          <a:lnTo>
                            <a:pt x="3803" y="14691"/>
                          </a:lnTo>
                          <a:lnTo>
                            <a:pt x="3803" y="13891"/>
                          </a:lnTo>
                          <a:lnTo>
                            <a:pt x="2254" y="13891"/>
                          </a:lnTo>
                          <a:lnTo>
                            <a:pt x="2254" y="13091"/>
                          </a:lnTo>
                          <a:lnTo>
                            <a:pt x="0" y="13091"/>
                          </a:lnTo>
                          <a:lnTo>
                            <a:pt x="1549" y="10909"/>
                          </a:lnTo>
                          <a:lnTo>
                            <a:pt x="2254" y="10109"/>
                          </a:lnTo>
                          <a:lnTo>
                            <a:pt x="5915" y="5236"/>
                          </a:lnTo>
                          <a:lnTo>
                            <a:pt x="4366" y="0"/>
                          </a:lnTo>
                          <a:close/>
                        </a:path>
                      </a:pathLst>
                    </a:custGeom>
                    <a:solidFill>
                      <a:srgbClr val="3A8BFF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24" name="Freeform 256">
                      <a:extLst>
                        <a:ext uri="{FF2B5EF4-FFF2-40B4-BE49-F238E27FC236}">
                          <a16:creationId xmlns:a16="http://schemas.microsoft.com/office/drawing/2014/main" id="{28982179-F239-1A49-4FD0-B1238306B75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94549" y="3339172"/>
                      <a:ext cx="320118" cy="247638"/>
                    </a:xfrm>
                    <a:custGeom>
                      <a:avLst/>
                      <a:gdLst>
                        <a:gd name="T0" fmla="*/ 12703 w 20000"/>
                        <a:gd name="T1" fmla="*/ 2005 h 20000"/>
                        <a:gd name="T2" fmla="*/ 15879 w 20000"/>
                        <a:gd name="T3" fmla="*/ 2787 h 20000"/>
                        <a:gd name="T4" fmla="*/ 16824 w 20000"/>
                        <a:gd name="T5" fmla="*/ 2787 h 20000"/>
                        <a:gd name="T6" fmla="*/ 18034 w 20000"/>
                        <a:gd name="T7" fmla="*/ 3276 h 20000"/>
                        <a:gd name="T8" fmla="*/ 19584 w 20000"/>
                        <a:gd name="T9" fmla="*/ 3276 h 20000"/>
                        <a:gd name="T10" fmla="*/ 19584 w 20000"/>
                        <a:gd name="T11" fmla="*/ 4010 h 20000"/>
                        <a:gd name="T12" fmla="*/ 18979 w 20000"/>
                        <a:gd name="T13" fmla="*/ 5575 h 20000"/>
                        <a:gd name="T14" fmla="*/ 16824 w 20000"/>
                        <a:gd name="T15" fmla="*/ 6797 h 20000"/>
                        <a:gd name="T16" fmla="*/ 15879 w 20000"/>
                        <a:gd name="T17" fmla="*/ 7286 h 20000"/>
                        <a:gd name="T18" fmla="*/ 15274 w 20000"/>
                        <a:gd name="T19" fmla="*/ 9340 h 20000"/>
                        <a:gd name="T20" fmla="*/ 14329 w 20000"/>
                        <a:gd name="T21" fmla="*/ 11589 h 20000"/>
                        <a:gd name="T22" fmla="*/ 14858 w 20000"/>
                        <a:gd name="T23" fmla="*/ 13399 h 20000"/>
                        <a:gd name="T24" fmla="*/ 13724 w 20000"/>
                        <a:gd name="T25" fmla="*/ 14670 h 20000"/>
                        <a:gd name="T26" fmla="*/ 13308 w 20000"/>
                        <a:gd name="T27" fmla="*/ 15892 h 20000"/>
                        <a:gd name="T28" fmla="*/ 12136 w 20000"/>
                        <a:gd name="T29" fmla="*/ 16186 h 20000"/>
                        <a:gd name="T30" fmla="*/ 11153 w 20000"/>
                        <a:gd name="T31" fmla="*/ 18191 h 20000"/>
                        <a:gd name="T32" fmla="*/ 10397 w 20000"/>
                        <a:gd name="T33" fmla="*/ 17946 h 20000"/>
                        <a:gd name="T34" fmla="*/ 9792 w 20000"/>
                        <a:gd name="T35" fmla="*/ 18191 h 20000"/>
                        <a:gd name="T36" fmla="*/ 8809 w 20000"/>
                        <a:gd name="T37" fmla="*/ 18191 h 20000"/>
                        <a:gd name="T38" fmla="*/ 7259 w 20000"/>
                        <a:gd name="T39" fmla="*/ 18680 h 20000"/>
                        <a:gd name="T40" fmla="*/ 5671 w 20000"/>
                        <a:gd name="T41" fmla="*/ 19951 h 20000"/>
                        <a:gd name="T42" fmla="*/ 4121 w 20000"/>
                        <a:gd name="T43" fmla="*/ 18191 h 20000"/>
                        <a:gd name="T44" fmla="*/ 3176 w 20000"/>
                        <a:gd name="T45" fmla="*/ 16968 h 20000"/>
                        <a:gd name="T46" fmla="*/ 2949 w 20000"/>
                        <a:gd name="T47" fmla="*/ 15403 h 20000"/>
                        <a:gd name="T48" fmla="*/ 3554 w 20000"/>
                        <a:gd name="T49" fmla="*/ 14181 h 20000"/>
                        <a:gd name="T50" fmla="*/ 3176 w 20000"/>
                        <a:gd name="T51" fmla="*/ 12665 h 20000"/>
                        <a:gd name="T52" fmla="*/ 2949 w 20000"/>
                        <a:gd name="T53" fmla="*/ 10611 h 20000"/>
                        <a:gd name="T54" fmla="*/ 3932 w 20000"/>
                        <a:gd name="T55" fmla="*/ 8606 h 20000"/>
                        <a:gd name="T56" fmla="*/ 4726 w 20000"/>
                        <a:gd name="T57" fmla="*/ 5575 h 20000"/>
                        <a:gd name="T58" fmla="*/ 3932 w 20000"/>
                        <a:gd name="T59" fmla="*/ 4792 h 20000"/>
                        <a:gd name="T60" fmla="*/ 2571 w 20000"/>
                        <a:gd name="T61" fmla="*/ 4792 h 20000"/>
                        <a:gd name="T62" fmla="*/ 1588 w 20000"/>
                        <a:gd name="T63" fmla="*/ 4010 h 20000"/>
                        <a:gd name="T64" fmla="*/ 605 w 20000"/>
                        <a:gd name="T65" fmla="*/ 4010 h 20000"/>
                        <a:gd name="T66" fmla="*/ 605 w 20000"/>
                        <a:gd name="T67" fmla="*/ 2787 h 20000"/>
                        <a:gd name="T68" fmla="*/ 416 w 20000"/>
                        <a:gd name="T69" fmla="*/ 2298 h 20000"/>
                        <a:gd name="T70" fmla="*/ 605 w 20000"/>
                        <a:gd name="T71" fmla="*/ 782 h 20000"/>
                        <a:gd name="T72" fmla="*/ 1588 w 20000"/>
                        <a:gd name="T73" fmla="*/ 196 h 20000"/>
                        <a:gd name="T74" fmla="*/ 2949 w 20000"/>
                        <a:gd name="T75" fmla="*/ 196 h 20000"/>
                        <a:gd name="T76" fmla="*/ 5482 w 20000"/>
                        <a:gd name="T77" fmla="*/ 196 h 20000"/>
                        <a:gd name="T78" fmla="*/ 8809 w 20000"/>
                        <a:gd name="T79" fmla="*/ 782 h 20000"/>
                        <a:gd name="T80" fmla="*/ 12136 w 20000"/>
                        <a:gd name="T81" fmla="*/ 782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2136" y="782"/>
                          </a:moveTo>
                          <a:lnTo>
                            <a:pt x="12703" y="2005"/>
                          </a:lnTo>
                          <a:lnTo>
                            <a:pt x="14858" y="2787"/>
                          </a:lnTo>
                          <a:lnTo>
                            <a:pt x="15879" y="2787"/>
                          </a:lnTo>
                          <a:lnTo>
                            <a:pt x="15879" y="2298"/>
                          </a:lnTo>
                          <a:lnTo>
                            <a:pt x="16824" y="2787"/>
                          </a:lnTo>
                          <a:lnTo>
                            <a:pt x="17429" y="3521"/>
                          </a:lnTo>
                          <a:lnTo>
                            <a:pt x="18034" y="3276"/>
                          </a:lnTo>
                          <a:lnTo>
                            <a:pt x="18979" y="3521"/>
                          </a:lnTo>
                          <a:lnTo>
                            <a:pt x="19584" y="3276"/>
                          </a:lnTo>
                          <a:lnTo>
                            <a:pt x="19962" y="3521"/>
                          </a:lnTo>
                          <a:lnTo>
                            <a:pt x="19584" y="4010"/>
                          </a:lnTo>
                          <a:lnTo>
                            <a:pt x="19584" y="4792"/>
                          </a:lnTo>
                          <a:lnTo>
                            <a:pt x="18979" y="5575"/>
                          </a:lnTo>
                          <a:lnTo>
                            <a:pt x="18034" y="6797"/>
                          </a:lnTo>
                          <a:lnTo>
                            <a:pt x="16824" y="6797"/>
                          </a:lnTo>
                          <a:lnTo>
                            <a:pt x="16257" y="7286"/>
                          </a:lnTo>
                          <a:lnTo>
                            <a:pt x="15879" y="7286"/>
                          </a:lnTo>
                          <a:lnTo>
                            <a:pt x="15879" y="8606"/>
                          </a:lnTo>
                          <a:lnTo>
                            <a:pt x="15274" y="9340"/>
                          </a:lnTo>
                          <a:lnTo>
                            <a:pt x="13913" y="10856"/>
                          </a:lnTo>
                          <a:lnTo>
                            <a:pt x="14329" y="11589"/>
                          </a:lnTo>
                          <a:lnTo>
                            <a:pt x="14858" y="12861"/>
                          </a:lnTo>
                          <a:lnTo>
                            <a:pt x="14858" y="13399"/>
                          </a:lnTo>
                          <a:lnTo>
                            <a:pt x="14329" y="13888"/>
                          </a:lnTo>
                          <a:lnTo>
                            <a:pt x="13724" y="14670"/>
                          </a:lnTo>
                          <a:lnTo>
                            <a:pt x="13308" y="15403"/>
                          </a:lnTo>
                          <a:lnTo>
                            <a:pt x="13308" y="15892"/>
                          </a:lnTo>
                          <a:lnTo>
                            <a:pt x="12930" y="16186"/>
                          </a:lnTo>
                          <a:lnTo>
                            <a:pt x="12136" y="16186"/>
                          </a:lnTo>
                          <a:lnTo>
                            <a:pt x="11380" y="16968"/>
                          </a:lnTo>
                          <a:lnTo>
                            <a:pt x="11153" y="18191"/>
                          </a:lnTo>
                          <a:lnTo>
                            <a:pt x="10775" y="17946"/>
                          </a:lnTo>
                          <a:lnTo>
                            <a:pt x="10397" y="17946"/>
                          </a:lnTo>
                          <a:lnTo>
                            <a:pt x="10208" y="18191"/>
                          </a:lnTo>
                          <a:lnTo>
                            <a:pt x="9792" y="18191"/>
                          </a:lnTo>
                          <a:lnTo>
                            <a:pt x="9225" y="18191"/>
                          </a:lnTo>
                          <a:lnTo>
                            <a:pt x="8809" y="18191"/>
                          </a:lnTo>
                          <a:lnTo>
                            <a:pt x="8053" y="18191"/>
                          </a:lnTo>
                          <a:lnTo>
                            <a:pt x="7259" y="18680"/>
                          </a:lnTo>
                          <a:lnTo>
                            <a:pt x="6654" y="18680"/>
                          </a:lnTo>
                          <a:lnTo>
                            <a:pt x="5671" y="19951"/>
                          </a:lnTo>
                          <a:lnTo>
                            <a:pt x="4499" y="19218"/>
                          </a:lnTo>
                          <a:lnTo>
                            <a:pt x="4121" y="18191"/>
                          </a:lnTo>
                          <a:lnTo>
                            <a:pt x="4121" y="17457"/>
                          </a:lnTo>
                          <a:lnTo>
                            <a:pt x="3176" y="16968"/>
                          </a:lnTo>
                          <a:lnTo>
                            <a:pt x="2949" y="16968"/>
                          </a:lnTo>
                          <a:lnTo>
                            <a:pt x="2949" y="15403"/>
                          </a:lnTo>
                          <a:lnTo>
                            <a:pt x="3554" y="14670"/>
                          </a:lnTo>
                          <a:lnTo>
                            <a:pt x="3554" y="14181"/>
                          </a:lnTo>
                          <a:lnTo>
                            <a:pt x="3176" y="13399"/>
                          </a:lnTo>
                          <a:lnTo>
                            <a:pt x="3176" y="12665"/>
                          </a:lnTo>
                          <a:lnTo>
                            <a:pt x="3176" y="12176"/>
                          </a:lnTo>
                          <a:lnTo>
                            <a:pt x="2949" y="10611"/>
                          </a:lnTo>
                          <a:lnTo>
                            <a:pt x="3554" y="10611"/>
                          </a:lnTo>
                          <a:lnTo>
                            <a:pt x="3932" y="8606"/>
                          </a:lnTo>
                          <a:lnTo>
                            <a:pt x="3932" y="7286"/>
                          </a:lnTo>
                          <a:lnTo>
                            <a:pt x="4726" y="5575"/>
                          </a:lnTo>
                          <a:lnTo>
                            <a:pt x="4499" y="5281"/>
                          </a:lnTo>
                          <a:lnTo>
                            <a:pt x="3932" y="4792"/>
                          </a:lnTo>
                          <a:lnTo>
                            <a:pt x="3176" y="4792"/>
                          </a:lnTo>
                          <a:lnTo>
                            <a:pt x="2571" y="4792"/>
                          </a:lnTo>
                          <a:lnTo>
                            <a:pt x="1966" y="4792"/>
                          </a:lnTo>
                          <a:lnTo>
                            <a:pt x="1588" y="4010"/>
                          </a:lnTo>
                          <a:lnTo>
                            <a:pt x="1021" y="4303"/>
                          </a:lnTo>
                          <a:lnTo>
                            <a:pt x="605" y="4010"/>
                          </a:lnTo>
                          <a:lnTo>
                            <a:pt x="1021" y="3521"/>
                          </a:lnTo>
                          <a:lnTo>
                            <a:pt x="605" y="2787"/>
                          </a:lnTo>
                          <a:lnTo>
                            <a:pt x="416" y="2787"/>
                          </a:lnTo>
                          <a:lnTo>
                            <a:pt x="416" y="2298"/>
                          </a:lnTo>
                          <a:lnTo>
                            <a:pt x="0" y="978"/>
                          </a:lnTo>
                          <a:lnTo>
                            <a:pt x="605" y="782"/>
                          </a:lnTo>
                          <a:lnTo>
                            <a:pt x="1588" y="782"/>
                          </a:lnTo>
                          <a:lnTo>
                            <a:pt x="1588" y="196"/>
                          </a:lnTo>
                          <a:lnTo>
                            <a:pt x="2155" y="0"/>
                          </a:lnTo>
                          <a:lnTo>
                            <a:pt x="2949" y="196"/>
                          </a:lnTo>
                          <a:lnTo>
                            <a:pt x="4499" y="196"/>
                          </a:lnTo>
                          <a:lnTo>
                            <a:pt x="5482" y="196"/>
                          </a:lnTo>
                          <a:lnTo>
                            <a:pt x="7070" y="782"/>
                          </a:lnTo>
                          <a:lnTo>
                            <a:pt x="8809" y="782"/>
                          </a:lnTo>
                          <a:lnTo>
                            <a:pt x="10397" y="782"/>
                          </a:lnTo>
                          <a:lnTo>
                            <a:pt x="12136" y="782"/>
                          </a:lnTo>
                          <a:close/>
                        </a:path>
                      </a:pathLst>
                    </a:custGeom>
                    <a:solidFill>
                      <a:srgbClr val="3A8BFF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25" name="Freeform 251">
                      <a:extLst>
                        <a:ext uri="{FF2B5EF4-FFF2-40B4-BE49-F238E27FC236}">
                          <a16:creationId xmlns:a16="http://schemas.microsoft.com/office/drawing/2014/main" id="{18062FA5-E776-0D96-2409-D2E92756934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94502" y="3389002"/>
                      <a:ext cx="492256" cy="197808"/>
                    </a:xfrm>
                    <a:custGeom>
                      <a:avLst/>
                      <a:gdLst>
                        <a:gd name="T0" fmla="*/ 1031 w 20000"/>
                        <a:gd name="T1" fmla="*/ 0 h 20000"/>
                        <a:gd name="T2" fmla="*/ 1767 w 20000"/>
                        <a:gd name="T3" fmla="*/ 367 h 20000"/>
                        <a:gd name="T4" fmla="*/ 2822 w 20000"/>
                        <a:gd name="T5" fmla="*/ 2875 h 20000"/>
                        <a:gd name="T6" fmla="*/ 4074 w 20000"/>
                        <a:gd name="T7" fmla="*/ 2875 h 20000"/>
                        <a:gd name="T8" fmla="*/ 5080 w 20000"/>
                        <a:gd name="T9" fmla="*/ 3486 h 20000"/>
                        <a:gd name="T10" fmla="*/ 5988 w 20000"/>
                        <a:gd name="T11" fmla="*/ 1896 h 20000"/>
                        <a:gd name="T12" fmla="*/ 7387 w 20000"/>
                        <a:gd name="T13" fmla="*/ 367 h 20000"/>
                        <a:gd name="T14" fmla="*/ 8785 w 20000"/>
                        <a:gd name="T15" fmla="*/ 0 h 20000"/>
                        <a:gd name="T16" fmla="*/ 9031 w 20000"/>
                        <a:gd name="T17" fmla="*/ 367 h 20000"/>
                        <a:gd name="T18" fmla="*/ 10037 w 20000"/>
                        <a:gd name="T19" fmla="*/ 1590 h 20000"/>
                        <a:gd name="T20" fmla="*/ 10699 w 20000"/>
                        <a:gd name="T21" fmla="*/ 1896 h 20000"/>
                        <a:gd name="T22" fmla="*/ 11706 w 20000"/>
                        <a:gd name="T23" fmla="*/ 3486 h 20000"/>
                        <a:gd name="T24" fmla="*/ 12344 w 20000"/>
                        <a:gd name="T25" fmla="*/ 3486 h 20000"/>
                        <a:gd name="T26" fmla="*/ 13988 w 20000"/>
                        <a:gd name="T27" fmla="*/ 3486 h 20000"/>
                        <a:gd name="T28" fmla="*/ 15755 w 20000"/>
                        <a:gd name="T29" fmla="*/ 1590 h 20000"/>
                        <a:gd name="T30" fmla="*/ 18061 w 20000"/>
                        <a:gd name="T31" fmla="*/ 2508 h 20000"/>
                        <a:gd name="T32" fmla="*/ 18307 w 20000"/>
                        <a:gd name="T33" fmla="*/ 5994 h 20000"/>
                        <a:gd name="T34" fmla="*/ 18822 w 20000"/>
                        <a:gd name="T35" fmla="*/ 8257 h 20000"/>
                        <a:gd name="T36" fmla="*/ 19460 w 20000"/>
                        <a:gd name="T37" fmla="*/ 12355 h 20000"/>
                        <a:gd name="T38" fmla="*/ 19706 w 20000"/>
                        <a:gd name="T39" fmla="*/ 14251 h 20000"/>
                        <a:gd name="T40" fmla="*/ 19460 w 20000"/>
                        <a:gd name="T41" fmla="*/ 15841 h 20000"/>
                        <a:gd name="T42" fmla="*/ 17816 w 20000"/>
                        <a:gd name="T43" fmla="*/ 14862 h 20000"/>
                        <a:gd name="T44" fmla="*/ 17055 w 20000"/>
                        <a:gd name="T45" fmla="*/ 15229 h 20000"/>
                        <a:gd name="T46" fmla="*/ 16147 w 20000"/>
                        <a:gd name="T47" fmla="*/ 15841 h 20000"/>
                        <a:gd name="T48" fmla="*/ 14748 w 20000"/>
                        <a:gd name="T49" fmla="*/ 17431 h 20000"/>
                        <a:gd name="T50" fmla="*/ 13104 w 20000"/>
                        <a:gd name="T51" fmla="*/ 16820 h 20000"/>
                        <a:gd name="T52" fmla="*/ 11951 w 20000"/>
                        <a:gd name="T53" fmla="*/ 17431 h 20000"/>
                        <a:gd name="T54" fmla="*/ 11436 w 20000"/>
                        <a:gd name="T55" fmla="*/ 16820 h 20000"/>
                        <a:gd name="T56" fmla="*/ 11436 w 20000"/>
                        <a:gd name="T57" fmla="*/ 19021 h 20000"/>
                        <a:gd name="T58" fmla="*/ 10798 w 20000"/>
                        <a:gd name="T59" fmla="*/ 19939 h 20000"/>
                        <a:gd name="T60" fmla="*/ 10429 w 20000"/>
                        <a:gd name="T61" fmla="*/ 18349 h 20000"/>
                        <a:gd name="T62" fmla="*/ 10699 w 20000"/>
                        <a:gd name="T63" fmla="*/ 16820 h 20000"/>
                        <a:gd name="T64" fmla="*/ 9031 w 20000"/>
                        <a:gd name="T65" fmla="*/ 16820 h 20000"/>
                        <a:gd name="T66" fmla="*/ 7387 w 20000"/>
                        <a:gd name="T67" fmla="*/ 19327 h 20000"/>
                        <a:gd name="T68" fmla="*/ 6626 w 20000"/>
                        <a:gd name="T69" fmla="*/ 18349 h 20000"/>
                        <a:gd name="T70" fmla="*/ 4982 w 20000"/>
                        <a:gd name="T71" fmla="*/ 17431 h 20000"/>
                        <a:gd name="T72" fmla="*/ 4712 w 20000"/>
                        <a:gd name="T73" fmla="*/ 19021 h 20000"/>
                        <a:gd name="T74" fmla="*/ 3436 w 20000"/>
                        <a:gd name="T75" fmla="*/ 19021 h 20000"/>
                        <a:gd name="T76" fmla="*/ 2675 w 20000"/>
                        <a:gd name="T77" fmla="*/ 17431 h 20000"/>
                        <a:gd name="T78" fmla="*/ 2307 w 20000"/>
                        <a:gd name="T79" fmla="*/ 17737 h 20000"/>
                        <a:gd name="T80" fmla="*/ 1669 w 20000"/>
                        <a:gd name="T81" fmla="*/ 17431 h 20000"/>
                        <a:gd name="T82" fmla="*/ 1399 w 20000"/>
                        <a:gd name="T83" fmla="*/ 16820 h 20000"/>
                        <a:gd name="T84" fmla="*/ 1669 w 20000"/>
                        <a:gd name="T85" fmla="*/ 16208 h 20000"/>
                        <a:gd name="T86" fmla="*/ 1276 w 20000"/>
                        <a:gd name="T87" fmla="*/ 15841 h 20000"/>
                        <a:gd name="T88" fmla="*/ 1276 w 20000"/>
                        <a:gd name="T89" fmla="*/ 13639 h 20000"/>
                        <a:gd name="T90" fmla="*/ 147 w 20000"/>
                        <a:gd name="T91" fmla="*/ 12722 h 20000"/>
                        <a:gd name="T92" fmla="*/ 147 w 20000"/>
                        <a:gd name="T93" fmla="*/ 11743 h 20000"/>
                        <a:gd name="T94" fmla="*/ 663 w 20000"/>
                        <a:gd name="T95" fmla="*/ 12355 h 20000"/>
                        <a:gd name="T96" fmla="*/ 761 w 20000"/>
                        <a:gd name="T97" fmla="*/ 11743 h 20000"/>
                        <a:gd name="T98" fmla="*/ 761 w 20000"/>
                        <a:gd name="T99" fmla="*/ 10765 h 20000"/>
                        <a:gd name="T100" fmla="*/ 761 w 20000"/>
                        <a:gd name="T101" fmla="*/ 8563 h 20000"/>
                        <a:gd name="T102" fmla="*/ 0 w 20000"/>
                        <a:gd name="T103" fmla="*/ 6972 h 20000"/>
                        <a:gd name="T104" fmla="*/ 1031 w 20000"/>
                        <a:gd name="T105" fmla="*/ 5749 h 20000"/>
                        <a:gd name="T106" fmla="*/ 1669 w 20000"/>
                        <a:gd name="T107" fmla="*/ 5749 h 20000"/>
                        <a:gd name="T108" fmla="*/ 2061 w 20000"/>
                        <a:gd name="T109" fmla="*/ 5749 h 20000"/>
                        <a:gd name="T110" fmla="*/ 2822 w 20000"/>
                        <a:gd name="T111" fmla="*/ 5076 h 20000"/>
                        <a:gd name="T112" fmla="*/ 3313 w 20000"/>
                        <a:gd name="T113" fmla="*/ 4098 h 20000"/>
                        <a:gd name="T114" fmla="*/ 1276 w 20000"/>
                        <a:gd name="T115" fmla="*/ 4098 h 20000"/>
                        <a:gd name="T116" fmla="*/ 393 w 20000"/>
                        <a:gd name="T117" fmla="*/ 5749 h 20000"/>
                        <a:gd name="T118" fmla="*/ 0 w 20000"/>
                        <a:gd name="T119" fmla="*/ 5749 h 20000"/>
                        <a:gd name="T120" fmla="*/ 0 w 20000"/>
                        <a:gd name="T121" fmla="*/ 4465 h 20000"/>
                        <a:gd name="T122" fmla="*/ 393 w 20000"/>
                        <a:gd name="T123" fmla="*/ 2875 h 20000"/>
                        <a:gd name="T124" fmla="*/ 663 w 20000"/>
                        <a:gd name="T125" fmla="*/ 1896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  <a:cxn ang="0">
                          <a:pos x="T124" y="T12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47" y="979"/>
                          </a:moveTo>
                          <a:lnTo>
                            <a:pt x="1031" y="0"/>
                          </a:lnTo>
                          <a:lnTo>
                            <a:pt x="1399" y="367"/>
                          </a:lnTo>
                          <a:lnTo>
                            <a:pt x="1767" y="367"/>
                          </a:lnTo>
                          <a:lnTo>
                            <a:pt x="1669" y="1590"/>
                          </a:lnTo>
                          <a:lnTo>
                            <a:pt x="2822" y="2875"/>
                          </a:lnTo>
                          <a:lnTo>
                            <a:pt x="3951" y="2875"/>
                          </a:lnTo>
                          <a:lnTo>
                            <a:pt x="4074" y="2875"/>
                          </a:lnTo>
                          <a:lnTo>
                            <a:pt x="4466" y="3486"/>
                          </a:lnTo>
                          <a:lnTo>
                            <a:pt x="5080" y="3486"/>
                          </a:lnTo>
                          <a:lnTo>
                            <a:pt x="5325" y="2508"/>
                          </a:lnTo>
                          <a:lnTo>
                            <a:pt x="5988" y="1896"/>
                          </a:lnTo>
                          <a:lnTo>
                            <a:pt x="6626" y="979"/>
                          </a:lnTo>
                          <a:lnTo>
                            <a:pt x="7387" y="367"/>
                          </a:lnTo>
                          <a:lnTo>
                            <a:pt x="8785" y="367"/>
                          </a:lnTo>
                          <a:lnTo>
                            <a:pt x="8785" y="0"/>
                          </a:lnTo>
                          <a:lnTo>
                            <a:pt x="9031" y="0"/>
                          </a:lnTo>
                          <a:lnTo>
                            <a:pt x="9031" y="367"/>
                          </a:lnTo>
                          <a:lnTo>
                            <a:pt x="9669" y="1590"/>
                          </a:lnTo>
                          <a:lnTo>
                            <a:pt x="10037" y="1590"/>
                          </a:lnTo>
                          <a:lnTo>
                            <a:pt x="10699" y="2508"/>
                          </a:lnTo>
                          <a:lnTo>
                            <a:pt x="10699" y="1896"/>
                          </a:lnTo>
                          <a:lnTo>
                            <a:pt x="10798" y="2508"/>
                          </a:lnTo>
                          <a:lnTo>
                            <a:pt x="11706" y="3486"/>
                          </a:lnTo>
                          <a:lnTo>
                            <a:pt x="11951" y="2875"/>
                          </a:lnTo>
                          <a:lnTo>
                            <a:pt x="12344" y="3486"/>
                          </a:lnTo>
                          <a:lnTo>
                            <a:pt x="13497" y="2875"/>
                          </a:lnTo>
                          <a:lnTo>
                            <a:pt x="13988" y="3486"/>
                          </a:lnTo>
                          <a:lnTo>
                            <a:pt x="15018" y="2875"/>
                          </a:lnTo>
                          <a:lnTo>
                            <a:pt x="15755" y="1590"/>
                          </a:lnTo>
                          <a:lnTo>
                            <a:pt x="17301" y="979"/>
                          </a:lnTo>
                          <a:lnTo>
                            <a:pt x="18061" y="2508"/>
                          </a:lnTo>
                          <a:lnTo>
                            <a:pt x="18307" y="4098"/>
                          </a:lnTo>
                          <a:lnTo>
                            <a:pt x="18307" y="5994"/>
                          </a:lnTo>
                          <a:lnTo>
                            <a:pt x="19337" y="6972"/>
                          </a:lnTo>
                          <a:lnTo>
                            <a:pt x="18822" y="8257"/>
                          </a:lnTo>
                          <a:lnTo>
                            <a:pt x="19337" y="10765"/>
                          </a:lnTo>
                          <a:lnTo>
                            <a:pt x="19460" y="12355"/>
                          </a:lnTo>
                          <a:lnTo>
                            <a:pt x="19460" y="12722"/>
                          </a:lnTo>
                          <a:lnTo>
                            <a:pt x="19706" y="14251"/>
                          </a:lnTo>
                          <a:lnTo>
                            <a:pt x="19975" y="15841"/>
                          </a:lnTo>
                          <a:lnTo>
                            <a:pt x="19460" y="15841"/>
                          </a:lnTo>
                          <a:lnTo>
                            <a:pt x="18429" y="15229"/>
                          </a:lnTo>
                          <a:lnTo>
                            <a:pt x="17816" y="14862"/>
                          </a:lnTo>
                          <a:lnTo>
                            <a:pt x="17301" y="15841"/>
                          </a:lnTo>
                          <a:lnTo>
                            <a:pt x="17055" y="15229"/>
                          </a:lnTo>
                          <a:lnTo>
                            <a:pt x="16663" y="15841"/>
                          </a:lnTo>
                          <a:lnTo>
                            <a:pt x="16147" y="15841"/>
                          </a:lnTo>
                          <a:lnTo>
                            <a:pt x="15656" y="15841"/>
                          </a:lnTo>
                          <a:lnTo>
                            <a:pt x="14748" y="17431"/>
                          </a:lnTo>
                          <a:lnTo>
                            <a:pt x="13988" y="17431"/>
                          </a:lnTo>
                          <a:lnTo>
                            <a:pt x="13104" y="16820"/>
                          </a:lnTo>
                          <a:lnTo>
                            <a:pt x="12466" y="17431"/>
                          </a:lnTo>
                          <a:lnTo>
                            <a:pt x="11951" y="17431"/>
                          </a:lnTo>
                          <a:lnTo>
                            <a:pt x="11706" y="16820"/>
                          </a:lnTo>
                          <a:lnTo>
                            <a:pt x="11436" y="16820"/>
                          </a:lnTo>
                          <a:lnTo>
                            <a:pt x="11436" y="18349"/>
                          </a:lnTo>
                          <a:lnTo>
                            <a:pt x="11436" y="19021"/>
                          </a:lnTo>
                          <a:lnTo>
                            <a:pt x="11337" y="19327"/>
                          </a:lnTo>
                          <a:lnTo>
                            <a:pt x="10798" y="19939"/>
                          </a:lnTo>
                          <a:lnTo>
                            <a:pt x="10699" y="19327"/>
                          </a:lnTo>
                          <a:lnTo>
                            <a:pt x="10429" y="18349"/>
                          </a:lnTo>
                          <a:lnTo>
                            <a:pt x="10699" y="17431"/>
                          </a:lnTo>
                          <a:lnTo>
                            <a:pt x="10699" y="16820"/>
                          </a:lnTo>
                          <a:lnTo>
                            <a:pt x="10037" y="17737"/>
                          </a:lnTo>
                          <a:lnTo>
                            <a:pt x="9031" y="16820"/>
                          </a:lnTo>
                          <a:lnTo>
                            <a:pt x="8393" y="19021"/>
                          </a:lnTo>
                          <a:lnTo>
                            <a:pt x="7387" y="19327"/>
                          </a:lnTo>
                          <a:lnTo>
                            <a:pt x="6748" y="19327"/>
                          </a:lnTo>
                          <a:lnTo>
                            <a:pt x="6626" y="18349"/>
                          </a:lnTo>
                          <a:lnTo>
                            <a:pt x="5472" y="17431"/>
                          </a:lnTo>
                          <a:lnTo>
                            <a:pt x="4982" y="17431"/>
                          </a:lnTo>
                          <a:lnTo>
                            <a:pt x="4982" y="19021"/>
                          </a:lnTo>
                          <a:lnTo>
                            <a:pt x="4712" y="19021"/>
                          </a:lnTo>
                          <a:lnTo>
                            <a:pt x="4074" y="19327"/>
                          </a:lnTo>
                          <a:lnTo>
                            <a:pt x="3436" y="19021"/>
                          </a:lnTo>
                          <a:lnTo>
                            <a:pt x="3313" y="17737"/>
                          </a:lnTo>
                          <a:lnTo>
                            <a:pt x="2675" y="17431"/>
                          </a:lnTo>
                          <a:lnTo>
                            <a:pt x="2429" y="17431"/>
                          </a:lnTo>
                          <a:lnTo>
                            <a:pt x="2307" y="17737"/>
                          </a:lnTo>
                          <a:lnTo>
                            <a:pt x="1669" y="17737"/>
                          </a:lnTo>
                          <a:lnTo>
                            <a:pt x="1669" y="17431"/>
                          </a:lnTo>
                          <a:lnTo>
                            <a:pt x="2429" y="16820"/>
                          </a:lnTo>
                          <a:lnTo>
                            <a:pt x="1399" y="16820"/>
                          </a:lnTo>
                          <a:lnTo>
                            <a:pt x="1276" y="16208"/>
                          </a:lnTo>
                          <a:lnTo>
                            <a:pt x="1669" y="16208"/>
                          </a:lnTo>
                          <a:lnTo>
                            <a:pt x="1669" y="15841"/>
                          </a:lnTo>
                          <a:lnTo>
                            <a:pt x="1276" y="15841"/>
                          </a:lnTo>
                          <a:lnTo>
                            <a:pt x="1276" y="14862"/>
                          </a:lnTo>
                          <a:lnTo>
                            <a:pt x="1276" y="13639"/>
                          </a:lnTo>
                          <a:lnTo>
                            <a:pt x="761" y="12722"/>
                          </a:lnTo>
                          <a:lnTo>
                            <a:pt x="147" y="12722"/>
                          </a:lnTo>
                          <a:lnTo>
                            <a:pt x="393" y="12355"/>
                          </a:lnTo>
                          <a:lnTo>
                            <a:pt x="147" y="11743"/>
                          </a:lnTo>
                          <a:lnTo>
                            <a:pt x="393" y="11743"/>
                          </a:lnTo>
                          <a:lnTo>
                            <a:pt x="663" y="12355"/>
                          </a:lnTo>
                          <a:lnTo>
                            <a:pt x="1031" y="12355"/>
                          </a:lnTo>
                          <a:lnTo>
                            <a:pt x="761" y="11743"/>
                          </a:lnTo>
                          <a:lnTo>
                            <a:pt x="1031" y="10765"/>
                          </a:lnTo>
                          <a:lnTo>
                            <a:pt x="761" y="10765"/>
                          </a:lnTo>
                          <a:lnTo>
                            <a:pt x="663" y="9480"/>
                          </a:lnTo>
                          <a:lnTo>
                            <a:pt x="761" y="8563"/>
                          </a:lnTo>
                          <a:lnTo>
                            <a:pt x="0" y="8563"/>
                          </a:lnTo>
                          <a:lnTo>
                            <a:pt x="0" y="6972"/>
                          </a:lnTo>
                          <a:lnTo>
                            <a:pt x="663" y="5994"/>
                          </a:lnTo>
                          <a:lnTo>
                            <a:pt x="1031" y="5749"/>
                          </a:lnTo>
                          <a:lnTo>
                            <a:pt x="1669" y="5994"/>
                          </a:lnTo>
                          <a:lnTo>
                            <a:pt x="1669" y="5749"/>
                          </a:lnTo>
                          <a:lnTo>
                            <a:pt x="1767" y="5076"/>
                          </a:lnTo>
                          <a:lnTo>
                            <a:pt x="2061" y="5749"/>
                          </a:lnTo>
                          <a:lnTo>
                            <a:pt x="2822" y="5749"/>
                          </a:lnTo>
                          <a:lnTo>
                            <a:pt x="2822" y="5076"/>
                          </a:lnTo>
                          <a:lnTo>
                            <a:pt x="3706" y="4098"/>
                          </a:lnTo>
                          <a:lnTo>
                            <a:pt x="3313" y="4098"/>
                          </a:lnTo>
                          <a:lnTo>
                            <a:pt x="2307" y="3486"/>
                          </a:lnTo>
                          <a:lnTo>
                            <a:pt x="1276" y="4098"/>
                          </a:lnTo>
                          <a:lnTo>
                            <a:pt x="1031" y="4465"/>
                          </a:lnTo>
                          <a:lnTo>
                            <a:pt x="393" y="5749"/>
                          </a:lnTo>
                          <a:lnTo>
                            <a:pt x="0" y="6606"/>
                          </a:lnTo>
                          <a:lnTo>
                            <a:pt x="0" y="5749"/>
                          </a:lnTo>
                          <a:lnTo>
                            <a:pt x="393" y="4465"/>
                          </a:lnTo>
                          <a:lnTo>
                            <a:pt x="0" y="4465"/>
                          </a:lnTo>
                          <a:lnTo>
                            <a:pt x="393" y="4098"/>
                          </a:lnTo>
                          <a:lnTo>
                            <a:pt x="393" y="2875"/>
                          </a:lnTo>
                          <a:lnTo>
                            <a:pt x="663" y="2508"/>
                          </a:lnTo>
                          <a:lnTo>
                            <a:pt x="663" y="1896"/>
                          </a:lnTo>
                          <a:lnTo>
                            <a:pt x="147" y="979"/>
                          </a:lnTo>
                          <a:close/>
                        </a:path>
                      </a:pathLst>
                    </a:custGeom>
                    <a:solidFill>
                      <a:srgbClr val="3A8BFF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26" name="Freeform 248">
                      <a:extLst>
                        <a:ext uri="{FF2B5EF4-FFF2-40B4-BE49-F238E27FC236}">
                          <a16:creationId xmlns:a16="http://schemas.microsoft.com/office/drawing/2014/main" id="{DC5FC9D1-163D-B64E-04D9-6EBC79BF3C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41993" y="3398062"/>
                      <a:ext cx="169119" cy="172139"/>
                    </a:xfrm>
                    <a:custGeom>
                      <a:avLst/>
                      <a:gdLst>
                        <a:gd name="T0" fmla="*/ 13238 w 20000"/>
                        <a:gd name="T1" fmla="*/ 1123 h 20000"/>
                        <a:gd name="T2" fmla="*/ 15089 w 20000"/>
                        <a:gd name="T3" fmla="*/ 1825 h 20000"/>
                        <a:gd name="T4" fmla="*/ 18007 w 20000"/>
                        <a:gd name="T5" fmla="*/ 1825 h 20000"/>
                        <a:gd name="T6" fmla="*/ 18434 w 20000"/>
                        <a:gd name="T7" fmla="*/ 0 h 20000"/>
                        <a:gd name="T8" fmla="*/ 19929 w 20000"/>
                        <a:gd name="T9" fmla="*/ 1825 h 20000"/>
                        <a:gd name="T10" fmla="*/ 19146 w 20000"/>
                        <a:gd name="T11" fmla="*/ 3579 h 20000"/>
                        <a:gd name="T12" fmla="*/ 18007 w 20000"/>
                        <a:gd name="T13" fmla="*/ 4702 h 20000"/>
                        <a:gd name="T14" fmla="*/ 15089 w 20000"/>
                        <a:gd name="T15" fmla="*/ 3579 h 20000"/>
                        <a:gd name="T16" fmla="*/ 13238 w 20000"/>
                        <a:gd name="T17" fmla="*/ 3579 h 20000"/>
                        <a:gd name="T18" fmla="*/ 12171 w 20000"/>
                        <a:gd name="T19" fmla="*/ 4000 h 20000"/>
                        <a:gd name="T20" fmla="*/ 12171 w 20000"/>
                        <a:gd name="T21" fmla="*/ 6456 h 20000"/>
                        <a:gd name="T22" fmla="*/ 10605 w 20000"/>
                        <a:gd name="T23" fmla="*/ 5754 h 20000"/>
                        <a:gd name="T24" fmla="*/ 11459 w 20000"/>
                        <a:gd name="T25" fmla="*/ 6877 h 20000"/>
                        <a:gd name="T26" fmla="*/ 7687 w 20000"/>
                        <a:gd name="T27" fmla="*/ 5474 h 20000"/>
                        <a:gd name="T28" fmla="*/ 8470 w 20000"/>
                        <a:gd name="T29" fmla="*/ 4702 h 20000"/>
                        <a:gd name="T30" fmla="*/ 7402 w 20000"/>
                        <a:gd name="T31" fmla="*/ 6877 h 20000"/>
                        <a:gd name="T32" fmla="*/ 8470 w 20000"/>
                        <a:gd name="T33" fmla="*/ 11228 h 20000"/>
                        <a:gd name="T34" fmla="*/ 9181 w 20000"/>
                        <a:gd name="T35" fmla="*/ 11579 h 20000"/>
                        <a:gd name="T36" fmla="*/ 12171 w 20000"/>
                        <a:gd name="T37" fmla="*/ 15930 h 20000"/>
                        <a:gd name="T38" fmla="*/ 9181 w 20000"/>
                        <a:gd name="T39" fmla="*/ 15228 h 20000"/>
                        <a:gd name="T40" fmla="*/ 9609 w 20000"/>
                        <a:gd name="T41" fmla="*/ 17053 h 20000"/>
                        <a:gd name="T42" fmla="*/ 9609 w 20000"/>
                        <a:gd name="T43" fmla="*/ 18807 h 20000"/>
                        <a:gd name="T44" fmla="*/ 9609 w 20000"/>
                        <a:gd name="T45" fmla="*/ 19930 h 20000"/>
                        <a:gd name="T46" fmla="*/ 7687 w 20000"/>
                        <a:gd name="T47" fmla="*/ 19228 h 20000"/>
                        <a:gd name="T48" fmla="*/ 7402 w 20000"/>
                        <a:gd name="T49" fmla="*/ 19930 h 20000"/>
                        <a:gd name="T50" fmla="*/ 5480 w 20000"/>
                        <a:gd name="T51" fmla="*/ 18105 h 20000"/>
                        <a:gd name="T52" fmla="*/ 5480 w 20000"/>
                        <a:gd name="T53" fmla="*/ 18807 h 20000"/>
                        <a:gd name="T54" fmla="*/ 4769 w 20000"/>
                        <a:gd name="T55" fmla="*/ 16351 h 20000"/>
                        <a:gd name="T56" fmla="*/ 4342 w 20000"/>
                        <a:gd name="T57" fmla="*/ 14175 h 20000"/>
                        <a:gd name="T58" fmla="*/ 8470 w 20000"/>
                        <a:gd name="T59" fmla="*/ 14526 h 20000"/>
                        <a:gd name="T60" fmla="*/ 7402 w 20000"/>
                        <a:gd name="T61" fmla="*/ 13053 h 20000"/>
                        <a:gd name="T62" fmla="*/ 2918 w 20000"/>
                        <a:gd name="T63" fmla="*/ 13404 h 20000"/>
                        <a:gd name="T64" fmla="*/ 2918 w 20000"/>
                        <a:gd name="T65" fmla="*/ 11228 h 20000"/>
                        <a:gd name="T66" fmla="*/ 1851 w 20000"/>
                        <a:gd name="T67" fmla="*/ 10526 h 20000"/>
                        <a:gd name="T68" fmla="*/ 1423 w 20000"/>
                        <a:gd name="T69" fmla="*/ 7579 h 20000"/>
                        <a:gd name="T70" fmla="*/ 3630 w 20000"/>
                        <a:gd name="T71" fmla="*/ 3579 h 20000"/>
                        <a:gd name="T72" fmla="*/ 5907 w 20000"/>
                        <a:gd name="T73" fmla="*/ 2175 h 20000"/>
                        <a:gd name="T74" fmla="*/ 8470 w 20000"/>
                        <a:gd name="T75" fmla="*/ 1825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8470" y="1825"/>
                          </a:moveTo>
                          <a:lnTo>
                            <a:pt x="13238" y="1123"/>
                          </a:lnTo>
                          <a:lnTo>
                            <a:pt x="13950" y="1825"/>
                          </a:lnTo>
                          <a:lnTo>
                            <a:pt x="15089" y="1825"/>
                          </a:lnTo>
                          <a:lnTo>
                            <a:pt x="16157" y="2175"/>
                          </a:lnTo>
                          <a:lnTo>
                            <a:pt x="18007" y="1825"/>
                          </a:lnTo>
                          <a:lnTo>
                            <a:pt x="18007" y="0"/>
                          </a:lnTo>
                          <a:lnTo>
                            <a:pt x="18434" y="0"/>
                          </a:lnTo>
                          <a:lnTo>
                            <a:pt x="19929" y="1123"/>
                          </a:lnTo>
                          <a:lnTo>
                            <a:pt x="19929" y="1825"/>
                          </a:lnTo>
                          <a:lnTo>
                            <a:pt x="19146" y="2175"/>
                          </a:lnTo>
                          <a:lnTo>
                            <a:pt x="19146" y="3579"/>
                          </a:lnTo>
                          <a:lnTo>
                            <a:pt x="18007" y="4000"/>
                          </a:lnTo>
                          <a:lnTo>
                            <a:pt x="18007" y="4702"/>
                          </a:lnTo>
                          <a:lnTo>
                            <a:pt x="17295" y="4000"/>
                          </a:lnTo>
                          <a:lnTo>
                            <a:pt x="15089" y="3579"/>
                          </a:lnTo>
                          <a:lnTo>
                            <a:pt x="14377" y="2877"/>
                          </a:lnTo>
                          <a:lnTo>
                            <a:pt x="13238" y="3579"/>
                          </a:lnTo>
                          <a:lnTo>
                            <a:pt x="12527" y="3579"/>
                          </a:lnTo>
                          <a:lnTo>
                            <a:pt x="12171" y="4000"/>
                          </a:lnTo>
                          <a:lnTo>
                            <a:pt x="10605" y="4702"/>
                          </a:lnTo>
                          <a:lnTo>
                            <a:pt x="12171" y="6456"/>
                          </a:lnTo>
                          <a:lnTo>
                            <a:pt x="11459" y="5754"/>
                          </a:lnTo>
                          <a:lnTo>
                            <a:pt x="10605" y="5754"/>
                          </a:lnTo>
                          <a:lnTo>
                            <a:pt x="11459" y="6456"/>
                          </a:lnTo>
                          <a:lnTo>
                            <a:pt x="11459" y="6877"/>
                          </a:lnTo>
                          <a:lnTo>
                            <a:pt x="9609" y="6456"/>
                          </a:lnTo>
                          <a:lnTo>
                            <a:pt x="7687" y="5474"/>
                          </a:lnTo>
                          <a:lnTo>
                            <a:pt x="8470" y="5474"/>
                          </a:lnTo>
                          <a:lnTo>
                            <a:pt x="8470" y="4702"/>
                          </a:lnTo>
                          <a:lnTo>
                            <a:pt x="7402" y="5474"/>
                          </a:lnTo>
                          <a:lnTo>
                            <a:pt x="7402" y="6877"/>
                          </a:lnTo>
                          <a:lnTo>
                            <a:pt x="9609" y="9754"/>
                          </a:lnTo>
                          <a:lnTo>
                            <a:pt x="8470" y="11228"/>
                          </a:lnTo>
                          <a:lnTo>
                            <a:pt x="7402" y="11228"/>
                          </a:lnTo>
                          <a:lnTo>
                            <a:pt x="9181" y="11579"/>
                          </a:lnTo>
                          <a:lnTo>
                            <a:pt x="11459" y="13404"/>
                          </a:lnTo>
                          <a:lnTo>
                            <a:pt x="12171" y="15930"/>
                          </a:lnTo>
                          <a:lnTo>
                            <a:pt x="10320" y="14526"/>
                          </a:lnTo>
                          <a:lnTo>
                            <a:pt x="9181" y="15228"/>
                          </a:lnTo>
                          <a:lnTo>
                            <a:pt x="10320" y="17053"/>
                          </a:lnTo>
                          <a:lnTo>
                            <a:pt x="9609" y="17053"/>
                          </a:lnTo>
                          <a:lnTo>
                            <a:pt x="7687" y="15930"/>
                          </a:lnTo>
                          <a:lnTo>
                            <a:pt x="9609" y="18807"/>
                          </a:lnTo>
                          <a:lnTo>
                            <a:pt x="9609" y="19228"/>
                          </a:lnTo>
                          <a:lnTo>
                            <a:pt x="9609" y="19930"/>
                          </a:lnTo>
                          <a:lnTo>
                            <a:pt x="7687" y="18807"/>
                          </a:lnTo>
                          <a:lnTo>
                            <a:pt x="7687" y="19228"/>
                          </a:lnTo>
                          <a:lnTo>
                            <a:pt x="7687" y="19930"/>
                          </a:lnTo>
                          <a:lnTo>
                            <a:pt x="7402" y="19930"/>
                          </a:lnTo>
                          <a:lnTo>
                            <a:pt x="6619" y="18105"/>
                          </a:lnTo>
                          <a:lnTo>
                            <a:pt x="5480" y="18105"/>
                          </a:lnTo>
                          <a:lnTo>
                            <a:pt x="5907" y="19228"/>
                          </a:lnTo>
                          <a:lnTo>
                            <a:pt x="5480" y="18807"/>
                          </a:lnTo>
                          <a:lnTo>
                            <a:pt x="4769" y="17404"/>
                          </a:lnTo>
                          <a:lnTo>
                            <a:pt x="4769" y="16351"/>
                          </a:lnTo>
                          <a:lnTo>
                            <a:pt x="2918" y="15228"/>
                          </a:lnTo>
                          <a:lnTo>
                            <a:pt x="4342" y="14175"/>
                          </a:lnTo>
                          <a:lnTo>
                            <a:pt x="5907" y="13404"/>
                          </a:lnTo>
                          <a:lnTo>
                            <a:pt x="8470" y="14526"/>
                          </a:lnTo>
                          <a:lnTo>
                            <a:pt x="9181" y="14175"/>
                          </a:lnTo>
                          <a:lnTo>
                            <a:pt x="7402" y="13053"/>
                          </a:lnTo>
                          <a:lnTo>
                            <a:pt x="5907" y="13053"/>
                          </a:lnTo>
                          <a:lnTo>
                            <a:pt x="2918" y="13404"/>
                          </a:lnTo>
                          <a:lnTo>
                            <a:pt x="1851" y="11228"/>
                          </a:lnTo>
                          <a:lnTo>
                            <a:pt x="2918" y="11228"/>
                          </a:lnTo>
                          <a:lnTo>
                            <a:pt x="2918" y="10526"/>
                          </a:lnTo>
                          <a:lnTo>
                            <a:pt x="1851" y="10526"/>
                          </a:lnTo>
                          <a:lnTo>
                            <a:pt x="0" y="8702"/>
                          </a:lnTo>
                          <a:lnTo>
                            <a:pt x="1423" y="7579"/>
                          </a:lnTo>
                          <a:lnTo>
                            <a:pt x="2562" y="4702"/>
                          </a:lnTo>
                          <a:lnTo>
                            <a:pt x="3630" y="3579"/>
                          </a:lnTo>
                          <a:lnTo>
                            <a:pt x="5480" y="3579"/>
                          </a:lnTo>
                          <a:lnTo>
                            <a:pt x="5907" y="2175"/>
                          </a:lnTo>
                          <a:lnTo>
                            <a:pt x="7402" y="2877"/>
                          </a:lnTo>
                          <a:lnTo>
                            <a:pt x="8470" y="1825"/>
                          </a:lnTo>
                          <a:close/>
                        </a:path>
                      </a:pathLst>
                    </a:custGeom>
                    <a:solidFill>
                      <a:srgbClr val="3A8BFF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27" name="Freeform 230">
                      <a:extLst>
                        <a:ext uri="{FF2B5EF4-FFF2-40B4-BE49-F238E27FC236}">
                          <a16:creationId xmlns:a16="http://schemas.microsoft.com/office/drawing/2014/main" id="{E3FE80A9-0BC5-45DB-96F5-19301BFF564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66835" y="3231963"/>
                      <a:ext cx="81539" cy="45300"/>
                    </a:xfrm>
                    <a:custGeom>
                      <a:avLst/>
                      <a:gdLst>
                        <a:gd name="T0" fmla="*/ 593 w 20000"/>
                        <a:gd name="T1" fmla="*/ 7027 h 20000"/>
                        <a:gd name="T2" fmla="*/ 6815 w 20000"/>
                        <a:gd name="T3" fmla="*/ 7027 h 20000"/>
                        <a:gd name="T4" fmla="*/ 13778 w 20000"/>
                        <a:gd name="T5" fmla="*/ 4324 h 20000"/>
                        <a:gd name="T6" fmla="*/ 16000 w 20000"/>
                        <a:gd name="T7" fmla="*/ 4324 h 20000"/>
                        <a:gd name="T8" fmla="*/ 16000 w 20000"/>
                        <a:gd name="T9" fmla="*/ 1622 h 20000"/>
                        <a:gd name="T10" fmla="*/ 18370 w 20000"/>
                        <a:gd name="T11" fmla="*/ 0 h 20000"/>
                        <a:gd name="T12" fmla="*/ 18370 w 20000"/>
                        <a:gd name="T13" fmla="*/ 4324 h 20000"/>
                        <a:gd name="T14" fmla="*/ 19852 w 20000"/>
                        <a:gd name="T15" fmla="*/ 7027 h 20000"/>
                        <a:gd name="T16" fmla="*/ 19852 w 20000"/>
                        <a:gd name="T17" fmla="*/ 11081 h 20000"/>
                        <a:gd name="T18" fmla="*/ 16000 w 20000"/>
                        <a:gd name="T19" fmla="*/ 15405 h 20000"/>
                        <a:gd name="T20" fmla="*/ 13778 w 20000"/>
                        <a:gd name="T21" fmla="*/ 19730 h 20000"/>
                        <a:gd name="T22" fmla="*/ 8444 w 20000"/>
                        <a:gd name="T23" fmla="*/ 18108 h 20000"/>
                        <a:gd name="T24" fmla="*/ 4444 w 20000"/>
                        <a:gd name="T25" fmla="*/ 19730 h 20000"/>
                        <a:gd name="T26" fmla="*/ 3852 w 20000"/>
                        <a:gd name="T27" fmla="*/ 15405 h 20000"/>
                        <a:gd name="T28" fmla="*/ 0 w 20000"/>
                        <a:gd name="T29" fmla="*/ 8378 h 20000"/>
                        <a:gd name="T30" fmla="*/ 593 w 20000"/>
                        <a:gd name="T31" fmla="*/ 7027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593" y="7027"/>
                          </a:moveTo>
                          <a:lnTo>
                            <a:pt x="6815" y="7027"/>
                          </a:lnTo>
                          <a:lnTo>
                            <a:pt x="13778" y="4324"/>
                          </a:lnTo>
                          <a:lnTo>
                            <a:pt x="16000" y="4324"/>
                          </a:lnTo>
                          <a:lnTo>
                            <a:pt x="16000" y="1622"/>
                          </a:lnTo>
                          <a:lnTo>
                            <a:pt x="18370" y="0"/>
                          </a:lnTo>
                          <a:lnTo>
                            <a:pt x="18370" y="4324"/>
                          </a:lnTo>
                          <a:lnTo>
                            <a:pt x="19852" y="7027"/>
                          </a:lnTo>
                          <a:lnTo>
                            <a:pt x="19852" y="11081"/>
                          </a:lnTo>
                          <a:lnTo>
                            <a:pt x="16000" y="15405"/>
                          </a:lnTo>
                          <a:lnTo>
                            <a:pt x="13778" y="19730"/>
                          </a:lnTo>
                          <a:lnTo>
                            <a:pt x="8444" y="18108"/>
                          </a:lnTo>
                          <a:lnTo>
                            <a:pt x="4444" y="19730"/>
                          </a:lnTo>
                          <a:lnTo>
                            <a:pt x="3852" y="15405"/>
                          </a:lnTo>
                          <a:lnTo>
                            <a:pt x="0" y="8378"/>
                          </a:lnTo>
                          <a:lnTo>
                            <a:pt x="593" y="7027"/>
                          </a:lnTo>
                          <a:close/>
                        </a:path>
                      </a:pathLst>
                    </a:custGeom>
                    <a:solidFill>
                      <a:srgbClr val="3A8BFF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28" name="Freeform 229">
                      <a:extLst>
                        <a:ext uri="{FF2B5EF4-FFF2-40B4-BE49-F238E27FC236}">
                          <a16:creationId xmlns:a16="http://schemas.microsoft.com/office/drawing/2014/main" id="{AA294EFC-3B3C-E27B-CB98-B02AED40238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66835" y="3257633"/>
                      <a:ext cx="141939" cy="110230"/>
                    </a:xfrm>
                    <a:custGeom>
                      <a:avLst/>
                      <a:gdLst>
                        <a:gd name="T0" fmla="*/ 11453 w 20000"/>
                        <a:gd name="T1" fmla="*/ 0 h 20000"/>
                        <a:gd name="T2" fmla="*/ 11880 w 20000"/>
                        <a:gd name="T3" fmla="*/ 0 h 20000"/>
                        <a:gd name="T4" fmla="*/ 14103 w 20000"/>
                        <a:gd name="T5" fmla="*/ 1749 h 20000"/>
                        <a:gd name="T6" fmla="*/ 17265 w 20000"/>
                        <a:gd name="T7" fmla="*/ 2842 h 20000"/>
                        <a:gd name="T8" fmla="*/ 17607 w 20000"/>
                        <a:gd name="T9" fmla="*/ 1749 h 20000"/>
                        <a:gd name="T10" fmla="*/ 18547 w 20000"/>
                        <a:gd name="T11" fmla="*/ 656 h 20000"/>
                        <a:gd name="T12" fmla="*/ 18974 w 20000"/>
                        <a:gd name="T13" fmla="*/ 3388 h 20000"/>
                        <a:gd name="T14" fmla="*/ 19915 w 20000"/>
                        <a:gd name="T15" fmla="*/ 7322 h 20000"/>
                        <a:gd name="T16" fmla="*/ 18547 w 20000"/>
                        <a:gd name="T17" fmla="*/ 7322 h 20000"/>
                        <a:gd name="T18" fmla="*/ 14103 w 20000"/>
                        <a:gd name="T19" fmla="*/ 7322 h 20000"/>
                        <a:gd name="T20" fmla="*/ 9744 w 20000"/>
                        <a:gd name="T21" fmla="*/ 7322 h 20000"/>
                        <a:gd name="T22" fmla="*/ 11453 w 20000"/>
                        <a:gd name="T23" fmla="*/ 12459 h 20000"/>
                        <a:gd name="T24" fmla="*/ 15043 w 20000"/>
                        <a:gd name="T25" fmla="*/ 16940 h 20000"/>
                        <a:gd name="T26" fmla="*/ 15043 w 20000"/>
                        <a:gd name="T27" fmla="*/ 19891 h 20000"/>
                        <a:gd name="T28" fmla="*/ 12735 w 20000"/>
                        <a:gd name="T29" fmla="*/ 16940 h 20000"/>
                        <a:gd name="T30" fmla="*/ 10598 w 20000"/>
                        <a:gd name="T31" fmla="*/ 16503 h 20000"/>
                        <a:gd name="T32" fmla="*/ 9231 w 20000"/>
                        <a:gd name="T33" fmla="*/ 16940 h 20000"/>
                        <a:gd name="T34" fmla="*/ 5726 w 20000"/>
                        <a:gd name="T35" fmla="*/ 12459 h 20000"/>
                        <a:gd name="T36" fmla="*/ 7863 w 20000"/>
                        <a:gd name="T37" fmla="*/ 11913 h 20000"/>
                        <a:gd name="T38" fmla="*/ 4872 w 20000"/>
                        <a:gd name="T39" fmla="*/ 9071 h 20000"/>
                        <a:gd name="T40" fmla="*/ 4872 w 20000"/>
                        <a:gd name="T41" fmla="*/ 7322 h 20000"/>
                        <a:gd name="T42" fmla="*/ 2564 w 20000"/>
                        <a:gd name="T43" fmla="*/ 5137 h 20000"/>
                        <a:gd name="T44" fmla="*/ 1368 w 20000"/>
                        <a:gd name="T45" fmla="*/ 7978 h 20000"/>
                        <a:gd name="T46" fmla="*/ 0 w 20000"/>
                        <a:gd name="T47" fmla="*/ 4481 h 20000"/>
                        <a:gd name="T48" fmla="*/ 342 w 20000"/>
                        <a:gd name="T49" fmla="*/ 3388 h 20000"/>
                        <a:gd name="T50" fmla="*/ 2222 w 20000"/>
                        <a:gd name="T51" fmla="*/ 4481 h 20000"/>
                        <a:gd name="T52" fmla="*/ 2564 w 20000"/>
                        <a:gd name="T53" fmla="*/ 3388 h 20000"/>
                        <a:gd name="T54" fmla="*/ 4872 w 20000"/>
                        <a:gd name="T55" fmla="*/ 2842 h 20000"/>
                        <a:gd name="T56" fmla="*/ 7863 w 20000"/>
                        <a:gd name="T57" fmla="*/ 3388 h 20000"/>
                        <a:gd name="T58" fmla="*/ 9231 w 20000"/>
                        <a:gd name="T59" fmla="*/ 1749 h 20000"/>
                        <a:gd name="T60" fmla="*/ 11453 w 20000"/>
                        <a:gd name="T61" fmla="*/ 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1453" y="0"/>
                          </a:moveTo>
                          <a:lnTo>
                            <a:pt x="11880" y="0"/>
                          </a:lnTo>
                          <a:lnTo>
                            <a:pt x="14103" y="1749"/>
                          </a:lnTo>
                          <a:lnTo>
                            <a:pt x="17265" y="2842"/>
                          </a:lnTo>
                          <a:lnTo>
                            <a:pt x="17607" y="1749"/>
                          </a:lnTo>
                          <a:lnTo>
                            <a:pt x="18547" y="656"/>
                          </a:lnTo>
                          <a:lnTo>
                            <a:pt x="18974" y="3388"/>
                          </a:lnTo>
                          <a:lnTo>
                            <a:pt x="19915" y="7322"/>
                          </a:lnTo>
                          <a:lnTo>
                            <a:pt x="18547" y="7322"/>
                          </a:lnTo>
                          <a:lnTo>
                            <a:pt x="14103" y="7322"/>
                          </a:lnTo>
                          <a:lnTo>
                            <a:pt x="9744" y="7322"/>
                          </a:lnTo>
                          <a:lnTo>
                            <a:pt x="11453" y="12459"/>
                          </a:lnTo>
                          <a:lnTo>
                            <a:pt x="15043" y="16940"/>
                          </a:lnTo>
                          <a:lnTo>
                            <a:pt x="15043" y="19891"/>
                          </a:lnTo>
                          <a:lnTo>
                            <a:pt x="12735" y="16940"/>
                          </a:lnTo>
                          <a:lnTo>
                            <a:pt x="10598" y="16503"/>
                          </a:lnTo>
                          <a:lnTo>
                            <a:pt x="9231" y="16940"/>
                          </a:lnTo>
                          <a:lnTo>
                            <a:pt x="5726" y="12459"/>
                          </a:lnTo>
                          <a:lnTo>
                            <a:pt x="7863" y="11913"/>
                          </a:lnTo>
                          <a:lnTo>
                            <a:pt x="4872" y="9071"/>
                          </a:lnTo>
                          <a:lnTo>
                            <a:pt x="4872" y="7322"/>
                          </a:lnTo>
                          <a:lnTo>
                            <a:pt x="2564" y="5137"/>
                          </a:lnTo>
                          <a:lnTo>
                            <a:pt x="1368" y="7978"/>
                          </a:lnTo>
                          <a:lnTo>
                            <a:pt x="0" y="4481"/>
                          </a:lnTo>
                          <a:lnTo>
                            <a:pt x="342" y="3388"/>
                          </a:lnTo>
                          <a:lnTo>
                            <a:pt x="2222" y="4481"/>
                          </a:lnTo>
                          <a:lnTo>
                            <a:pt x="2564" y="3388"/>
                          </a:lnTo>
                          <a:lnTo>
                            <a:pt x="4872" y="2842"/>
                          </a:lnTo>
                          <a:lnTo>
                            <a:pt x="7863" y="3388"/>
                          </a:lnTo>
                          <a:lnTo>
                            <a:pt x="9231" y="1749"/>
                          </a:lnTo>
                          <a:lnTo>
                            <a:pt x="11453" y="0"/>
                          </a:lnTo>
                          <a:close/>
                        </a:path>
                      </a:pathLst>
                    </a:custGeom>
                    <a:solidFill>
                      <a:srgbClr val="3A8BFF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29" name="Freeform 228">
                      <a:extLst>
                        <a:ext uri="{FF2B5EF4-FFF2-40B4-BE49-F238E27FC236}">
                          <a16:creationId xmlns:a16="http://schemas.microsoft.com/office/drawing/2014/main" id="{95D94854-EA26-94C5-3BF7-06134D19927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34784" y="3296892"/>
                      <a:ext cx="87579" cy="81539"/>
                    </a:xfrm>
                    <a:custGeom>
                      <a:avLst/>
                      <a:gdLst>
                        <a:gd name="T0" fmla="*/ 14795 w 20000"/>
                        <a:gd name="T1" fmla="*/ 19853 h 20000"/>
                        <a:gd name="T2" fmla="*/ 10548 w 20000"/>
                        <a:gd name="T3" fmla="*/ 18382 h 20000"/>
                        <a:gd name="T4" fmla="*/ 5616 w 20000"/>
                        <a:gd name="T5" fmla="*/ 16912 h 20000"/>
                        <a:gd name="T6" fmla="*/ 5616 w 20000"/>
                        <a:gd name="T7" fmla="*/ 16029 h 20000"/>
                        <a:gd name="T8" fmla="*/ 8493 w 20000"/>
                        <a:gd name="T9" fmla="*/ 16912 h 20000"/>
                        <a:gd name="T10" fmla="*/ 8493 w 20000"/>
                        <a:gd name="T11" fmla="*/ 12941 h 20000"/>
                        <a:gd name="T12" fmla="*/ 2740 w 20000"/>
                        <a:gd name="T13" fmla="*/ 6912 h 20000"/>
                        <a:gd name="T14" fmla="*/ 0 w 20000"/>
                        <a:gd name="T15" fmla="*/ 0 h 20000"/>
                        <a:gd name="T16" fmla="*/ 6986 w 20000"/>
                        <a:gd name="T17" fmla="*/ 0 h 20000"/>
                        <a:gd name="T18" fmla="*/ 14247 w 20000"/>
                        <a:gd name="T19" fmla="*/ 0 h 20000"/>
                        <a:gd name="T20" fmla="*/ 16301 w 20000"/>
                        <a:gd name="T21" fmla="*/ 0 h 20000"/>
                        <a:gd name="T22" fmla="*/ 19863 w 20000"/>
                        <a:gd name="T23" fmla="*/ 0 h 20000"/>
                        <a:gd name="T24" fmla="*/ 18493 w 20000"/>
                        <a:gd name="T25" fmla="*/ 4559 h 20000"/>
                        <a:gd name="T26" fmla="*/ 19863 w 20000"/>
                        <a:gd name="T27" fmla="*/ 8382 h 20000"/>
                        <a:gd name="T28" fmla="*/ 19863 w 20000"/>
                        <a:gd name="T29" fmla="*/ 12353 h 20000"/>
                        <a:gd name="T30" fmla="*/ 16301 w 20000"/>
                        <a:gd name="T31" fmla="*/ 16029 h 20000"/>
                        <a:gd name="T32" fmla="*/ 14795 w 20000"/>
                        <a:gd name="T33" fmla="*/ 19853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4795" y="19853"/>
                          </a:moveTo>
                          <a:lnTo>
                            <a:pt x="10548" y="18382"/>
                          </a:lnTo>
                          <a:lnTo>
                            <a:pt x="5616" y="16912"/>
                          </a:lnTo>
                          <a:lnTo>
                            <a:pt x="5616" y="16029"/>
                          </a:lnTo>
                          <a:lnTo>
                            <a:pt x="8493" y="16912"/>
                          </a:lnTo>
                          <a:lnTo>
                            <a:pt x="8493" y="12941"/>
                          </a:lnTo>
                          <a:lnTo>
                            <a:pt x="2740" y="6912"/>
                          </a:lnTo>
                          <a:lnTo>
                            <a:pt x="0" y="0"/>
                          </a:lnTo>
                          <a:lnTo>
                            <a:pt x="6986" y="0"/>
                          </a:lnTo>
                          <a:lnTo>
                            <a:pt x="14247" y="0"/>
                          </a:lnTo>
                          <a:lnTo>
                            <a:pt x="16301" y="0"/>
                          </a:lnTo>
                          <a:lnTo>
                            <a:pt x="19863" y="0"/>
                          </a:lnTo>
                          <a:lnTo>
                            <a:pt x="18493" y="4559"/>
                          </a:lnTo>
                          <a:lnTo>
                            <a:pt x="19863" y="8382"/>
                          </a:lnTo>
                          <a:lnTo>
                            <a:pt x="19863" y="12353"/>
                          </a:lnTo>
                          <a:lnTo>
                            <a:pt x="16301" y="16029"/>
                          </a:lnTo>
                          <a:lnTo>
                            <a:pt x="14795" y="19853"/>
                          </a:lnTo>
                          <a:close/>
                        </a:path>
                      </a:pathLst>
                    </a:custGeom>
                    <a:solidFill>
                      <a:srgbClr val="3A8BFF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0" name="Freeform 227">
                      <a:extLst>
                        <a:ext uri="{FF2B5EF4-FFF2-40B4-BE49-F238E27FC236}">
                          <a16:creationId xmlns:a16="http://schemas.microsoft.com/office/drawing/2014/main" id="{AD17AEE2-0C75-0734-7A51-0DC198D2FC7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98203" y="3257633"/>
                      <a:ext cx="69459" cy="40770"/>
                    </a:xfrm>
                    <a:custGeom>
                      <a:avLst/>
                      <a:gdLst>
                        <a:gd name="T0" fmla="*/ 0 w 20000"/>
                        <a:gd name="T1" fmla="*/ 1765 h 20000"/>
                        <a:gd name="T2" fmla="*/ 5391 w 20000"/>
                        <a:gd name="T3" fmla="*/ 1765 h 20000"/>
                        <a:gd name="T4" fmla="*/ 7130 w 20000"/>
                        <a:gd name="T5" fmla="*/ 0 h 20000"/>
                        <a:gd name="T6" fmla="*/ 12696 w 20000"/>
                        <a:gd name="T7" fmla="*/ 0 h 20000"/>
                        <a:gd name="T8" fmla="*/ 14435 w 20000"/>
                        <a:gd name="T9" fmla="*/ 4706 h 20000"/>
                        <a:gd name="T10" fmla="*/ 14435 w 20000"/>
                        <a:gd name="T11" fmla="*/ 9118 h 20000"/>
                        <a:gd name="T12" fmla="*/ 19826 w 20000"/>
                        <a:gd name="T13" fmla="*/ 13824 h 20000"/>
                        <a:gd name="T14" fmla="*/ 19826 w 20000"/>
                        <a:gd name="T15" fmla="*/ 19706 h 20000"/>
                        <a:gd name="T16" fmla="*/ 17043 w 20000"/>
                        <a:gd name="T17" fmla="*/ 19706 h 20000"/>
                        <a:gd name="T18" fmla="*/ 12696 w 20000"/>
                        <a:gd name="T19" fmla="*/ 16765 h 20000"/>
                        <a:gd name="T20" fmla="*/ 7130 w 20000"/>
                        <a:gd name="T21" fmla="*/ 19706 h 20000"/>
                        <a:gd name="T22" fmla="*/ 2783 w 20000"/>
                        <a:gd name="T23" fmla="*/ 19706 h 20000"/>
                        <a:gd name="T24" fmla="*/ 696 w 20000"/>
                        <a:gd name="T25" fmla="*/ 9118 h 20000"/>
                        <a:gd name="T26" fmla="*/ 0 w 20000"/>
                        <a:gd name="T27" fmla="*/ 1765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0" y="1765"/>
                          </a:moveTo>
                          <a:lnTo>
                            <a:pt x="5391" y="1765"/>
                          </a:lnTo>
                          <a:lnTo>
                            <a:pt x="7130" y="0"/>
                          </a:lnTo>
                          <a:lnTo>
                            <a:pt x="12696" y="0"/>
                          </a:lnTo>
                          <a:lnTo>
                            <a:pt x="14435" y="4706"/>
                          </a:lnTo>
                          <a:lnTo>
                            <a:pt x="14435" y="9118"/>
                          </a:lnTo>
                          <a:lnTo>
                            <a:pt x="19826" y="13824"/>
                          </a:lnTo>
                          <a:lnTo>
                            <a:pt x="19826" y="19706"/>
                          </a:lnTo>
                          <a:lnTo>
                            <a:pt x="17043" y="19706"/>
                          </a:lnTo>
                          <a:lnTo>
                            <a:pt x="12696" y="16765"/>
                          </a:lnTo>
                          <a:lnTo>
                            <a:pt x="7130" y="19706"/>
                          </a:lnTo>
                          <a:lnTo>
                            <a:pt x="2783" y="19706"/>
                          </a:lnTo>
                          <a:lnTo>
                            <a:pt x="696" y="9118"/>
                          </a:lnTo>
                          <a:lnTo>
                            <a:pt x="0" y="1765"/>
                          </a:lnTo>
                          <a:close/>
                        </a:path>
                      </a:pathLst>
                    </a:custGeom>
                    <a:solidFill>
                      <a:srgbClr val="3A8BFF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  <p:grpSp>
          <p:nvGrpSpPr>
            <p:cNvPr id="1080" name="Groupe 211">
              <a:extLst>
                <a:ext uri="{FF2B5EF4-FFF2-40B4-BE49-F238E27FC236}">
                  <a16:creationId xmlns:a16="http://schemas.microsoft.com/office/drawing/2014/main" id="{2A84575D-E86B-FA95-CA05-DECDD14CE3E6}"/>
                </a:ext>
              </a:extLst>
            </p:cNvPr>
            <p:cNvGrpSpPr/>
            <p:nvPr/>
          </p:nvGrpSpPr>
          <p:grpSpPr>
            <a:xfrm>
              <a:off x="2572913" y="8348307"/>
              <a:ext cx="986895" cy="863517"/>
              <a:chOff x="3762010" y="3837468"/>
              <a:chExt cx="2003755" cy="1742527"/>
            </a:xfrm>
            <a:solidFill>
              <a:srgbClr val="E96729"/>
            </a:solidFill>
            <a:effectLst/>
          </p:grpSpPr>
          <p:sp>
            <p:nvSpPr>
              <p:cNvPr id="1254" name="Freeform 108">
                <a:extLst>
                  <a:ext uri="{FF2B5EF4-FFF2-40B4-BE49-F238E27FC236}">
                    <a16:creationId xmlns:a16="http://schemas.microsoft.com/office/drawing/2014/main" id="{215B5CC4-EA1B-8677-4C1A-D1B3F7029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010" y="4142486"/>
                <a:ext cx="163079" cy="119290"/>
              </a:xfrm>
              <a:custGeom>
                <a:avLst/>
                <a:gdLst>
                  <a:gd name="T0" fmla="*/ 2222 w 20000"/>
                  <a:gd name="T1" fmla="*/ 2030 h 20000"/>
                  <a:gd name="T2" fmla="*/ 3778 w 20000"/>
                  <a:gd name="T3" fmla="*/ 406 h 20000"/>
                  <a:gd name="T4" fmla="*/ 6148 w 20000"/>
                  <a:gd name="T5" fmla="*/ 406 h 20000"/>
                  <a:gd name="T6" fmla="*/ 9185 w 20000"/>
                  <a:gd name="T7" fmla="*/ 0 h 20000"/>
                  <a:gd name="T8" fmla="*/ 10296 w 20000"/>
                  <a:gd name="T9" fmla="*/ 406 h 20000"/>
                  <a:gd name="T10" fmla="*/ 11926 w 20000"/>
                  <a:gd name="T11" fmla="*/ 3147 h 20000"/>
                  <a:gd name="T12" fmla="*/ 13037 w 20000"/>
                  <a:gd name="T13" fmla="*/ 3147 h 20000"/>
                  <a:gd name="T14" fmla="*/ 13407 w 20000"/>
                  <a:gd name="T15" fmla="*/ 5787 h 20000"/>
                  <a:gd name="T16" fmla="*/ 14148 w 20000"/>
                  <a:gd name="T17" fmla="*/ 5787 h 20000"/>
                  <a:gd name="T18" fmla="*/ 14963 w 20000"/>
                  <a:gd name="T19" fmla="*/ 7310 h 20000"/>
                  <a:gd name="T20" fmla="*/ 15259 w 20000"/>
                  <a:gd name="T21" fmla="*/ 8325 h 20000"/>
                  <a:gd name="T22" fmla="*/ 17259 w 20000"/>
                  <a:gd name="T23" fmla="*/ 8934 h 20000"/>
                  <a:gd name="T24" fmla="*/ 17259 w 20000"/>
                  <a:gd name="T25" fmla="*/ 10964 h 20000"/>
                  <a:gd name="T26" fmla="*/ 18000 w 20000"/>
                  <a:gd name="T27" fmla="*/ 11574 h 20000"/>
                  <a:gd name="T28" fmla="*/ 17259 w 20000"/>
                  <a:gd name="T29" fmla="*/ 14112 h 20000"/>
                  <a:gd name="T30" fmla="*/ 18000 w 20000"/>
                  <a:gd name="T31" fmla="*/ 15736 h 20000"/>
                  <a:gd name="T32" fmla="*/ 18444 w 20000"/>
                  <a:gd name="T33" fmla="*/ 15736 h 20000"/>
                  <a:gd name="T34" fmla="*/ 19926 w 20000"/>
                  <a:gd name="T35" fmla="*/ 17259 h 20000"/>
                  <a:gd name="T36" fmla="*/ 19926 w 20000"/>
                  <a:gd name="T37" fmla="*/ 19391 h 20000"/>
                  <a:gd name="T38" fmla="*/ 18000 w 20000"/>
                  <a:gd name="T39" fmla="*/ 19391 h 20000"/>
                  <a:gd name="T40" fmla="*/ 17259 w 20000"/>
                  <a:gd name="T41" fmla="*/ 19391 h 20000"/>
                  <a:gd name="T42" fmla="*/ 16148 w 20000"/>
                  <a:gd name="T43" fmla="*/ 19898 h 20000"/>
                  <a:gd name="T44" fmla="*/ 14148 w 20000"/>
                  <a:gd name="T45" fmla="*/ 19391 h 20000"/>
                  <a:gd name="T46" fmla="*/ 14148 w 20000"/>
                  <a:gd name="T47" fmla="*/ 18274 h 20000"/>
                  <a:gd name="T48" fmla="*/ 11926 w 20000"/>
                  <a:gd name="T49" fmla="*/ 18274 h 20000"/>
                  <a:gd name="T50" fmla="*/ 6889 w 20000"/>
                  <a:gd name="T51" fmla="*/ 18274 h 20000"/>
                  <a:gd name="T52" fmla="*/ 5407 w 20000"/>
                  <a:gd name="T53" fmla="*/ 19391 h 20000"/>
                  <a:gd name="T54" fmla="*/ 4222 w 20000"/>
                  <a:gd name="T55" fmla="*/ 19391 h 20000"/>
                  <a:gd name="T56" fmla="*/ 1926 w 20000"/>
                  <a:gd name="T57" fmla="*/ 19898 h 20000"/>
                  <a:gd name="T58" fmla="*/ 4222 w 20000"/>
                  <a:gd name="T59" fmla="*/ 18274 h 20000"/>
                  <a:gd name="T60" fmla="*/ 1926 w 20000"/>
                  <a:gd name="T61" fmla="*/ 18274 h 20000"/>
                  <a:gd name="T62" fmla="*/ 1185 w 20000"/>
                  <a:gd name="T63" fmla="*/ 16751 h 20000"/>
                  <a:gd name="T64" fmla="*/ 4963 w 20000"/>
                  <a:gd name="T65" fmla="*/ 15736 h 20000"/>
                  <a:gd name="T66" fmla="*/ 4963 w 20000"/>
                  <a:gd name="T67" fmla="*/ 15127 h 20000"/>
                  <a:gd name="T68" fmla="*/ 6148 w 20000"/>
                  <a:gd name="T69" fmla="*/ 15127 h 20000"/>
                  <a:gd name="T70" fmla="*/ 7259 w 20000"/>
                  <a:gd name="T71" fmla="*/ 14112 h 20000"/>
                  <a:gd name="T72" fmla="*/ 10296 w 20000"/>
                  <a:gd name="T73" fmla="*/ 15736 h 20000"/>
                  <a:gd name="T74" fmla="*/ 11926 w 20000"/>
                  <a:gd name="T75" fmla="*/ 14112 h 20000"/>
                  <a:gd name="T76" fmla="*/ 9926 w 20000"/>
                  <a:gd name="T77" fmla="*/ 14112 h 20000"/>
                  <a:gd name="T78" fmla="*/ 8000 w 20000"/>
                  <a:gd name="T79" fmla="*/ 13096 h 20000"/>
                  <a:gd name="T80" fmla="*/ 5407 w 20000"/>
                  <a:gd name="T81" fmla="*/ 13096 h 20000"/>
                  <a:gd name="T82" fmla="*/ 1926 w 20000"/>
                  <a:gd name="T83" fmla="*/ 14112 h 20000"/>
                  <a:gd name="T84" fmla="*/ 1926 w 20000"/>
                  <a:gd name="T85" fmla="*/ 13096 h 20000"/>
                  <a:gd name="T86" fmla="*/ 2222 w 20000"/>
                  <a:gd name="T87" fmla="*/ 12589 h 20000"/>
                  <a:gd name="T88" fmla="*/ 1185 w 20000"/>
                  <a:gd name="T89" fmla="*/ 12589 h 20000"/>
                  <a:gd name="T90" fmla="*/ 296 w 20000"/>
                  <a:gd name="T91" fmla="*/ 11574 h 20000"/>
                  <a:gd name="T92" fmla="*/ 0 w 20000"/>
                  <a:gd name="T93" fmla="*/ 8934 h 20000"/>
                  <a:gd name="T94" fmla="*/ 296 w 20000"/>
                  <a:gd name="T95" fmla="*/ 7310 h 20000"/>
                  <a:gd name="T96" fmla="*/ 1926 w 20000"/>
                  <a:gd name="T97" fmla="*/ 4772 h 20000"/>
                  <a:gd name="T98" fmla="*/ 2222 w 20000"/>
                  <a:gd name="T99" fmla="*/ 203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000" h="20000">
                    <a:moveTo>
                      <a:pt x="2222" y="2030"/>
                    </a:moveTo>
                    <a:lnTo>
                      <a:pt x="3778" y="406"/>
                    </a:lnTo>
                    <a:lnTo>
                      <a:pt x="6148" y="406"/>
                    </a:lnTo>
                    <a:lnTo>
                      <a:pt x="9185" y="0"/>
                    </a:lnTo>
                    <a:lnTo>
                      <a:pt x="10296" y="406"/>
                    </a:lnTo>
                    <a:lnTo>
                      <a:pt x="11926" y="3147"/>
                    </a:lnTo>
                    <a:lnTo>
                      <a:pt x="13037" y="3147"/>
                    </a:lnTo>
                    <a:lnTo>
                      <a:pt x="13407" y="5787"/>
                    </a:lnTo>
                    <a:lnTo>
                      <a:pt x="14148" y="5787"/>
                    </a:lnTo>
                    <a:lnTo>
                      <a:pt x="14963" y="7310"/>
                    </a:lnTo>
                    <a:lnTo>
                      <a:pt x="15259" y="8325"/>
                    </a:lnTo>
                    <a:lnTo>
                      <a:pt x="17259" y="8934"/>
                    </a:lnTo>
                    <a:lnTo>
                      <a:pt x="17259" y="10964"/>
                    </a:lnTo>
                    <a:lnTo>
                      <a:pt x="18000" y="11574"/>
                    </a:lnTo>
                    <a:lnTo>
                      <a:pt x="17259" y="14112"/>
                    </a:lnTo>
                    <a:lnTo>
                      <a:pt x="18000" y="15736"/>
                    </a:lnTo>
                    <a:lnTo>
                      <a:pt x="18444" y="15736"/>
                    </a:lnTo>
                    <a:lnTo>
                      <a:pt x="19926" y="17259"/>
                    </a:lnTo>
                    <a:lnTo>
                      <a:pt x="19926" y="19391"/>
                    </a:lnTo>
                    <a:lnTo>
                      <a:pt x="18000" y="19391"/>
                    </a:lnTo>
                    <a:lnTo>
                      <a:pt x="17259" y="19391"/>
                    </a:lnTo>
                    <a:lnTo>
                      <a:pt x="16148" y="19898"/>
                    </a:lnTo>
                    <a:lnTo>
                      <a:pt x="14148" y="19391"/>
                    </a:lnTo>
                    <a:lnTo>
                      <a:pt x="14148" y="18274"/>
                    </a:lnTo>
                    <a:lnTo>
                      <a:pt x="11926" y="18274"/>
                    </a:lnTo>
                    <a:lnTo>
                      <a:pt x="6889" y="18274"/>
                    </a:lnTo>
                    <a:lnTo>
                      <a:pt x="5407" y="19391"/>
                    </a:lnTo>
                    <a:lnTo>
                      <a:pt x="4222" y="19391"/>
                    </a:lnTo>
                    <a:lnTo>
                      <a:pt x="1926" y="19898"/>
                    </a:lnTo>
                    <a:lnTo>
                      <a:pt x="4222" y="18274"/>
                    </a:lnTo>
                    <a:lnTo>
                      <a:pt x="1926" y="18274"/>
                    </a:lnTo>
                    <a:lnTo>
                      <a:pt x="1185" y="16751"/>
                    </a:lnTo>
                    <a:lnTo>
                      <a:pt x="4963" y="15736"/>
                    </a:lnTo>
                    <a:lnTo>
                      <a:pt x="4963" y="15127"/>
                    </a:lnTo>
                    <a:lnTo>
                      <a:pt x="6148" y="15127"/>
                    </a:lnTo>
                    <a:lnTo>
                      <a:pt x="7259" y="14112"/>
                    </a:lnTo>
                    <a:lnTo>
                      <a:pt x="10296" y="15736"/>
                    </a:lnTo>
                    <a:lnTo>
                      <a:pt x="11926" y="14112"/>
                    </a:lnTo>
                    <a:lnTo>
                      <a:pt x="9926" y="14112"/>
                    </a:lnTo>
                    <a:lnTo>
                      <a:pt x="8000" y="13096"/>
                    </a:lnTo>
                    <a:lnTo>
                      <a:pt x="5407" y="13096"/>
                    </a:lnTo>
                    <a:lnTo>
                      <a:pt x="1926" y="14112"/>
                    </a:lnTo>
                    <a:lnTo>
                      <a:pt x="1926" y="13096"/>
                    </a:lnTo>
                    <a:lnTo>
                      <a:pt x="2222" y="12589"/>
                    </a:lnTo>
                    <a:lnTo>
                      <a:pt x="1185" y="12589"/>
                    </a:lnTo>
                    <a:lnTo>
                      <a:pt x="296" y="11574"/>
                    </a:lnTo>
                    <a:lnTo>
                      <a:pt x="0" y="8934"/>
                    </a:lnTo>
                    <a:lnTo>
                      <a:pt x="296" y="7310"/>
                    </a:lnTo>
                    <a:lnTo>
                      <a:pt x="1926" y="4772"/>
                    </a:lnTo>
                    <a:lnTo>
                      <a:pt x="2222" y="2030"/>
                    </a:lnTo>
                    <a:close/>
                  </a:path>
                </a:pathLst>
              </a:custGeom>
              <a:solidFill>
                <a:srgbClr val="FF58AC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7F8FA9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1255" name="Groupe 213">
                <a:extLst>
                  <a:ext uri="{FF2B5EF4-FFF2-40B4-BE49-F238E27FC236}">
                    <a16:creationId xmlns:a16="http://schemas.microsoft.com/office/drawing/2014/main" id="{ED83E225-5473-8BCE-F68E-A3C6CCCB0FFA}"/>
                  </a:ext>
                </a:extLst>
              </p:cNvPr>
              <p:cNvGrpSpPr/>
              <p:nvPr/>
            </p:nvGrpSpPr>
            <p:grpSpPr>
              <a:xfrm>
                <a:off x="3772581" y="3837468"/>
                <a:ext cx="1993184" cy="1742527"/>
                <a:chOff x="3772581" y="3837468"/>
                <a:chExt cx="1993184" cy="1742527"/>
              </a:xfrm>
              <a:grpFill/>
            </p:grpSpPr>
            <p:grpSp>
              <p:nvGrpSpPr>
                <p:cNvPr id="1256" name="Groupe 214">
                  <a:extLst>
                    <a:ext uri="{FF2B5EF4-FFF2-40B4-BE49-F238E27FC236}">
                      <a16:creationId xmlns:a16="http://schemas.microsoft.com/office/drawing/2014/main" id="{EE7B248B-E2F9-7EBB-F751-3FDDBAB7809F}"/>
                    </a:ext>
                  </a:extLst>
                </p:cNvPr>
                <p:cNvGrpSpPr/>
                <p:nvPr/>
              </p:nvGrpSpPr>
              <p:grpSpPr>
                <a:xfrm>
                  <a:off x="3772581" y="3837468"/>
                  <a:ext cx="1993184" cy="1339360"/>
                  <a:chOff x="3772581" y="3837468"/>
                  <a:chExt cx="1993184" cy="1339360"/>
                </a:xfrm>
                <a:grpFill/>
              </p:grpSpPr>
              <p:sp>
                <p:nvSpPr>
                  <p:cNvPr id="1305" name="Freeform 115">
                    <a:extLst>
                      <a:ext uri="{FF2B5EF4-FFF2-40B4-BE49-F238E27FC236}">
                        <a16:creationId xmlns:a16="http://schemas.microsoft.com/office/drawing/2014/main" id="{644B92F6-0C09-BCA5-3FD4-E3E50D7AF0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755195" y="5154178"/>
                    <a:ext cx="10570" cy="22650"/>
                  </a:xfrm>
                  <a:custGeom>
                    <a:avLst/>
                    <a:gdLst>
                      <a:gd name="T0" fmla="*/ 7059 w 20000"/>
                      <a:gd name="T1" fmla="*/ 19459 h 20000"/>
                      <a:gd name="T2" fmla="*/ 0 w 20000"/>
                      <a:gd name="T3" fmla="*/ 14054 h 20000"/>
                      <a:gd name="T4" fmla="*/ 0 w 20000"/>
                      <a:gd name="T5" fmla="*/ 10811 h 20000"/>
                      <a:gd name="T6" fmla="*/ 7059 w 20000"/>
                      <a:gd name="T7" fmla="*/ 0 h 20000"/>
                      <a:gd name="T8" fmla="*/ 18824 w 20000"/>
                      <a:gd name="T9" fmla="*/ 10811 h 20000"/>
                      <a:gd name="T10" fmla="*/ 7059 w 20000"/>
                      <a:gd name="T11" fmla="*/ 19459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0000" h="20000">
                        <a:moveTo>
                          <a:pt x="7059" y="19459"/>
                        </a:moveTo>
                        <a:lnTo>
                          <a:pt x="0" y="14054"/>
                        </a:lnTo>
                        <a:lnTo>
                          <a:pt x="0" y="10811"/>
                        </a:lnTo>
                        <a:lnTo>
                          <a:pt x="7059" y="0"/>
                        </a:lnTo>
                        <a:lnTo>
                          <a:pt x="18824" y="10811"/>
                        </a:lnTo>
                        <a:lnTo>
                          <a:pt x="7059" y="19459"/>
                        </a:lnTo>
                        <a:close/>
                      </a:path>
                    </a:pathLst>
                  </a:custGeom>
                  <a:solidFill>
                    <a:srgbClr val="FF58AC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7F8FA9">
                          <a:lumMod val="40000"/>
                          <a:lumOff val="60000"/>
                        </a:srgb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06" name="Freeform 116">
                    <a:extLst>
                      <a:ext uri="{FF2B5EF4-FFF2-40B4-BE49-F238E27FC236}">
                        <a16:creationId xmlns:a16="http://schemas.microsoft.com/office/drawing/2014/main" id="{5D240751-E879-CAB7-0E41-8E20C0848A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72581" y="3837468"/>
                    <a:ext cx="329178" cy="357868"/>
                  </a:xfrm>
                  <a:custGeom>
                    <a:avLst/>
                    <a:gdLst>
                      <a:gd name="T0" fmla="*/ 13897 w 20000"/>
                      <a:gd name="T1" fmla="*/ 0 h 20000"/>
                      <a:gd name="T2" fmla="*/ 19963 w 20000"/>
                      <a:gd name="T3" fmla="*/ 3885 h 20000"/>
                      <a:gd name="T4" fmla="*/ 17279 w 20000"/>
                      <a:gd name="T5" fmla="*/ 3885 h 20000"/>
                      <a:gd name="T6" fmla="*/ 18456 w 20000"/>
                      <a:gd name="T7" fmla="*/ 17128 h 20000"/>
                      <a:gd name="T8" fmla="*/ 19007 w 20000"/>
                      <a:gd name="T9" fmla="*/ 17669 h 20000"/>
                      <a:gd name="T10" fmla="*/ 18456 w 20000"/>
                      <a:gd name="T11" fmla="*/ 18919 h 20000"/>
                      <a:gd name="T12" fmla="*/ 12537 w 20000"/>
                      <a:gd name="T13" fmla="*/ 18919 h 20000"/>
                      <a:gd name="T14" fmla="*/ 12390 w 20000"/>
                      <a:gd name="T15" fmla="*/ 18581 h 20000"/>
                      <a:gd name="T16" fmla="*/ 11985 w 20000"/>
                      <a:gd name="T17" fmla="*/ 18919 h 20000"/>
                      <a:gd name="T18" fmla="*/ 10074 w 20000"/>
                      <a:gd name="T19" fmla="*/ 18581 h 20000"/>
                      <a:gd name="T20" fmla="*/ 9890 w 20000"/>
                      <a:gd name="T21" fmla="*/ 19054 h 20000"/>
                      <a:gd name="T22" fmla="*/ 8934 w 20000"/>
                      <a:gd name="T23" fmla="*/ 18378 h 20000"/>
                      <a:gd name="T24" fmla="*/ 8346 w 20000"/>
                      <a:gd name="T25" fmla="*/ 19054 h 20000"/>
                      <a:gd name="T26" fmla="*/ 8346 w 20000"/>
                      <a:gd name="T27" fmla="*/ 19764 h 20000"/>
                      <a:gd name="T28" fmla="*/ 7978 w 20000"/>
                      <a:gd name="T29" fmla="*/ 19966 h 20000"/>
                      <a:gd name="T30" fmla="*/ 7022 w 20000"/>
                      <a:gd name="T31" fmla="*/ 19764 h 20000"/>
                      <a:gd name="T32" fmla="*/ 6838 w 20000"/>
                      <a:gd name="T33" fmla="*/ 19426 h 20000"/>
                      <a:gd name="T34" fmla="*/ 6434 w 20000"/>
                      <a:gd name="T35" fmla="*/ 18919 h 20000"/>
                      <a:gd name="T36" fmla="*/ 6066 w 20000"/>
                      <a:gd name="T37" fmla="*/ 18919 h 20000"/>
                      <a:gd name="T38" fmla="*/ 5919 w 20000"/>
                      <a:gd name="T39" fmla="*/ 18041 h 20000"/>
                      <a:gd name="T40" fmla="*/ 5331 w 20000"/>
                      <a:gd name="T41" fmla="*/ 18041 h 20000"/>
                      <a:gd name="T42" fmla="*/ 4559 w 20000"/>
                      <a:gd name="T43" fmla="*/ 17128 h 20000"/>
                      <a:gd name="T44" fmla="*/ 3971 w 20000"/>
                      <a:gd name="T45" fmla="*/ 16993 h 20000"/>
                      <a:gd name="T46" fmla="*/ 2463 w 20000"/>
                      <a:gd name="T47" fmla="*/ 17128 h 20000"/>
                      <a:gd name="T48" fmla="*/ 1324 w 20000"/>
                      <a:gd name="T49" fmla="*/ 17128 h 20000"/>
                      <a:gd name="T50" fmla="*/ 515 w 20000"/>
                      <a:gd name="T51" fmla="*/ 17669 h 20000"/>
                      <a:gd name="T52" fmla="*/ 956 w 20000"/>
                      <a:gd name="T53" fmla="*/ 16622 h 20000"/>
                      <a:gd name="T54" fmla="*/ 1507 w 20000"/>
                      <a:gd name="T55" fmla="*/ 15203 h 20000"/>
                      <a:gd name="T56" fmla="*/ 1324 w 20000"/>
                      <a:gd name="T57" fmla="*/ 13480 h 20000"/>
                      <a:gd name="T58" fmla="*/ 515 w 20000"/>
                      <a:gd name="T59" fmla="*/ 12601 h 20000"/>
                      <a:gd name="T60" fmla="*/ 1324 w 20000"/>
                      <a:gd name="T61" fmla="*/ 12601 h 20000"/>
                      <a:gd name="T62" fmla="*/ 1324 w 20000"/>
                      <a:gd name="T63" fmla="*/ 11723 h 20000"/>
                      <a:gd name="T64" fmla="*/ 956 w 20000"/>
                      <a:gd name="T65" fmla="*/ 10709 h 20000"/>
                      <a:gd name="T66" fmla="*/ 515 w 20000"/>
                      <a:gd name="T67" fmla="*/ 11047 h 20000"/>
                      <a:gd name="T68" fmla="*/ 368 w 20000"/>
                      <a:gd name="T69" fmla="*/ 10169 h 20000"/>
                      <a:gd name="T70" fmla="*/ 0 w 20000"/>
                      <a:gd name="T71" fmla="*/ 10169 h 20000"/>
                      <a:gd name="T72" fmla="*/ 368 w 20000"/>
                      <a:gd name="T73" fmla="*/ 9628 h 20000"/>
                      <a:gd name="T74" fmla="*/ 6434 w 20000"/>
                      <a:gd name="T75" fmla="*/ 9628 h 20000"/>
                      <a:gd name="T76" fmla="*/ 6434 w 20000"/>
                      <a:gd name="T77" fmla="*/ 7534 h 20000"/>
                      <a:gd name="T78" fmla="*/ 6434 w 20000"/>
                      <a:gd name="T79" fmla="*/ 6993 h 20000"/>
                      <a:gd name="T80" fmla="*/ 6838 w 20000"/>
                      <a:gd name="T81" fmla="*/ 6655 h 20000"/>
                      <a:gd name="T82" fmla="*/ 8346 w 20000"/>
                      <a:gd name="T83" fmla="*/ 6149 h 20000"/>
                      <a:gd name="T84" fmla="*/ 8346 w 20000"/>
                      <a:gd name="T85" fmla="*/ 2432 h 20000"/>
                      <a:gd name="T86" fmla="*/ 13897 w 20000"/>
                      <a:gd name="T87" fmla="*/ 2297 h 20000"/>
                      <a:gd name="T88" fmla="*/ 13897 w 20000"/>
                      <a:gd name="T89" fmla="*/ 0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20000" h="20000">
                        <a:moveTo>
                          <a:pt x="13897" y="0"/>
                        </a:moveTo>
                        <a:lnTo>
                          <a:pt x="19963" y="3885"/>
                        </a:lnTo>
                        <a:lnTo>
                          <a:pt x="17279" y="3885"/>
                        </a:lnTo>
                        <a:lnTo>
                          <a:pt x="18456" y="17128"/>
                        </a:lnTo>
                        <a:lnTo>
                          <a:pt x="19007" y="17669"/>
                        </a:lnTo>
                        <a:lnTo>
                          <a:pt x="18456" y="18919"/>
                        </a:lnTo>
                        <a:lnTo>
                          <a:pt x="12537" y="18919"/>
                        </a:lnTo>
                        <a:lnTo>
                          <a:pt x="12390" y="18581"/>
                        </a:lnTo>
                        <a:lnTo>
                          <a:pt x="11985" y="18919"/>
                        </a:lnTo>
                        <a:lnTo>
                          <a:pt x="10074" y="18581"/>
                        </a:lnTo>
                        <a:lnTo>
                          <a:pt x="9890" y="19054"/>
                        </a:lnTo>
                        <a:lnTo>
                          <a:pt x="8934" y="18378"/>
                        </a:lnTo>
                        <a:lnTo>
                          <a:pt x="8346" y="19054"/>
                        </a:lnTo>
                        <a:lnTo>
                          <a:pt x="8346" y="19764"/>
                        </a:lnTo>
                        <a:lnTo>
                          <a:pt x="7978" y="19966"/>
                        </a:lnTo>
                        <a:lnTo>
                          <a:pt x="7022" y="19764"/>
                        </a:lnTo>
                        <a:lnTo>
                          <a:pt x="6838" y="19426"/>
                        </a:lnTo>
                        <a:lnTo>
                          <a:pt x="6434" y="18919"/>
                        </a:lnTo>
                        <a:lnTo>
                          <a:pt x="6066" y="18919"/>
                        </a:lnTo>
                        <a:lnTo>
                          <a:pt x="5919" y="18041"/>
                        </a:lnTo>
                        <a:lnTo>
                          <a:pt x="5331" y="18041"/>
                        </a:lnTo>
                        <a:lnTo>
                          <a:pt x="4559" y="17128"/>
                        </a:lnTo>
                        <a:lnTo>
                          <a:pt x="3971" y="16993"/>
                        </a:lnTo>
                        <a:lnTo>
                          <a:pt x="2463" y="17128"/>
                        </a:lnTo>
                        <a:lnTo>
                          <a:pt x="1324" y="17128"/>
                        </a:lnTo>
                        <a:lnTo>
                          <a:pt x="515" y="17669"/>
                        </a:lnTo>
                        <a:lnTo>
                          <a:pt x="956" y="16622"/>
                        </a:lnTo>
                        <a:lnTo>
                          <a:pt x="1507" y="15203"/>
                        </a:lnTo>
                        <a:lnTo>
                          <a:pt x="1324" y="13480"/>
                        </a:lnTo>
                        <a:lnTo>
                          <a:pt x="515" y="12601"/>
                        </a:lnTo>
                        <a:lnTo>
                          <a:pt x="1324" y="12601"/>
                        </a:lnTo>
                        <a:lnTo>
                          <a:pt x="1324" y="11723"/>
                        </a:lnTo>
                        <a:lnTo>
                          <a:pt x="956" y="10709"/>
                        </a:lnTo>
                        <a:lnTo>
                          <a:pt x="515" y="11047"/>
                        </a:lnTo>
                        <a:lnTo>
                          <a:pt x="368" y="10169"/>
                        </a:lnTo>
                        <a:lnTo>
                          <a:pt x="0" y="10169"/>
                        </a:lnTo>
                        <a:lnTo>
                          <a:pt x="368" y="9628"/>
                        </a:lnTo>
                        <a:lnTo>
                          <a:pt x="6434" y="9628"/>
                        </a:lnTo>
                        <a:lnTo>
                          <a:pt x="6434" y="7534"/>
                        </a:lnTo>
                        <a:lnTo>
                          <a:pt x="6434" y="6993"/>
                        </a:lnTo>
                        <a:lnTo>
                          <a:pt x="6838" y="6655"/>
                        </a:lnTo>
                        <a:lnTo>
                          <a:pt x="8346" y="6149"/>
                        </a:lnTo>
                        <a:lnTo>
                          <a:pt x="8346" y="2432"/>
                        </a:lnTo>
                        <a:lnTo>
                          <a:pt x="13897" y="2297"/>
                        </a:lnTo>
                        <a:lnTo>
                          <a:pt x="13897" y="0"/>
                        </a:lnTo>
                        <a:close/>
                      </a:path>
                    </a:pathLst>
                  </a:custGeom>
                  <a:solidFill>
                    <a:srgbClr val="FF58AC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7F8FA9">
                          <a:lumMod val="40000"/>
                          <a:lumOff val="60000"/>
                        </a:srgb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257" name="Freeform 138">
                  <a:extLst>
                    <a:ext uri="{FF2B5EF4-FFF2-40B4-BE49-F238E27FC236}">
                      <a16:creationId xmlns:a16="http://schemas.microsoft.com/office/drawing/2014/main" id="{5CB2B756-E058-2847-FF44-E98076D031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6470" y="4110777"/>
                  <a:ext cx="401657" cy="398637"/>
                </a:xfrm>
                <a:custGeom>
                  <a:avLst/>
                  <a:gdLst>
                    <a:gd name="T0" fmla="*/ 7470 w 20000"/>
                    <a:gd name="T1" fmla="*/ 1578 h 20000"/>
                    <a:gd name="T2" fmla="*/ 8584 w 20000"/>
                    <a:gd name="T3" fmla="*/ 4097 h 20000"/>
                    <a:gd name="T4" fmla="*/ 8735 w 20000"/>
                    <a:gd name="T5" fmla="*/ 3460 h 20000"/>
                    <a:gd name="T6" fmla="*/ 9518 w 20000"/>
                    <a:gd name="T7" fmla="*/ 4249 h 20000"/>
                    <a:gd name="T8" fmla="*/ 11386 w 20000"/>
                    <a:gd name="T9" fmla="*/ 5524 h 20000"/>
                    <a:gd name="T10" fmla="*/ 12771 w 20000"/>
                    <a:gd name="T11" fmla="*/ 7071 h 20000"/>
                    <a:gd name="T12" fmla="*/ 13434 w 20000"/>
                    <a:gd name="T13" fmla="*/ 7405 h 20000"/>
                    <a:gd name="T14" fmla="*/ 12319 w 20000"/>
                    <a:gd name="T15" fmla="*/ 7860 h 20000"/>
                    <a:gd name="T16" fmla="*/ 11536 w 20000"/>
                    <a:gd name="T17" fmla="*/ 8801 h 20000"/>
                    <a:gd name="T18" fmla="*/ 12771 w 20000"/>
                    <a:gd name="T19" fmla="*/ 9621 h 20000"/>
                    <a:gd name="T20" fmla="*/ 12771 w 20000"/>
                    <a:gd name="T21" fmla="*/ 10379 h 20000"/>
                    <a:gd name="T22" fmla="*/ 14669 w 20000"/>
                    <a:gd name="T23" fmla="*/ 12109 h 20000"/>
                    <a:gd name="T24" fmla="*/ 19970 w 20000"/>
                    <a:gd name="T25" fmla="*/ 13657 h 20000"/>
                    <a:gd name="T26" fmla="*/ 15602 w 20000"/>
                    <a:gd name="T27" fmla="*/ 17754 h 20000"/>
                    <a:gd name="T28" fmla="*/ 13434 w 20000"/>
                    <a:gd name="T29" fmla="*/ 19029 h 20000"/>
                    <a:gd name="T30" fmla="*/ 12018 w 20000"/>
                    <a:gd name="T31" fmla="*/ 19332 h 20000"/>
                    <a:gd name="T32" fmla="*/ 10602 w 20000"/>
                    <a:gd name="T33" fmla="*/ 19029 h 20000"/>
                    <a:gd name="T34" fmla="*/ 9367 w 20000"/>
                    <a:gd name="T35" fmla="*/ 19029 h 20000"/>
                    <a:gd name="T36" fmla="*/ 7349 w 20000"/>
                    <a:gd name="T37" fmla="*/ 19788 h 20000"/>
                    <a:gd name="T38" fmla="*/ 4518 w 20000"/>
                    <a:gd name="T39" fmla="*/ 18543 h 20000"/>
                    <a:gd name="T40" fmla="*/ 3765 w 20000"/>
                    <a:gd name="T41" fmla="*/ 17299 h 20000"/>
                    <a:gd name="T42" fmla="*/ 2952 w 20000"/>
                    <a:gd name="T43" fmla="*/ 16662 h 20000"/>
                    <a:gd name="T44" fmla="*/ 1717 w 20000"/>
                    <a:gd name="T45" fmla="*/ 15266 h 20000"/>
                    <a:gd name="T46" fmla="*/ 0 w 20000"/>
                    <a:gd name="T47" fmla="*/ 13991 h 20000"/>
                    <a:gd name="T48" fmla="*/ 934 w 20000"/>
                    <a:gd name="T49" fmla="*/ 13202 h 20000"/>
                    <a:gd name="T50" fmla="*/ 1566 w 20000"/>
                    <a:gd name="T51" fmla="*/ 11472 h 20000"/>
                    <a:gd name="T52" fmla="*/ 1717 w 20000"/>
                    <a:gd name="T53" fmla="*/ 10379 h 20000"/>
                    <a:gd name="T54" fmla="*/ 2530 w 20000"/>
                    <a:gd name="T55" fmla="*/ 9924 h 20000"/>
                    <a:gd name="T56" fmla="*/ 2952 w 20000"/>
                    <a:gd name="T57" fmla="*/ 8316 h 20000"/>
                    <a:gd name="T58" fmla="*/ 4066 w 20000"/>
                    <a:gd name="T59" fmla="*/ 7071 h 20000"/>
                    <a:gd name="T60" fmla="*/ 4518 w 20000"/>
                    <a:gd name="T61" fmla="*/ 4583 h 20000"/>
                    <a:gd name="T62" fmla="*/ 5000 w 20000"/>
                    <a:gd name="T63" fmla="*/ 2064 h 20000"/>
                    <a:gd name="T64" fmla="*/ 5783 w 20000"/>
                    <a:gd name="T65" fmla="*/ 1244 h 20000"/>
                    <a:gd name="T66" fmla="*/ 6235 w 20000"/>
                    <a:gd name="T67" fmla="*/ 486 h 20000"/>
                    <a:gd name="T68" fmla="*/ 7018 w 20000"/>
                    <a:gd name="T69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0000" h="20000">
                      <a:moveTo>
                        <a:pt x="7018" y="0"/>
                      </a:moveTo>
                      <a:lnTo>
                        <a:pt x="7470" y="1578"/>
                      </a:lnTo>
                      <a:lnTo>
                        <a:pt x="8133" y="3005"/>
                      </a:lnTo>
                      <a:lnTo>
                        <a:pt x="8584" y="4097"/>
                      </a:lnTo>
                      <a:lnTo>
                        <a:pt x="8735" y="4097"/>
                      </a:lnTo>
                      <a:lnTo>
                        <a:pt x="8735" y="3460"/>
                      </a:lnTo>
                      <a:lnTo>
                        <a:pt x="9367" y="4249"/>
                      </a:lnTo>
                      <a:lnTo>
                        <a:pt x="9518" y="4249"/>
                      </a:lnTo>
                      <a:lnTo>
                        <a:pt x="10301" y="4583"/>
                      </a:lnTo>
                      <a:lnTo>
                        <a:pt x="11386" y="5524"/>
                      </a:lnTo>
                      <a:lnTo>
                        <a:pt x="12018" y="6586"/>
                      </a:lnTo>
                      <a:lnTo>
                        <a:pt x="12771" y="7071"/>
                      </a:lnTo>
                      <a:lnTo>
                        <a:pt x="13072" y="7071"/>
                      </a:lnTo>
                      <a:lnTo>
                        <a:pt x="13434" y="7405"/>
                      </a:lnTo>
                      <a:lnTo>
                        <a:pt x="12771" y="7557"/>
                      </a:lnTo>
                      <a:lnTo>
                        <a:pt x="12319" y="7860"/>
                      </a:lnTo>
                      <a:lnTo>
                        <a:pt x="12018" y="8316"/>
                      </a:lnTo>
                      <a:lnTo>
                        <a:pt x="11536" y="8801"/>
                      </a:lnTo>
                      <a:lnTo>
                        <a:pt x="11837" y="9621"/>
                      </a:lnTo>
                      <a:lnTo>
                        <a:pt x="12771" y="9621"/>
                      </a:lnTo>
                      <a:lnTo>
                        <a:pt x="13072" y="9924"/>
                      </a:lnTo>
                      <a:lnTo>
                        <a:pt x="12771" y="10379"/>
                      </a:lnTo>
                      <a:lnTo>
                        <a:pt x="13886" y="11654"/>
                      </a:lnTo>
                      <a:lnTo>
                        <a:pt x="14669" y="12109"/>
                      </a:lnTo>
                      <a:lnTo>
                        <a:pt x="18735" y="13657"/>
                      </a:lnTo>
                      <a:lnTo>
                        <a:pt x="19970" y="13657"/>
                      </a:lnTo>
                      <a:lnTo>
                        <a:pt x="16084" y="17754"/>
                      </a:lnTo>
                      <a:lnTo>
                        <a:pt x="15602" y="17754"/>
                      </a:lnTo>
                      <a:lnTo>
                        <a:pt x="13886" y="18240"/>
                      </a:lnTo>
                      <a:lnTo>
                        <a:pt x="13434" y="19029"/>
                      </a:lnTo>
                      <a:lnTo>
                        <a:pt x="12651" y="19029"/>
                      </a:lnTo>
                      <a:lnTo>
                        <a:pt x="12018" y="19332"/>
                      </a:lnTo>
                      <a:lnTo>
                        <a:pt x="11084" y="19332"/>
                      </a:lnTo>
                      <a:lnTo>
                        <a:pt x="10602" y="19029"/>
                      </a:lnTo>
                      <a:lnTo>
                        <a:pt x="9819" y="19029"/>
                      </a:lnTo>
                      <a:lnTo>
                        <a:pt x="9367" y="19029"/>
                      </a:lnTo>
                      <a:lnTo>
                        <a:pt x="8735" y="19970"/>
                      </a:lnTo>
                      <a:lnTo>
                        <a:pt x="7349" y="19788"/>
                      </a:lnTo>
                      <a:lnTo>
                        <a:pt x="6084" y="19029"/>
                      </a:lnTo>
                      <a:lnTo>
                        <a:pt x="4518" y="18543"/>
                      </a:lnTo>
                      <a:lnTo>
                        <a:pt x="3765" y="18240"/>
                      </a:lnTo>
                      <a:lnTo>
                        <a:pt x="3765" y="17299"/>
                      </a:lnTo>
                      <a:lnTo>
                        <a:pt x="3283" y="17299"/>
                      </a:lnTo>
                      <a:lnTo>
                        <a:pt x="2952" y="16662"/>
                      </a:lnTo>
                      <a:lnTo>
                        <a:pt x="2831" y="16055"/>
                      </a:lnTo>
                      <a:lnTo>
                        <a:pt x="1717" y="15266"/>
                      </a:lnTo>
                      <a:lnTo>
                        <a:pt x="934" y="14446"/>
                      </a:lnTo>
                      <a:lnTo>
                        <a:pt x="0" y="13991"/>
                      </a:lnTo>
                      <a:lnTo>
                        <a:pt x="0" y="13202"/>
                      </a:lnTo>
                      <a:lnTo>
                        <a:pt x="934" y="13202"/>
                      </a:lnTo>
                      <a:lnTo>
                        <a:pt x="1566" y="12898"/>
                      </a:lnTo>
                      <a:lnTo>
                        <a:pt x="1566" y="11472"/>
                      </a:lnTo>
                      <a:lnTo>
                        <a:pt x="1717" y="10865"/>
                      </a:lnTo>
                      <a:lnTo>
                        <a:pt x="1717" y="10379"/>
                      </a:lnTo>
                      <a:lnTo>
                        <a:pt x="2048" y="9924"/>
                      </a:lnTo>
                      <a:lnTo>
                        <a:pt x="2530" y="9924"/>
                      </a:lnTo>
                      <a:lnTo>
                        <a:pt x="2831" y="9621"/>
                      </a:lnTo>
                      <a:lnTo>
                        <a:pt x="2952" y="8316"/>
                      </a:lnTo>
                      <a:lnTo>
                        <a:pt x="3584" y="7405"/>
                      </a:lnTo>
                      <a:lnTo>
                        <a:pt x="4066" y="7071"/>
                      </a:lnTo>
                      <a:lnTo>
                        <a:pt x="4217" y="6282"/>
                      </a:lnTo>
                      <a:lnTo>
                        <a:pt x="4518" y="4583"/>
                      </a:lnTo>
                      <a:lnTo>
                        <a:pt x="5000" y="2853"/>
                      </a:lnTo>
                      <a:lnTo>
                        <a:pt x="5000" y="2064"/>
                      </a:lnTo>
                      <a:lnTo>
                        <a:pt x="5301" y="1244"/>
                      </a:lnTo>
                      <a:lnTo>
                        <a:pt x="5783" y="1244"/>
                      </a:lnTo>
                      <a:lnTo>
                        <a:pt x="5783" y="941"/>
                      </a:lnTo>
                      <a:lnTo>
                        <a:pt x="6235" y="486"/>
                      </a:lnTo>
                      <a:lnTo>
                        <a:pt x="6867" y="819"/>
                      </a:lnTo>
                      <a:lnTo>
                        <a:pt x="7018" y="0"/>
                      </a:lnTo>
                      <a:close/>
                    </a:path>
                  </a:pathLst>
                </a:custGeom>
                <a:solidFill>
                  <a:srgbClr val="FF58AC"/>
                </a:solidFill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89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60" b="0" i="0" u="none" strike="noStrike" kern="0" cap="none" spc="0" normalizeH="0" baseline="0" noProof="0">
                    <a:ln>
                      <a:noFill/>
                    </a:ln>
                    <a:solidFill>
                      <a:srgbClr val="7F8FA9">
                        <a:lumMod val="40000"/>
                        <a:lumOff val="60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58" name="Freeform 102">
                  <a:extLst>
                    <a:ext uri="{FF2B5EF4-FFF2-40B4-BE49-F238E27FC236}">
                      <a16:creationId xmlns:a16="http://schemas.microsoft.com/office/drawing/2014/main" id="{B0D84153-4062-FB13-2485-1ABCAE4A21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0513" y="3994507"/>
                  <a:ext cx="437897" cy="510376"/>
                </a:xfrm>
                <a:custGeom>
                  <a:avLst/>
                  <a:gdLst>
                    <a:gd name="T0" fmla="*/ 17410 w 20000"/>
                    <a:gd name="T1" fmla="*/ 95 h 20000"/>
                    <a:gd name="T2" fmla="*/ 18127 w 20000"/>
                    <a:gd name="T3" fmla="*/ 1090 h 20000"/>
                    <a:gd name="T4" fmla="*/ 18567 w 20000"/>
                    <a:gd name="T5" fmla="*/ 3531 h 20000"/>
                    <a:gd name="T6" fmla="*/ 19835 w 20000"/>
                    <a:gd name="T7" fmla="*/ 4289 h 20000"/>
                    <a:gd name="T8" fmla="*/ 19835 w 20000"/>
                    <a:gd name="T9" fmla="*/ 5142 h 20000"/>
                    <a:gd name="T10" fmla="*/ 18843 w 20000"/>
                    <a:gd name="T11" fmla="*/ 5261 h 20000"/>
                    <a:gd name="T12" fmla="*/ 18402 w 20000"/>
                    <a:gd name="T13" fmla="*/ 5498 h 20000"/>
                    <a:gd name="T14" fmla="*/ 18127 w 20000"/>
                    <a:gd name="T15" fmla="*/ 6730 h 20000"/>
                    <a:gd name="T16" fmla="*/ 17410 w 20000"/>
                    <a:gd name="T17" fmla="*/ 9431 h 20000"/>
                    <a:gd name="T18" fmla="*/ 16832 w 20000"/>
                    <a:gd name="T19" fmla="*/ 10308 h 20000"/>
                    <a:gd name="T20" fmla="*/ 16116 w 20000"/>
                    <a:gd name="T21" fmla="*/ 12014 h 20000"/>
                    <a:gd name="T22" fmla="*/ 15427 w 20000"/>
                    <a:gd name="T23" fmla="*/ 12251 h 20000"/>
                    <a:gd name="T24" fmla="*/ 15124 w 20000"/>
                    <a:gd name="T25" fmla="*/ 13009 h 20000"/>
                    <a:gd name="T26" fmla="*/ 14986 w 20000"/>
                    <a:gd name="T27" fmla="*/ 14573 h 20000"/>
                    <a:gd name="T28" fmla="*/ 13554 w 20000"/>
                    <a:gd name="T29" fmla="*/ 14810 h 20000"/>
                    <a:gd name="T30" fmla="*/ 14408 w 20000"/>
                    <a:gd name="T31" fmla="*/ 15806 h 20000"/>
                    <a:gd name="T32" fmla="*/ 16116 w 20000"/>
                    <a:gd name="T33" fmla="*/ 17038 h 20000"/>
                    <a:gd name="T34" fmla="*/ 16556 w 20000"/>
                    <a:gd name="T35" fmla="*/ 18009 h 20000"/>
                    <a:gd name="T36" fmla="*/ 16997 w 20000"/>
                    <a:gd name="T37" fmla="*/ 18768 h 20000"/>
                    <a:gd name="T38" fmla="*/ 16556 w 20000"/>
                    <a:gd name="T39" fmla="*/ 18389 h 20000"/>
                    <a:gd name="T40" fmla="*/ 15124 w 20000"/>
                    <a:gd name="T41" fmla="*/ 19005 h 20000"/>
                    <a:gd name="T42" fmla="*/ 14242 w 20000"/>
                    <a:gd name="T43" fmla="*/ 19739 h 20000"/>
                    <a:gd name="T44" fmla="*/ 12562 w 20000"/>
                    <a:gd name="T45" fmla="*/ 19739 h 20000"/>
                    <a:gd name="T46" fmla="*/ 11983 w 20000"/>
                    <a:gd name="T47" fmla="*/ 19739 h 20000"/>
                    <a:gd name="T48" fmla="*/ 10854 w 20000"/>
                    <a:gd name="T49" fmla="*/ 19739 h 20000"/>
                    <a:gd name="T50" fmla="*/ 9394 w 20000"/>
                    <a:gd name="T51" fmla="*/ 18768 h 20000"/>
                    <a:gd name="T52" fmla="*/ 9118 w 20000"/>
                    <a:gd name="T53" fmla="*/ 19005 h 20000"/>
                    <a:gd name="T54" fmla="*/ 8430 w 20000"/>
                    <a:gd name="T55" fmla="*/ 18768 h 20000"/>
                    <a:gd name="T56" fmla="*/ 7989 w 20000"/>
                    <a:gd name="T57" fmla="*/ 19123 h 20000"/>
                    <a:gd name="T58" fmla="*/ 7135 w 20000"/>
                    <a:gd name="T59" fmla="*/ 18768 h 20000"/>
                    <a:gd name="T60" fmla="*/ 6584 w 20000"/>
                    <a:gd name="T61" fmla="*/ 18152 h 20000"/>
                    <a:gd name="T62" fmla="*/ 5702 w 20000"/>
                    <a:gd name="T63" fmla="*/ 17156 h 20000"/>
                    <a:gd name="T64" fmla="*/ 5289 w 20000"/>
                    <a:gd name="T65" fmla="*/ 16422 h 20000"/>
                    <a:gd name="T66" fmla="*/ 4848 w 20000"/>
                    <a:gd name="T67" fmla="*/ 16066 h 20000"/>
                    <a:gd name="T68" fmla="*/ 3829 w 20000"/>
                    <a:gd name="T69" fmla="*/ 15190 h 20000"/>
                    <a:gd name="T70" fmla="*/ 2700 w 20000"/>
                    <a:gd name="T71" fmla="*/ 14810 h 20000"/>
                    <a:gd name="T72" fmla="*/ 1983 w 20000"/>
                    <a:gd name="T73" fmla="*/ 14455 h 20000"/>
                    <a:gd name="T74" fmla="*/ 1846 w 20000"/>
                    <a:gd name="T75" fmla="*/ 13981 h 20000"/>
                    <a:gd name="T76" fmla="*/ 1983 w 20000"/>
                    <a:gd name="T77" fmla="*/ 13602 h 20000"/>
                    <a:gd name="T78" fmla="*/ 1129 w 20000"/>
                    <a:gd name="T79" fmla="*/ 12251 h 20000"/>
                    <a:gd name="T80" fmla="*/ 1129 w 20000"/>
                    <a:gd name="T81" fmla="*/ 11659 h 20000"/>
                    <a:gd name="T82" fmla="*/ 551 w 20000"/>
                    <a:gd name="T83" fmla="*/ 10900 h 20000"/>
                    <a:gd name="T84" fmla="*/ 441 w 20000"/>
                    <a:gd name="T85" fmla="*/ 10308 h 20000"/>
                    <a:gd name="T86" fmla="*/ 0 w 20000"/>
                    <a:gd name="T87" fmla="*/ 10308 h 20000"/>
                    <a:gd name="T88" fmla="*/ 441 w 20000"/>
                    <a:gd name="T89" fmla="*/ 9431 h 20000"/>
                    <a:gd name="T90" fmla="*/ 551 w 20000"/>
                    <a:gd name="T91" fmla="*/ 8460 h 20000"/>
                    <a:gd name="T92" fmla="*/ 551 w 20000"/>
                    <a:gd name="T93" fmla="*/ 7844 h 20000"/>
                    <a:gd name="T94" fmla="*/ 854 w 20000"/>
                    <a:gd name="T95" fmla="*/ 7109 h 20000"/>
                    <a:gd name="T96" fmla="*/ 2287 w 20000"/>
                    <a:gd name="T97" fmla="*/ 6730 h 20000"/>
                    <a:gd name="T98" fmla="*/ 2287 w 20000"/>
                    <a:gd name="T99" fmla="*/ 2322 h 20000"/>
                    <a:gd name="T100" fmla="*/ 3416 w 20000"/>
                    <a:gd name="T101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0000" h="20000">
                      <a:moveTo>
                        <a:pt x="3416" y="0"/>
                      </a:moveTo>
                      <a:lnTo>
                        <a:pt x="17410" y="95"/>
                      </a:lnTo>
                      <a:lnTo>
                        <a:pt x="17686" y="711"/>
                      </a:lnTo>
                      <a:lnTo>
                        <a:pt x="18127" y="1090"/>
                      </a:lnTo>
                      <a:lnTo>
                        <a:pt x="17961" y="1090"/>
                      </a:lnTo>
                      <a:lnTo>
                        <a:pt x="18567" y="3531"/>
                      </a:lnTo>
                      <a:lnTo>
                        <a:pt x="19118" y="3910"/>
                      </a:lnTo>
                      <a:lnTo>
                        <a:pt x="19835" y="4289"/>
                      </a:lnTo>
                      <a:lnTo>
                        <a:pt x="19972" y="4526"/>
                      </a:lnTo>
                      <a:lnTo>
                        <a:pt x="19835" y="5142"/>
                      </a:lnTo>
                      <a:lnTo>
                        <a:pt x="19256" y="4882"/>
                      </a:lnTo>
                      <a:lnTo>
                        <a:pt x="18843" y="5261"/>
                      </a:lnTo>
                      <a:lnTo>
                        <a:pt x="18843" y="5498"/>
                      </a:lnTo>
                      <a:lnTo>
                        <a:pt x="18402" y="5498"/>
                      </a:lnTo>
                      <a:lnTo>
                        <a:pt x="18127" y="6137"/>
                      </a:lnTo>
                      <a:lnTo>
                        <a:pt x="18127" y="6730"/>
                      </a:lnTo>
                      <a:lnTo>
                        <a:pt x="17686" y="8081"/>
                      </a:lnTo>
                      <a:lnTo>
                        <a:pt x="17410" y="9431"/>
                      </a:lnTo>
                      <a:lnTo>
                        <a:pt x="17273" y="10047"/>
                      </a:lnTo>
                      <a:lnTo>
                        <a:pt x="16832" y="10308"/>
                      </a:lnTo>
                      <a:lnTo>
                        <a:pt x="16253" y="11019"/>
                      </a:lnTo>
                      <a:lnTo>
                        <a:pt x="16116" y="12014"/>
                      </a:lnTo>
                      <a:lnTo>
                        <a:pt x="15840" y="12251"/>
                      </a:lnTo>
                      <a:lnTo>
                        <a:pt x="15427" y="12251"/>
                      </a:lnTo>
                      <a:lnTo>
                        <a:pt x="15124" y="12630"/>
                      </a:lnTo>
                      <a:lnTo>
                        <a:pt x="15124" y="13009"/>
                      </a:lnTo>
                      <a:lnTo>
                        <a:pt x="14986" y="13483"/>
                      </a:lnTo>
                      <a:lnTo>
                        <a:pt x="14986" y="14573"/>
                      </a:lnTo>
                      <a:lnTo>
                        <a:pt x="14408" y="14810"/>
                      </a:lnTo>
                      <a:lnTo>
                        <a:pt x="13554" y="14810"/>
                      </a:lnTo>
                      <a:lnTo>
                        <a:pt x="13554" y="15427"/>
                      </a:lnTo>
                      <a:lnTo>
                        <a:pt x="14408" y="15806"/>
                      </a:lnTo>
                      <a:lnTo>
                        <a:pt x="15124" y="16422"/>
                      </a:lnTo>
                      <a:lnTo>
                        <a:pt x="16116" y="17038"/>
                      </a:lnTo>
                      <a:lnTo>
                        <a:pt x="16253" y="17512"/>
                      </a:lnTo>
                      <a:lnTo>
                        <a:pt x="16556" y="18009"/>
                      </a:lnTo>
                      <a:lnTo>
                        <a:pt x="16997" y="18009"/>
                      </a:lnTo>
                      <a:lnTo>
                        <a:pt x="16997" y="18768"/>
                      </a:lnTo>
                      <a:lnTo>
                        <a:pt x="16832" y="18768"/>
                      </a:lnTo>
                      <a:lnTo>
                        <a:pt x="16556" y="18389"/>
                      </a:lnTo>
                      <a:lnTo>
                        <a:pt x="15840" y="18768"/>
                      </a:lnTo>
                      <a:lnTo>
                        <a:pt x="15124" y="19005"/>
                      </a:lnTo>
                      <a:lnTo>
                        <a:pt x="14986" y="19360"/>
                      </a:lnTo>
                      <a:lnTo>
                        <a:pt x="14242" y="19739"/>
                      </a:lnTo>
                      <a:lnTo>
                        <a:pt x="13278" y="19739"/>
                      </a:lnTo>
                      <a:lnTo>
                        <a:pt x="12562" y="19739"/>
                      </a:lnTo>
                      <a:lnTo>
                        <a:pt x="12424" y="19976"/>
                      </a:lnTo>
                      <a:lnTo>
                        <a:pt x="11983" y="19739"/>
                      </a:lnTo>
                      <a:lnTo>
                        <a:pt x="10992" y="19597"/>
                      </a:lnTo>
                      <a:lnTo>
                        <a:pt x="10854" y="19739"/>
                      </a:lnTo>
                      <a:lnTo>
                        <a:pt x="9835" y="19123"/>
                      </a:lnTo>
                      <a:lnTo>
                        <a:pt x="9394" y="18768"/>
                      </a:lnTo>
                      <a:lnTo>
                        <a:pt x="9118" y="18768"/>
                      </a:lnTo>
                      <a:lnTo>
                        <a:pt x="9118" y="19005"/>
                      </a:lnTo>
                      <a:lnTo>
                        <a:pt x="8430" y="19005"/>
                      </a:lnTo>
                      <a:lnTo>
                        <a:pt x="8430" y="18768"/>
                      </a:lnTo>
                      <a:lnTo>
                        <a:pt x="8264" y="19005"/>
                      </a:lnTo>
                      <a:lnTo>
                        <a:pt x="7989" y="19123"/>
                      </a:lnTo>
                      <a:lnTo>
                        <a:pt x="7548" y="19005"/>
                      </a:lnTo>
                      <a:lnTo>
                        <a:pt x="7135" y="18768"/>
                      </a:lnTo>
                      <a:lnTo>
                        <a:pt x="7135" y="18389"/>
                      </a:lnTo>
                      <a:lnTo>
                        <a:pt x="6584" y="18152"/>
                      </a:lnTo>
                      <a:lnTo>
                        <a:pt x="6419" y="17512"/>
                      </a:lnTo>
                      <a:lnTo>
                        <a:pt x="5702" y="17156"/>
                      </a:lnTo>
                      <a:lnTo>
                        <a:pt x="5399" y="16540"/>
                      </a:lnTo>
                      <a:lnTo>
                        <a:pt x="5289" y="16422"/>
                      </a:lnTo>
                      <a:lnTo>
                        <a:pt x="4986" y="16422"/>
                      </a:lnTo>
                      <a:lnTo>
                        <a:pt x="4848" y="16066"/>
                      </a:lnTo>
                      <a:lnTo>
                        <a:pt x="4160" y="16066"/>
                      </a:lnTo>
                      <a:lnTo>
                        <a:pt x="3829" y="15190"/>
                      </a:lnTo>
                      <a:lnTo>
                        <a:pt x="3416" y="14810"/>
                      </a:lnTo>
                      <a:lnTo>
                        <a:pt x="2700" y="14810"/>
                      </a:lnTo>
                      <a:lnTo>
                        <a:pt x="2700" y="14455"/>
                      </a:lnTo>
                      <a:lnTo>
                        <a:pt x="1983" y="14455"/>
                      </a:lnTo>
                      <a:lnTo>
                        <a:pt x="1846" y="14218"/>
                      </a:lnTo>
                      <a:lnTo>
                        <a:pt x="1846" y="13981"/>
                      </a:lnTo>
                      <a:lnTo>
                        <a:pt x="1570" y="13839"/>
                      </a:lnTo>
                      <a:lnTo>
                        <a:pt x="1983" y="13602"/>
                      </a:lnTo>
                      <a:lnTo>
                        <a:pt x="1846" y="13009"/>
                      </a:lnTo>
                      <a:lnTo>
                        <a:pt x="1129" y="12251"/>
                      </a:lnTo>
                      <a:lnTo>
                        <a:pt x="854" y="12014"/>
                      </a:lnTo>
                      <a:lnTo>
                        <a:pt x="1129" y="11659"/>
                      </a:lnTo>
                      <a:lnTo>
                        <a:pt x="551" y="11398"/>
                      </a:lnTo>
                      <a:lnTo>
                        <a:pt x="551" y="10900"/>
                      </a:lnTo>
                      <a:lnTo>
                        <a:pt x="441" y="10403"/>
                      </a:lnTo>
                      <a:lnTo>
                        <a:pt x="441" y="10308"/>
                      </a:lnTo>
                      <a:lnTo>
                        <a:pt x="165" y="10047"/>
                      </a:lnTo>
                      <a:lnTo>
                        <a:pt x="0" y="10308"/>
                      </a:lnTo>
                      <a:lnTo>
                        <a:pt x="0" y="9810"/>
                      </a:lnTo>
                      <a:lnTo>
                        <a:pt x="441" y="9431"/>
                      </a:lnTo>
                      <a:lnTo>
                        <a:pt x="165" y="8815"/>
                      </a:lnTo>
                      <a:lnTo>
                        <a:pt x="551" y="8460"/>
                      </a:lnTo>
                      <a:lnTo>
                        <a:pt x="441" y="8081"/>
                      </a:lnTo>
                      <a:lnTo>
                        <a:pt x="551" y="7844"/>
                      </a:lnTo>
                      <a:lnTo>
                        <a:pt x="1129" y="7204"/>
                      </a:lnTo>
                      <a:lnTo>
                        <a:pt x="854" y="7109"/>
                      </a:lnTo>
                      <a:lnTo>
                        <a:pt x="1295" y="6872"/>
                      </a:lnTo>
                      <a:lnTo>
                        <a:pt x="2287" y="6730"/>
                      </a:lnTo>
                      <a:lnTo>
                        <a:pt x="2287" y="2701"/>
                      </a:lnTo>
                      <a:lnTo>
                        <a:pt x="2287" y="2322"/>
                      </a:lnTo>
                      <a:lnTo>
                        <a:pt x="3416" y="2322"/>
                      </a:lnTo>
                      <a:lnTo>
                        <a:pt x="3416" y="0"/>
                      </a:lnTo>
                      <a:close/>
                    </a:path>
                  </a:pathLst>
                </a:custGeom>
                <a:solidFill>
                  <a:srgbClr val="FF58AC"/>
                </a:solidFill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89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60" b="0" i="0" u="none" strike="noStrike" kern="0" cap="none" spc="0" normalizeH="0" baseline="0" noProof="0">
                    <a:ln>
                      <a:noFill/>
                    </a:ln>
                    <a:solidFill>
                      <a:srgbClr val="7F8FA9">
                        <a:lumMod val="40000"/>
                        <a:lumOff val="60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59" name="Groupe 217">
                  <a:extLst>
                    <a:ext uri="{FF2B5EF4-FFF2-40B4-BE49-F238E27FC236}">
                      <a16:creationId xmlns:a16="http://schemas.microsoft.com/office/drawing/2014/main" id="{B370C14E-2BAC-5E3F-E9C5-559E22A086E1}"/>
                    </a:ext>
                  </a:extLst>
                </p:cNvPr>
                <p:cNvGrpSpPr/>
                <p:nvPr/>
              </p:nvGrpSpPr>
              <p:grpSpPr>
                <a:xfrm>
                  <a:off x="3772581" y="3906928"/>
                  <a:ext cx="1935805" cy="1673067"/>
                  <a:chOff x="3772581" y="3906928"/>
                  <a:chExt cx="1935805" cy="1673067"/>
                </a:xfrm>
                <a:grpFill/>
              </p:grpSpPr>
              <p:sp>
                <p:nvSpPr>
                  <p:cNvPr id="1260" name="Freeform 118">
                    <a:extLst>
                      <a:ext uri="{FF2B5EF4-FFF2-40B4-BE49-F238E27FC236}">
                        <a16:creationId xmlns:a16="http://schemas.microsoft.com/office/drawing/2014/main" id="{BA867996-629E-245A-9707-A183723908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03949" y="3906928"/>
                    <a:ext cx="440917" cy="416757"/>
                  </a:xfrm>
                  <a:custGeom>
                    <a:avLst/>
                    <a:gdLst>
                      <a:gd name="T0" fmla="*/ 16279 w 20000"/>
                      <a:gd name="T1" fmla="*/ 5544 h 20000"/>
                      <a:gd name="T2" fmla="*/ 16990 w 20000"/>
                      <a:gd name="T3" fmla="*/ 6299 h 20000"/>
                      <a:gd name="T4" fmla="*/ 18112 w 20000"/>
                      <a:gd name="T5" fmla="*/ 6734 h 20000"/>
                      <a:gd name="T6" fmla="*/ 18851 w 20000"/>
                      <a:gd name="T7" fmla="*/ 7518 h 20000"/>
                      <a:gd name="T8" fmla="*/ 18851 w 20000"/>
                      <a:gd name="T9" fmla="*/ 8244 h 20000"/>
                      <a:gd name="T10" fmla="*/ 19973 w 20000"/>
                      <a:gd name="T11" fmla="*/ 10653 h 20000"/>
                      <a:gd name="T12" fmla="*/ 19398 w 20000"/>
                      <a:gd name="T13" fmla="*/ 12163 h 20000"/>
                      <a:gd name="T14" fmla="*/ 18550 w 20000"/>
                      <a:gd name="T15" fmla="*/ 12917 h 20000"/>
                      <a:gd name="T16" fmla="*/ 16005 w 20000"/>
                      <a:gd name="T17" fmla="*/ 13353 h 20000"/>
                      <a:gd name="T18" fmla="*/ 13707 w 20000"/>
                      <a:gd name="T19" fmla="*/ 13353 h 20000"/>
                      <a:gd name="T20" fmla="*/ 12312 w 20000"/>
                      <a:gd name="T21" fmla="*/ 13817 h 20000"/>
                      <a:gd name="T22" fmla="*/ 11190 w 20000"/>
                      <a:gd name="T23" fmla="*/ 15007 h 20000"/>
                      <a:gd name="T24" fmla="*/ 10451 w 20000"/>
                      <a:gd name="T25" fmla="*/ 15298 h 20000"/>
                      <a:gd name="T26" fmla="*/ 10342 w 20000"/>
                      <a:gd name="T27" fmla="*/ 16052 h 20000"/>
                      <a:gd name="T28" fmla="*/ 9330 w 20000"/>
                      <a:gd name="T29" fmla="*/ 15762 h 20000"/>
                      <a:gd name="T30" fmla="*/ 9330 w 20000"/>
                      <a:gd name="T31" fmla="*/ 16517 h 20000"/>
                      <a:gd name="T32" fmla="*/ 8892 w 20000"/>
                      <a:gd name="T33" fmla="*/ 17562 h 20000"/>
                      <a:gd name="T34" fmla="*/ 8044 w 20000"/>
                      <a:gd name="T35" fmla="*/ 17707 h 20000"/>
                      <a:gd name="T36" fmla="*/ 8044 w 20000"/>
                      <a:gd name="T37" fmla="*/ 18926 h 20000"/>
                      <a:gd name="T38" fmla="*/ 7497 w 20000"/>
                      <a:gd name="T39" fmla="*/ 19681 h 20000"/>
                      <a:gd name="T40" fmla="*/ 6922 w 20000"/>
                      <a:gd name="T41" fmla="*/ 19216 h 20000"/>
                      <a:gd name="T42" fmla="*/ 6375 w 20000"/>
                      <a:gd name="T43" fmla="*/ 19361 h 20000"/>
                      <a:gd name="T44" fmla="*/ 6211 w 20000"/>
                      <a:gd name="T45" fmla="*/ 19971 h 20000"/>
                      <a:gd name="T46" fmla="*/ 5527 w 20000"/>
                      <a:gd name="T47" fmla="*/ 19361 h 20000"/>
                      <a:gd name="T48" fmla="*/ 4514 w 20000"/>
                      <a:gd name="T49" fmla="*/ 19361 h 20000"/>
                      <a:gd name="T50" fmla="*/ 4378 w 20000"/>
                      <a:gd name="T51" fmla="*/ 18781 h 20000"/>
                      <a:gd name="T52" fmla="*/ 4077 w 20000"/>
                      <a:gd name="T53" fmla="*/ 18026 h 20000"/>
                      <a:gd name="T54" fmla="*/ 3393 w 20000"/>
                      <a:gd name="T55" fmla="*/ 16836 h 20000"/>
                      <a:gd name="T56" fmla="*/ 2955 w 20000"/>
                      <a:gd name="T57" fmla="*/ 17242 h 20000"/>
                      <a:gd name="T58" fmla="*/ 1833 w 20000"/>
                      <a:gd name="T59" fmla="*/ 17707 h 20000"/>
                      <a:gd name="T60" fmla="*/ 1122 w 20000"/>
                      <a:gd name="T61" fmla="*/ 17242 h 20000"/>
                      <a:gd name="T62" fmla="*/ 985 w 20000"/>
                      <a:gd name="T63" fmla="*/ 16836 h 20000"/>
                      <a:gd name="T64" fmla="*/ 438 w 20000"/>
                      <a:gd name="T65" fmla="*/ 15762 h 20000"/>
                      <a:gd name="T66" fmla="*/ 0 w 20000"/>
                      <a:gd name="T67" fmla="*/ 15298 h 20000"/>
                      <a:gd name="T68" fmla="*/ 0 w 20000"/>
                      <a:gd name="T69" fmla="*/ 14398 h 20000"/>
                      <a:gd name="T70" fmla="*/ 274 w 20000"/>
                      <a:gd name="T71" fmla="*/ 13643 h 20000"/>
                      <a:gd name="T72" fmla="*/ 711 w 20000"/>
                      <a:gd name="T73" fmla="*/ 12453 h 20000"/>
                      <a:gd name="T74" fmla="*/ 1560 w 20000"/>
                      <a:gd name="T75" fmla="*/ 12627 h 20000"/>
                      <a:gd name="T76" fmla="*/ 3256 w 20000"/>
                      <a:gd name="T77" fmla="*/ 12627 h 20000"/>
                      <a:gd name="T78" fmla="*/ 7770 w 20000"/>
                      <a:gd name="T79" fmla="*/ 12917 h 20000"/>
                      <a:gd name="T80" fmla="*/ 7770 w 20000"/>
                      <a:gd name="T81" fmla="*/ 11379 h 20000"/>
                      <a:gd name="T82" fmla="*/ 8892 w 20000"/>
                      <a:gd name="T83" fmla="*/ 0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20000" h="20000">
                        <a:moveTo>
                          <a:pt x="8892" y="0"/>
                        </a:moveTo>
                        <a:lnTo>
                          <a:pt x="16279" y="5544"/>
                        </a:lnTo>
                        <a:lnTo>
                          <a:pt x="16279" y="5864"/>
                        </a:lnTo>
                        <a:lnTo>
                          <a:pt x="16990" y="6299"/>
                        </a:lnTo>
                        <a:lnTo>
                          <a:pt x="17565" y="6589"/>
                        </a:lnTo>
                        <a:lnTo>
                          <a:pt x="18112" y="6734"/>
                        </a:lnTo>
                        <a:lnTo>
                          <a:pt x="18550" y="7054"/>
                        </a:lnTo>
                        <a:lnTo>
                          <a:pt x="18851" y="7518"/>
                        </a:lnTo>
                        <a:lnTo>
                          <a:pt x="18550" y="8099"/>
                        </a:lnTo>
                        <a:lnTo>
                          <a:pt x="18851" y="8244"/>
                        </a:lnTo>
                        <a:lnTo>
                          <a:pt x="19973" y="8099"/>
                        </a:lnTo>
                        <a:lnTo>
                          <a:pt x="19973" y="10653"/>
                        </a:lnTo>
                        <a:lnTo>
                          <a:pt x="19672" y="10943"/>
                        </a:lnTo>
                        <a:lnTo>
                          <a:pt x="19398" y="12163"/>
                        </a:lnTo>
                        <a:lnTo>
                          <a:pt x="18960" y="13033"/>
                        </a:lnTo>
                        <a:lnTo>
                          <a:pt x="18550" y="12917"/>
                        </a:lnTo>
                        <a:lnTo>
                          <a:pt x="16279" y="13033"/>
                        </a:lnTo>
                        <a:lnTo>
                          <a:pt x="16005" y="13353"/>
                        </a:lnTo>
                        <a:lnTo>
                          <a:pt x="14856" y="13643"/>
                        </a:lnTo>
                        <a:lnTo>
                          <a:pt x="13707" y="13353"/>
                        </a:lnTo>
                        <a:lnTo>
                          <a:pt x="13434" y="13817"/>
                        </a:lnTo>
                        <a:lnTo>
                          <a:pt x="12312" y="13817"/>
                        </a:lnTo>
                        <a:lnTo>
                          <a:pt x="12175" y="14572"/>
                        </a:lnTo>
                        <a:lnTo>
                          <a:pt x="11190" y="15007"/>
                        </a:lnTo>
                        <a:lnTo>
                          <a:pt x="11026" y="15298"/>
                        </a:lnTo>
                        <a:lnTo>
                          <a:pt x="10451" y="15298"/>
                        </a:lnTo>
                        <a:lnTo>
                          <a:pt x="10752" y="15762"/>
                        </a:lnTo>
                        <a:lnTo>
                          <a:pt x="10342" y="16052"/>
                        </a:lnTo>
                        <a:lnTo>
                          <a:pt x="9904" y="15588"/>
                        </a:lnTo>
                        <a:lnTo>
                          <a:pt x="9330" y="15762"/>
                        </a:lnTo>
                        <a:lnTo>
                          <a:pt x="9631" y="16517"/>
                        </a:lnTo>
                        <a:lnTo>
                          <a:pt x="9330" y="16517"/>
                        </a:lnTo>
                        <a:lnTo>
                          <a:pt x="9330" y="16952"/>
                        </a:lnTo>
                        <a:lnTo>
                          <a:pt x="8892" y="17562"/>
                        </a:lnTo>
                        <a:lnTo>
                          <a:pt x="8618" y="17562"/>
                        </a:lnTo>
                        <a:lnTo>
                          <a:pt x="8044" y="17707"/>
                        </a:lnTo>
                        <a:lnTo>
                          <a:pt x="8208" y="18491"/>
                        </a:lnTo>
                        <a:lnTo>
                          <a:pt x="8044" y="18926"/>
                        </a:lnTo>
                        <a:lnTo>
                          <a:pt x="8044" y="19361"/>
                        </a:lnTo>
                        <a:lnTo>
                          <a:pt x="7497" y="19681"/>
                        </a:lnTo>
                        <a:lnTo>
                          <a:pt x="7086" y="19681"/>
                        </a:lnTo>
                        <a:lnTo>
                          <a:pt x="6922" y="19216"/>
                        </a:lnTo>
                        <a:lnTo>
                          <a:pt x="6648" y="19216"/>
                        </a:lnTo>
                        <a:lnTo>
                          <a:pt x="6375" y="19361"/>
                        </a:lnTo>
                        <a:lnTo>
                          <a:pt x="6211" y="19681"/>
                        </a:lnTo>
                        <a:lnTo>
                          <a:pt x="6211" y="19971"/>
                        </a:lnTo>
                        <a:lnTo>
                          <a:pt x="5636" y="19681"/>
                        </a:lnTo>
                        <a:lnTo>
                          <a:pt x="5527" y="19361"/>
                        </a:lnTo>
                        <a:lnTo>
                          <a:pt x="5089" y="19971"/>
                        </a:lnTo>
                        <a:lnTo>
                          <a:pt x="4514" y="19361"/>
                        </a:lnTo>
                        <a:lnTo>
                          <a:pt x="4514" y="18926"/>
                        </a:lnTo>
                        <a:lnTo>
                          <a:pt x="4378" y="18781"/>
                        </a:lnTo>
                        <a:lnTo>
                          <a:pt x="4378" y="18142"/>
                        </a:lnTo>
                        <a:lnTo>
                          <a:pt x="4077" y="18026"/>
                        </a:lnTo>
                        <a:lnTo>
                          <a:pt x="3967" y="17707"/>
                        </a:lnTo>
                        <a:lnTo>
                          <a:pt x="3393" y="16836"/>
                        </a:lnTo>
                        <a:lnTo>
                          <a:pt x="3256" y="16952"/>
                        </a:lnTo>
                        <a:lnTo>
                          <a:pt x="2955" y="17242"/>
                        </a:lnTo>
                        <a:lnTo>
                          <a:pt x="2517" y="17242"/>
                        </a:lnTo>
                        <a:lnTo>
                          <a:pt x="1833" y="17707"/>
                        </a:lnTo>
                        <a:lnTo>
                          <a:pt x="1395" y="17242"/>
                        </a:lnTo>
                        <a:lnTo>
                          <a:pt x="1122" y="17242"/>
                        </a:lnTo>
                        <a:lnTo>
                          <a:pt x="985" y="16952"/>
                        </a:lnTo>
                        <a:lnTo>
                          <a:pt x="985" y="16836"/>
                        </a:lnTo>
                        <a:lnTo>
                          <a:pt x="985" y="16226"/>
                        </a:lnTo>
                        <a:lnTo>
                          <a:pt x="438" y="15762"/>
                        </a:lnTo>
                        <a:lnTo>
                          <a:pt x="274" y="15762"/>
                        </a:lnTo>
                        <a:lnTo>
                          <a:pt x="0" y="15298"/>
                        </a:lnTo>
                        <a:lnTo>
                          <a:pt x="274" y="14572"/>
                        </a:lnTo>
                        <a:lnTo>
                          <a:pt x="0" y="14398"/>
                        </a:lnTo>
                        <a:lnTo>
                          <a:pt x="0" y="13817"/>
                        </a:lnTo>
                        <a:lnTo>
                          <a:pt x="274" y="13643"/>
                        </a:lnTo>
                        <a:lnTo>
                          <a:pt x="274" y="13033"/>
                        </a:lnTo>
                        <a:lnTo>
                          <a:pt x="711" y="12453"/>
                        </a:lnTo>
                        <a:lnTo>
                          <a:pt x="1395" y="13033"/>
                        </a:lnTo>
                        <a:lnTo>
                          <a:pt x="1560" y="12627"/>
                        </a:lnTo>
                        <a:lnTo>
                          <a:pt x="2955" y="12917"/>
                        </a:lnTo>
                        <a:lnTo>
                          <a:pt x="3256" y="12627"/>
                        </a:lnTo>
                        <a:lnTo>
                          <a:pt x="3393" y="12917"/>
                        </a:lnTo>
                        <a:lnTo>
                          <a:pt x="7770" y="12917"/>
                        </a:lnTo>
                        <a:lnTo>
                          <a:pt x="8208" y="11843"/>
                        </a:lnTo>
                        <a:lnTo>
                          <a:pt x="7770" y="11379"/>
                        </a:lnTo>
                        <a:lnTo>
                          <a:pt x="6922" y="0"/>
                        </a:lnTo>
                        <a:lnTo>
                          <a:pt x="8892" y="0"/>
                        </a:lnTo>
                        <a:close/>
                      </a:path>
                    </a:pathLst>
                  </a:custGeom>
                  <a:solidFill>
                    <a:srgbClr val="FF58AC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7F8FA9">
                          <a:lumMod val="40000"/>
                          <a:lumOff val="60000"/>
                        </a:srgb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61" name="Freeform 112">
                    <a:extLst>
                      <a:ext uri="{FF2B5EF4-FFF2-40B4-BE49-F238E27FC236}">
                        <a16:creationId xmlns:a16="http://schemas.microsoft.com/office/drawing/2014/main" id="{3FF66E91-2BCB-A850-031D-7077D70E89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31617" y="3953738"/>
                    <a:ext cx="419777" cy="329178"/>
                  </a:xfrm>
                  <a:custGeom>
                    <a:avLst/>
                    <a:gdLst>
                      <a:gd name="T0" fmla="*/ 15201 w 20000"/>
                      <a:gd name="T1" fmla="*/ 0 h 20000"/>
                      <a:gd name="T2" fmla="*/ 16839 w 20000"/>
                      <a:gd name="T3" fmla="*/ 587 h 20000"/>
                      <a:gd name="T4" fmla="*/ 17874 w 20000"/>
                      <a:gd name="T5" fmla="*/ 1505 h 20000"/>
                      <a:gd name="T6" fmla="*/ 18793 w 20000"/>
                      <a:gd name="T7" fmla="*/ 954 h 20000"/>
                      <a:gd name="T8" fmla="*/ 19080 w 20000"/>
                      <a:gd name="T9" fmla="*/ 2092 h 20000"/>
                      <a:gd name="T10" fmla="*/ 19080 w 20000"/>
                      <a:gd name="T11" fmla="*/ 3450 h 20000"/>
                      <a:gd name="T12" fmla="*/ 19511 w 20000"/>
                      <a:gd name="T13" fmla="*/ 4000 h 20000"/>
                      <a:gd name="T14" fmla="*/ 19511 w 20000"/>
                      <a:gd name="T15" fmla="*/ 4587 h 20000"/>
                      <a:gd name="T16" fmla="*/ 19971 w 20000"/>
                      <a:gd name="T17" fmla="*/ 5505 h 20000"/>
                      <a:gd name="T18" fmla="*/ 19799 w 20000"/>
                      <a:gd name="T19" fmla="*/ 5688 h 20000"/>
                      <a:gd name="T20" fmla="*/ 19511 w 20000"/>
                      <a:gd name="T21" fmla="*/ 11009 h 20000"/>
                      <a:gd name="T22" fmla="*/ 17586 w 20000"/>
                      <a:gd name="T23" fmla="*/ 14055 h 20000"/>
                      <a:gd name="T24" fmla="*/ 17270 w 20000"/>
                      <a:gd name="T25" fmla="*/ 14642 h 20000"/>
                      <a:gd name="T26" fmla="*/ 17155 w 20000"/>
                      <a:gd name="T27" fmla="*/ 15376 h 20000"/>
                      <a:gd name="T28" fmla="*/ 17155 w 20000"/>
                      <a:gd name="T29" fmla="*/ 16147 h 20000"/>
                      <a:gd name="T30" fmla="*/ 16839 w 20000"/>
                      <a:gd name="T31" fmla="*/ 16881 h 20000"/>
                      <a:gd name="T32" fmla="*/ 16408 w 20000"/>
                      <a:gd name="T33" fmla="*/ 17101 h 20000"/>
                      <a:gd name="T34" fmla="*/ 15948 w 20000"/>
                      <a:gd name="T35" fmla="*/ 17468 h 20000"/>
                      <a:gd name="T36" fmla="*/ 13707 w 20000"/>
                      <a:gd name="T37" fmla="*/ 16881 h 20000"/>
                      <a:gd name="T38" fmla="*/ 13276 w 20000"/>
                      <a:gd name="T39" fmla="*/ 17101 h 20000"/>
                      <a:gd name="T40" fmla="*/ 12816 w 20000"/>
                      <a:gd name="T41" fmla="*/ 17468 h 20000"/>
                      <a:gd name="T42" fmla="*/ 12385 w 20000"/>
                      <a:gd name="T43" fmla="*/ 17651 h 20000"/>
                      <a:gd name="T44" fmla="*/ 11638 w 20000"/>
                      <a:gd name="T45" fmla="*/ 18055 h 20000"/>
                      <a:gd name="T46" fmla="*/ 10115 w 20000"/>
                      <a:gd name="T47" fmla="*/ 17101 h 20000"/>
                      <a:gd name="T48" fmla="*/ 8649 w 20000"/>
                      <a:gd name="T49" fmla="*/ 17468 h 20000"/>
                      <a:gd name="T50" fmla="*/ 8218 w 20000"/>
                      <a:gd name="T51" fmla="*/ 16881 h 20000"/>
                      <a:gd name="T52" fmla="*/ 7471 w 20000"/>
                      <a:gd name="T53" fmla="*/ 16514 h 20000"/>
                      <a:gd name="T54" fmla="*/ 6724 w 20000"/>
                      <a:gd name="T55" fmla="*/ 16147 h 20000"/>
                      <a:gd name="T56" fmla="*/ 6724 w 20000"/>
                      <a:gd name="T57" fmla="*/ 16514 h 20000"/>
                      <a:gd name="T58" fmla="*/ 5833 w 20000"/>
                      <a:gd name="T59" fmla="*/ 16514 h 20000"/>
                      <a:gd name="T60" fmla="*/ 5374 w 20000"/>
                      <a:gd name="T61" fmla="*/ 16881 h 20000"/>
                      <a:gd name="T62" fmla="*/ 5057 w 20000"/>
                      <a:gd name="T63" fmla="*/ 17651 h 20000"/>
                      <a:gd name="T64" fmla="*/ 4339 w 20000"/>
                      <a:gd name="T65" fmla="*/ 18459 h 20000"/>
                      <a:gd name="T66" fmla="*/ 4339 w 20000"/>
                      <a:gd name="T67" fmla="*/ 19963 h 20000"/>
                      <a:gd name="T68" fmla="*/ 3879 w 20000"/>
                      <a:gd name="T69" fmla="*/ 19376 h 20000"/>
                      <a:gd name="T70" fmla="*/ 3420 w 20000"/>
                      <a:gd name="T71" fmla="*/ 18606 h 20000"/>
                      <a:gd name="T72" fmla="*/ 3132 w 20000"/>
                      <a:gd name="T73" fmla="*/ 18606 h 20000"/>
                      <a:gd name="T74" fmla="*/ 2845 w 20000"/>
                      <a:gd name="T75" fmla="*/ 19376 h 20000"/>
                      <a:gd name="T76" fmla="*/ 2414 w 20000"/>
                      <a:gd name="T77" fmla="*/ 18606 h 20000"/>
                      <a:gd name="T78" fmla="*/ 2701 w 20000"/>
                      <a:gd name="T79" fmla="*/ 18459 h 20000"/>
                      <a:gd name="T80" fmla="*/ 2414 w 20000"/>
                      <a:gd name="T81" fmla="*/ 18055 h 20000"/>
                      <a:gd name="T82" fmla="*/ 1954 w 20000"/>
                      <a:gd name="T83" fmla="*/ 18055 h 20000"/>
                      <a:gd name="T84" fmla="*/ 1063 w 20000"/>
                      <a:gd name="T85" fmla="*/ 17468 h 20000"/>
                      <a:gd name="T86" fmla="*/ 1063 w 20000"/>
                      <a:gd name="T87" fmla="*/ 17101 h 20000"/>
                      <a:gd name="T88" fmla="*/ 1494 w 20000"/>
                      <a:gd name="T89" fmla="*/ 17101 h 20000"/>
                      <a:gd name="T90" fmla="*/ 1494 w 20000"/>
                      <a:gd name="T91" fmla="*/ 16881 h 20000"/>
                      <a:gd name="T92" fmla="*/ 1063 w 20000"/>
                      <a:gd name="T93" fmla="*/ 16881 h 20000"/>
                      <a:gd name="T94" fmla="*/ 460 w 20000"/>
                      <a:gd name="T95" fmla="*/ 16147 h 20000"/>
                      <a:gd name="T96" fmla="*/ 316 w 20000"/>
                      <a:gd name="T97" fmla="*/ 15596 h 20000"/>
                      <a:gd name="T98" fmla="*/ 0 w 20000"/>
                      <a:gd name="T99" fmla="*/ 15009 h 20000"/>
                      <a:gd name="T100" fmla="*/ 0 w 20000"/>
                      <a:gd name="T101" fmla="*/ 14422 h 20000"/>
                      <a:gd name="T102" fmla="*/ 1207 w 20000"/>
                      <a:gd name="T103" fmla="*/ 14055 h 20000"/>
                      <a:gd name="T104" fmla="*/ 1494 w 20000"/>
                      <a:gd name="T105" fmla="*/ 13651 h 20000"/>
                      <a:gd name="T106" fmla="*/ 3879 w 20000"/>
                      <a:gd name="T107" fmla="*/ 13505 h 20000"/>
                      <a:gd name="T108" fmla="*/ 4339 w 20000"/>
                      <a:gd name="T109" fmla="*/ 13651 h 20000"/>
                      <a:gd name="T110" fmla="*/ 4770 w 20000"/>
                      <a:gd name="T111" fmla="*/ 12550 h 20000"/>
                      <a:gd name="T112" fmla="*/ 5057 w 20000"/>
                      <a:gd name="T113" fmla="*/ 11009 h 20000"/>
                      <a:gd name="T114" fmla="*/ 5374 w 20000"/>
                      <a:gd name="T115" fmla="*/ 10642 h 20000"/>
                      <a:gd name="T116" fmla="*/ 5374 w 20000"/>
                      <a:gd name="T117" fmla="*/ 7413 h 20000"/>
                      <a:gd name="T118" fmla="*/ 7471 w 20000"/>
                      <a:gd name="T119" fmla="*/ 6459 h 20000"/>
                      <a:gd name="T120" fmla="*/ 9397 w 20000"/>
                      <a:gd name="T121" fmla="*/ 4183 h 20000"/>
                      <a:gd name="T122" fmla="*/ 13994 w 20000"/>
                      <a:gd name="T123" fmla="*/ 954 h 20000"/>
                      <a:gd name="T124" fmla="*/ 15201 w 20000"/>
                      <a:gd name="T125" fmla="*/ 0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20000" h="20000">
                        <a:moveTo>
                          <a:pt x="15201" y="0"/>
                        </a:moveTo>
                        <a:lnTo>
                          <a:pt x="16839" y="587"/>
                        </a:lnTo>
                        <a:lnTo>
                          <a:pt x="17874" y="1505"/>
                        </a:lnTo>
                        <a:lnTo>
                          <a:pt x="18793" y="954"/>
                        </a:lnTo>
                        <a:lnTo>
                          <a:pt x="19080" y="2092"/>
                        </a:lnTo>
                        <a:lnTo>
                          <a:pt x="19080" y="3450"/>
                        </a:lnTo>
                        <a:lnTo>
                          <a:pt x="19511" y="4000"/>
                        </a:lnTo>
                        <a:lnTo>
                          <a:pt x="19511" y="4587"/>
                        </a:lnTo>
                        <a:lnTo>
                          <a:pt x="19971" y="5505"/>
                        </a:lnTo>
                        <a:lnTo>
                          <a:pt x="19799" y="5688"/>
                        </a:lnTo>
                        <a:lnTo>
                          <a:pt x="19511" y="11009"/>
                        </a:lnTo>
                        <a:lnTo>
                          <a:pt x="17586" y="14055"/>
                        </a:lnTo>
                        <a:lnTo>
                          <a:pt x="17270" y="14642"/>
                        </a:lnTo>
                        <a:lnTo>
                          <a:pt x="17155" y="15376"/>
                        </a:lnTo>
                        <a:lnTo>
                          <a:pt x="17155" y="16147"/>
                        </a:lnTo>
                        <a:lnTo>
                          <a:pt x="16839" y="16881"/>
                        </a:lnTo>
                        <a:lnTo>
                          <a:pt x="16408" y="17101"/>
                        </a:lnTo>
                        <a:lnTo>
                          <a:pt x="15948" y="17468"/>
                        </a:lnTo>
                        <a:lnTo>
                          <a:pt x="13707" y="16881"/>
                        </a:lnTo>
                        <a:lnTo>
                          <a:pt x="13276" y="17101"/>
                        </a:lnTo>
                        <a:lnTo>
                          <a:pt x="12816" y="17468"/>
                        </a:lnTo>
                        <a:lnTo>
                          <a:pt x="12385" y="17651"/>
                        </a:lnTo>
                        <a:lnTo>
                          <a:pt x="11638" y="18055"/>
                        </a:lnTo>
                        <a:lnTo>
                          <a:pt x="10115" y="17101"/>
                        </a:lnTo>
                        <a:lnTo>
                          <a:pt x="8649" y="17468"/>
                        </a:lnTo>
                        <a:lnTo>
                          <a:pt x="8218" y="16881"/>
                        </a:lnTo>
                        <a:lnTo>
                          <a:pt x="7471" y="16514"/>
                        </a:lnTo>
                        <a:lnTo>
                          <a:pt x="6724" y="16147"/>
                        </a:lnTo>
                        <a:lnTo>
                          <a:pt x="6724" y="16514"/>
                        </a:lnTo>
                        <a:lnTo>
                          <a:pt x="5833" y="16514"/>
                        </a:lnTo>
                        <a:lnTo>
                          <a:pt x="5374" y="16881"/>
                        </a:lnTo>
                        <a:lnTo>
                          <a:pt x="5057" y="17651"/>
                        </a:lnTo>
                        <a:lnTo>
                          <a:pt x="4339" y="18459"/>
                        </a:lnTo>
                        <a:lnTo>
                          <a:pt x="4339" y="19963"/>
                        </a:lnTo>
                        <a:lnTo>
                          <a:pt x="3879" y="19376"/>
                        </a:lnTo>
                        <a:lnTo>
                          <a:pt x="3420" y="18606"/>
                        </a:lnTo>
                        <a:lnTo>
                          <a:pt x="3132" y="18606"/>
                        </a:lnTo>
                        <a:lnTo>
                          <a:pt x="2845" y="19376"/>
                        </a:lnTo>
                        <a:lnTo>
                          <a:pt x="2414" y="18606"/>
                        </a:lnTo>
                        <a:lnTo>
                          <a:pt x="2701" y="18459"/>
                        </a:lnTo>
                        <a:lnTo>
                          <a:pt x="2414" y="18055"/>
                        </a:lnTo>
                        <a:lnTo>
                          <a:pt x="1954" y="18055"/>
                        </a:lnTo>
                        <a:lnTo>
                          <a:pt x="1063" y="17468"/>
                        </a:lnTo>
                        <a:lnTo>
                          <a:pt x="1063" y="17101"/>
                        </a:lnTo>
                        <a:lnTo>
                          <a:pt x="1494" y="17101"/>
                        </a:lnTo>
                        <a:lnTo>
                          <a:pt x="1494" y="16881"/>
                        </a:lnTo>
                        <a:lnTo>
                          <a:pt x="1063" y="16881"/>
                        </a:lnTo>
                        <a:lnTo>
                          <a:pt x="460" y="16147"/>
                        </a:lnTo>
                        <a:lnTo>
                          <a:pt x="316" y="15596"/>
                        </a:lnTo>
                        <a:lnTo>
                          <a:pt x="0" y="15009"/>
                        </a:lnTo>
                        <a:lnTo>
                          <a:pt x="0" y="14422"/>
                        </a:lnTo>
                        <a:lnTo>
                          <a:pt x="1207" y="14055"/>
                        </a:lnTo>
                        <a:lnTo>
                          <a:pt x="1494" y="13651"/>
                        </a:lnTo>
                        <a:lnTo>
                          <a:pt x="3879" y="13505"/>
                        </a:lnTo>
                        <a:lnTo>
                          <a:pt x="4339" y="13651"/>
                        </a:lnTo>
                        <a:lnTo>
                          <a:pt x="4770" y="12550"/>
                        </a:lnTo>
                        <a:lnTo>
                          <a:pt x="5057" y="11009"/>
                        </a:lnTo>
                        <a:lnTo>
                          <a:pt x="5374" y="10642"/>
                        </a:lnTo>
                        <a:lnTo>
                          <a:pt x="5374" y="7413"/>
                        </a:lnTo>
                        <a:lnTo>
                          <a:pt x="7471" y="6459"/>
                        </a:lnTo>
                        <a:lnTo>
                          <a:pt x="9397" y="4183"/>
                        </a:lnTo>
                        <a:lnTo>
                          <a:pt x="13994" y="954"/>
                        </a:lnTo>
                        <a:lnTo>
                          <a:pt x="15201" y="0"/>
                        </a:lnTo>
                        <a:close/>
                      </a:path>
                    </a:pathLst>
                  </a:custGeom>
                  <a:solidFill>
                    <a:srgbClr val="FF58AC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7F8FA9">
                          <a:lumMod val="40000"/>
                          <a:lumOff val="60000"/>
                        </a:srgb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62" name="Freeform 98">
                    <a:extLst>
                      <a:ext uri="{FF2B5EF4-FFF2-40B4-BE49-F238E27FC236}">
                        <a16:creationId xmlns:a16="http://schemas.microsoft.com/office/drawing/2014/main" id="{933BA84A-D258-E10B-1357-9D30D22EF2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92504" y="3958267"/>
                    <a:ext cx="277838" cy="440917"/>
                  </a:xfrm>
                  <a:custGeom>
                    <a:avLst/>
                    <a:gdLst>
                      <a:gd name="T0" fmla="*/ 4685 w 20000"/>
                      <a:gd name="T1" fmla="*/ 0 h 20000"/>
                      <a:gd name="T2" fmla="*/ 19957 w 20000"/>
                      <a:gd name="T3" fmla="*/ 9507 h 20000"/>
                      <a:gd name="T4" fmla="*/ 17744 w 20000"/>
                      <a:gd name="T5" fmla="*/ 9918 h 20000"/>
                      <a:gd name="T6" fmla="*/ 17267 w 20000"/>
                      <a:gd name="T7" fmla="*/ 10767 h 20000"/>
                      <a:gd name="T8" fmla="*/ 17267 w 20000"/>
                      <a:gd name="T9" fmla="*/ 11479 h 20000"/>
                      <a:gd name="T10" fmla="*/ 17050 w 20000"/>
                      <a:gd name="T11" fmla="*/ 12603 h 20000"/>
                      <a:gd name="T12" fmla="*/ 16356 w 20000"/>
                      <a:gd name="T13" fmla="*/ 13616 h 20000"/>
                      <a:gd name="T14" fmla="*/ 17050 w 20000"/>
                      <a:gd name="T15" fmla="*/ 13616 h 20000"/>
                      <a:gd name="T16" fmla="*/ 17267 w 20000"/>
                      <a:gd name="T17" fmla="*/ 14329 h 20000"/>
                      <a:gd name="T18" fmla="*/ 18178 w 20000"/>
                      <a:gd name="T19" fmla="*/ 15178 h 20000"/>
                      <a:gd name="T20" fmla="*/ 17050 w 20000"/>
                      <a:gd name="T21" fmla="*/ 15616 h 20000"/>
                      <a:gd name="T22" fmla="*/ 15445 w 20000"/>
                      <a:gd name="T23" fmla="*/ 16575 h 20000"/>
                      <a:gd name="T24" fmla="*/ 14100 w 20000"/>
                      <a:gd name="T25" fmla="*/ 17288 h 20000"/>
                      <a:gd name="T26" fmla="*/ 13015 w 20000"/>
                      <a:gd name="T27" fmla="*/ 17699 h 20000"/>
                      <a:gd name="T28" fmla="*/ 10542 w 20000"/>
                      <a:gd name="T29" fmla="*/ 18137 h 20000"/>
                      <a:gd name="T30" fmla="*/ 10542 w 20000"/>
                      <a:gd name="T31" fmla="*/ 18849 h 20000"/>
                      <a:gd name="T32" fmla="*/ 8980 w 20000"/>
                      <a:gd name="T33" fmla="*/ 18986 h 20000"/>
                      <a:gd name="T34" fmla="*/ 7809 w 20000"/>
                      <a:gd name="T35" fmla="*/ 18986 h 20000"/>
                      <a:gd name="T36" fmla="*/ 6030 w 20000"/>
                      <a:gd name="T37" fmla="*/ 19534 h 20000"/>
                      <a:gd name="T38" fmla="*/ 4685 w 20000"/>
                      <a:gd name="T39" fmla="*/ 19699 h 20000"/>
                      <a:gd name="T40" fmla="*/ 3991 w 20000"/>
                      <a:gd name="T41" fmla="*/ 19534 h 20000"/>
                      <a:gd name="T42" fmla="*/ 3124 w 20000"/>
                      <a:gd name="T43" fmla="*/ 18411 h 20000"/>
                      <a:gd name="T44" fmla="*/ 1128 w 20000"/>
                      <a:gd name="T45" fmla="*/ 17288 h 20000"/>
                      <a:gd name="T46" fmla="*/ 2213 w 20000"/>
                      <a:gd name="T47" fmla="*/ 16740 h 20000"/>
                      <a:gd name="T48" fmla="*/ 3124 w 20000"/>
                      <a:gd name="T49" fmla="*/ 16301 h 20000"/>
                      <a:gd name="T50" fmla="*/ 2907 w 20000"/>
                      <a:gd name="T51" fmla="*/ 14877 h 20000"/>
                      <a:gd name="T52" fmla="*/ 2473 w 20000"/>
                      <a:gd name="T53" fmla="*/ 13616 h 20000"/>
                      <a:gd name="T54" fmla="*/ 1779 w 20000"/>
                      <a:gd name="T55" fmla="*/ 12877 h 20000"/>
                      <a:gd name="T56" fmla="*/ 694 w 20000"/>
                      <a:gd name="T57" fmla="*/ 12603 h 20000"/>
                      <a:gd name="T58" fmla="*/ 0 w 20000"/>
                      <a:gd name="T59" fmla="*/ 11315 h 20000"/>
                      <a:gd name="T60" fmla="*/ 694 w 20000"/>
                      <a:gd name="T61" fmla="*/ 10356 h 20000"/>
                      <a:gd name="T62" fmla="*/ 3991 w 20000"/>
                      <a:gd name="T63" fmla="*/ 4082 h 20000"/>
                      <a:gd name="T64" fmla="*/ 3557 w 20000"/>
                      <a:gd name="T65" fmla="*/ 3260 h 20000"/>
                      <a:gd name="T66" fmla="*/ 2907 w 20000"/>
                      <a:gd name="T67" fmla="*/ 2411 h 20000"/>
                      <a:gd name="T68" fmla="*/ 2473 w 20000"/>
                      <a:gd name="T69" fmla="*/ 548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20000" h="20000">
                        <a:moveTo>
                          <a:pt x="2473" y="548"/>
                        </a:moveTo>
                        <a:lnTo>
                          <a:pt x="4685" y="0"/>
                        </a:lnTo>
                        <a:lnTo>
                          <a:pt x="19957" y="4822"/>
                        </a:lnTo>
                        <a:lnTo>
                          <a:pt x="19957" y="9507"/>
                        </a:lnTo>
                        <a:lnTo>
                          <a:pt x="18395" y="9644"/>
                        </a:lnTo>
                        <a:lnTo>
                          <a:pt x="17744" y="9918"/>
                        </a:lnTo>
                        <a:lnTo>
                          <a:pt x="18178" y="10055"/>
                        </a:lnTo>
                        <a:lnTo>
                          <a:pt x="17267" y="10767"/>
                        </a:lnTo>
                        <a:lnTo>
                          <a:pt x="17050" y="11041"/>
                        </a:lnTo>
                        <a:lnTo>
                          <a:pt x="17267" y="11479"/>
                        </a:lnTo>
                        <a:lnTo>
                          <a:pt x="16616" y="11918"/>
                        </a:lnTo>
                        <a:lnTo>
                          <a:pt x="17050" y="12603"/>
                        </a:lnTo>
                        <a:lnTo>
                          <a:pt x="16356" y="13041"/>
                        </a:lnTo>
                        <a:lnTo>
                          <a:pt x="16356" y="13616"/>
                        </a:lnTo>
                        <a:lnTo>
                          <a:pt x="16616" y="13315"/>
                        </a:lnTo>
                        <a:lnTo>
                          <a:pt x="17050" y="13616"/>
                        </a:lnTo>
                        <a:lnTo>
                          <a:pt x="17050" y="13753"/>
                        </a:lnTo>
                        <a:lnTo>
                          <a:pt x="17267" y="14329"/>
                        </a:lnTo>
                        <a:lnTo>
                          <a:pt x="17267" y="14877"/>
                        </a:lnTo>
                        <a:lnTo>
                          <a:pt x="18178" y="15178"/>
                        </a:lnTo>
                        <a:lnTo>
                          <a:pt x="17744" y="15616"/>
                        </a:lnTo>
                        <a:lnTo>
                          <a:pt x="17050" y="15616"/>
                        </a:lnTo>
                        <a:lnTo>
                          <a:pt x="15922" y="15890"/>
                        </a:lnTo>
                        <a:lnTo>
                          <a:pt x="15445" y="16575"/>
                        </a:lnTo>
                        <a:lnTo>
                          <a:pt x="14794" y="16740"/>
                        </a:lnTo>
                        <a:lnTo>
                          <a:pt x="14100" y="17288"/>
                        </a:lnTo>
                        <a:lnTo>
                          <a:pt x="13666" y="17425"/>
                        </a:lnTo>
                        <a:lnTo>
                          <a:pt x="13015" y="17699"/>
                        </a:lnTo>
                        <a:lnTo>
                          <a:pt x="11193" y="17863"/>
                        </a:lnTo>
                        <a:lnTo>
                          <a:pt x="10542" y="18137"/>
                        </a:lnTo>
                        <a:lnTo>
                          <a:pt x="10759" y="18411"/>
                        </a:lnTo>
                        <a:lnTo>
                          <a:pt x="10542" y="18849"/>
                        </a:lnTo>
                        <a:lnTo>
                          <a:pt x="9414" y="18986"/>
                        </a:lnTo>
                        <a:lnTo>
                          <a:pt x="8980" y="18986"/>
                        </a:lnTo>
                        <a:lnTo>
                          <a:pt x="8330" y="19260"/>
                        </a:lnTo>
                        <a:lnTo>
                          <a:pt x="7809" y="18986"/>
                        </a:lnTo>
                        <a:lnTo>
                          <a:pt x="6941" y="19260"/>
                        </a:lnTo>
                        <a:lnTo>
                          <a:pt x="6030" y="19534"/>
                        </a:lnTo>
                        <a:lnTo>
                          <a:pt x="5857" y="19260"/>
                        </a:lnTo>
                        <a:lnTo>
                          <a:pt x="4685" y="19699"/>
                        </a:lnTo>
                        <a:lnTo>
                          <a:pt x="3991" y="19973"/>
                        </a:lnTo>
                        <a:lnTo>
                          <a:pt x="3991" y="19534"/>
                        </a:lnTo>
                        <a:lnTo>
                          <a:pt x="3557" y="19260"/>
                        </a:lnTo>
                        <a:lnTo>
                          <a:pt x="3124" y="18411"/>
                        </a:lnTo>
                        <a:lnTo>
                          <a:pt x="2473" y="18137"/>
                        </a:lnTo>
                        <a:lnTo>
                          <a:pt x="1128" y="17288"/>
                        </a:lnTo>
                        <a:lnTo>
                          <a:pt x="1345" y="16740"/>
                        </a:lnTo>
                        <a:lnTo>
                          <a:pt x="2213" y="16740"/>
                        </a:lnTo>
                        <a:lnTo>
                          <a:pt x="3991" y="16740"/>
                        </a:lnTo>
                        <a:lnTo>
                          <a:pt x="3124" y="16301"/>
                        </a:lnTo>
                        <a:lnTo>
                          <a:pt x="2907" y="15616"/>
                        </a:lnTo>
                        <a:lnTo>
                          <a:pt x="2907" y="14877"/>
                        </a:lnTo>
                        <a:lnTo>
                          <a:pt x="2907" y="14329"/>
                        </a:lnTo>
                        <a:lnTo>
                          <a:pt x="2473" y="13616"/>
                        </a:lnTo>
                        <a:lnTo>
                          <a:pt x="1779" y="13315"/>
                        </a:lnTo>
                        <a:lnTo>
                          <a:pt x="1779" y="12877"/>
                        </a:lnTo>
                        <a:lnTo>
                          <a:pt x="1128" y="12877"/>
                        </a:lnTo>
                        <a:lnTo>
                          <a:pt x="694" y="12603"/>
                        </a:lnTo>
                        <a:lnTo>
                          <a:pt x="0" y="11918"/>
                        </a:lnTo>
                        <a:lnTo>
                          <a:pt x="0" y="11315"/>
                        </a:lnTo>
                        <a:lnTo>
                          <a:pt x="174" y="10767"/>
                        </a:lnTo>
                        <a:lnTo>
                          <a:pt x="694" y="10356"/>
                        </a:lnTo>
                        <a:lnTo>
                          <a:pt x="3557" y="8055"/>
                        </a:lnTo>
                        <a:lnTo>
                          <a:pt x="3991" y="4082"/>
                        </a:lnTo>
                        <a:lnTo>
                          <a:pt x="4252" y="3973"/>
                        </a:lnTo>
                        <a:lnTo>
                          <a:pt x="3557" y="3260"/>
                        </a:lnTo>
                        <a:lnTo>
                          <a:pt x="3557" y="2849"/>
                        </a:lnTo>
                        <a:lnTo>
                          <a:pt x="2907" y="2411"/>
                        </a:lnTo>
                        <a:lnTo>
                          <a:pt x="2907" y="1397"/>
                        </a:lnTo>
                        <a:lnTo>
                          <a:pt x="2473" y="548"/>
                        </a:lnTo>
                        <a:close/>
                      </a:path>
                    </a:pathLst>
                  </a:custGeom>
                  <a:solidFill>
                    <a:srgbClr val="FF58AC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7F8FA9">
                          <a:lumMod val="40000"/>
                          <a:lumOff val="60000"/>
                        </a:srgb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263" name="Groupe 221">
                    <a:extLst>
                      <a:ext uri="{FF2B5EF4-FFF2-40B4-BE49-F238E27FC236}">
                        <a16:creationId xmlns:a16="http://schemas.microsoft.com/office/drawing/2014/main" id="{7BD088E6-2693-D09F-15D3-66FEEE1CC235}"/>
                      </a:ext>
                    </a:extLst>
                  </p:cNvPr>
                  <p:cNvGrpSpPr/>
                  <p:nvPr/>
                </p:nvGrpSpPr>
                <p:grpSpPr>
                  <a:xfrm>
                    <a:off x="3772581" y="4186276"/>
                    <a:ext cx="1935805" cy="1393719"/>
                    <a:chOff x="3772581" y="4186276"/>
                    <a:chExt cx="1935805" cy="1393719"/>
                  </a:xfrm>
                  <a:grpFill/>
                </p:grpSpPr>
                <p:sp>
                  <p:nvSpPr>
                    <p:cNvPr id="1264" name="Freeform 140">
                      <a:extLst>
                        <a:ext uri="{FF2B5EF4-FFF2-40B4-BE49-F238E27FC236}">
                          <a16:creationId xmlns:a16="http://schemas.microsoft.com/office/drawing/2014/main" id="{55CC5ABC-F4C0-1D60-F9D1-098B99C0222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35124" y="4757052"/>
                      <a:ext cx="335217" cy="332197"/>
                    </a:xfrm>
                    <a:custGeom>
                      <a:avLst/>
                      <a:gdLst>
                        <a:gd name="T0" fmla="*/ 2955 w 20000"/>
                        <a:gd name="T1" fmla="*/ 0 h 20000"/>
                        <a:gd name="T2" fmla="*/ 4288 w 20000"/>
                        <a:gd name="T3" fmla="*/ 0 h 20000"/>
                        <a:gd name="T4" fmla="*/ 8216 w 20000"/>
                        <a:gd name="T5" fmla="*/ 0 h 20000"/>
                        <a:gd name="T6" fmla="*/ 8396 w 20000"/>
                        <a:gd name="T7" fmla="*/ 1127 h 20000"/>
                        <a:gd name="T8" fmla="*/ 8757 w 20000"/>
                        <a:gd name="T9" fmla="*/ 2073 h 20000"/>
                        <a:gd name="T10" fmla="*/ 11207 w 20000"/>
                        <a:gd name="T11" fmla="*/ 3564 h 20000"/>
                        <a:gd name="T12" fmla="*/ 12685 w 20000"/>
                        <a:gd name="T13" fmla="*/ 3200 h 20000"/>
                        <a:gd name="T14" fmla="*/ 13045 w 20000"/>
                        <a:gd name="T15" fmla="*/ 2655 h 20000"/>
                        <a:gd name="T16" fmla="*/ 13802 w 20000"/>
                        <a:gd name="T17" fmla="*/ 1709 h 20000"/>
                        <a:gd name="T18" fmla="*/ 14739 w 20000"/>
                        <a:gd name="T19" fmla="*/ 2473 h 20000"/>
                        <a:gd name="T20" fmla="*/ 16613 w 20000"/>
                        <a:gd name="T21" fmla="*/ 3564 h 20000"/>
                        <a:gd name="T22" fmla="*/ 16216 w 20000"/>
                        <a:gd name="T23" fmla="*/ 5673 h 20000"/>
                        <a:gd name="T24" fmla="*/ 17189 w 20000"/>
                        <a:gd name="T25" fmla="*/ 6618 h 20000"/>
                        <a:gd name="T26" fmla="*/ 17189 w 20000"/>
                        <a:gd name="T27" fmla="*/ 8473 h 20000"/>
                        <a:gd name="T28" fmla="*/ 17694 w 20000"/>
                        <a:gd name="T29" fmla="*/ 8473 h 20000"/>
                        <a:gd name="T30" fmla="*/ 19387 w 20000"/>
                        <a:gd name="T31" fmla="*/ 8109 h 20000"/>
                        <a:gd name="T32" fmla="*/ 19964 w 20000"/>
                        <a:gd name="T33" fmla="*/ 8109 h 20000"/>
                        <a:gd name="T34" fmla="*/ 19964 w 20000"/>
                        <a:gd name="T35" fmla="*/ 11127 h 20000"/>
                        <a:gd name="T36" fmla="*/ 19964 w 20000"/>
                        <a:gd name="T37" fmla="*/ 11891 h 20000"/>
                        <a:gd name="T38" fmla="*/ 16613 w 20000"/>
                        <a:gd name="T39" fmla="*/ 16945 h 20000"/>
                        <a:gd name="T40" fmla="*/ 18667 w 20000"/>
                        <a:gd name="T41" fmla="*/ 19382 h 20000"/>
                        <a:gd name="T42" fmla="*/ 15099 w 20000"/>
                        <a:gd name="T43" fmla="*/ 19964 h 20000"/>
                        <a:gd name="T44" fmla="*/ 13622 w 20000"/>
                        <a:gd name="T45" fmla="*/ 19964 h 20000"/>
                        <a:gd name="T46" fmla="*/ 10847 w 20000"/>
                        <a:gd name="T47" fmla="*/ 19382 h 20000"/>
                        <a:gd name="T48" fmla="*/ 4288 w 20000"/>
                        <a:gd name="T49" fmla="*/ 19018 h 20000"/>
                        <a:gd name="T50" fmla="*/ 2955 w 20000"/>
                        <a:gd name="T51" fmla="*/ 18473 h 20000"/>
                        <a:gd name="T52" fmla="*/ 1477 w 20000"/>
                        <a:gd name="T53" fmla="*/ 18836 h 20000"/>
                        <a:gd name="T54" fmla="*/ 577 w 20000"/>
                        <a:gd name="T55" fmla="*/ 18836 h 20000"/>
                        <a:gd name="T56" fmla="*/ 360 w 20000"/>
                        <a:gd name="T57" fmla="*/ 17527 h 20000"/>
                        <a:gd name="T58" fmla="*/ 577 w 20000"/>
                        <a:gd name="T59" fmla="*/ 16400 h 20000"/>
                        <a:gd name="T60" fmla="*/ 1333 w 20000"/>
                        <a:gd name="T61" fmla="*/ 13382 h 20000"/>
                        <a:gd name="T62" fmla="*/ 2054 w 20000"/>
                        <a:gd name="T63" fmla="*/ 11491 h 20000"/>
                        <a:gd name="T64" fmla="*/ 3387 w 20000"/>
                        <a:gd name="T65" fmla="*/ 10545 h 20000"/>
                        <a:gd name="T66" fmla="*/ 3387 w 20000"/>
                        <a:gd name="T67" fmla="*/ 7927 h 20000"/>
                        <a:gd name="T68" fmla="*/ 2450 w 20000"/>
                        <a:gd name="T69" fmla="*/ 5127 h 20000"/>
                        <a:gd name="T70" fmla="*/ 2054 w 20000"/>
                        <a:gd name="T71" fmla="*/ 1709 h 20000"/>
                        <a:gd name="T72" fmla="*/ 2054 w 20000"/>
                        <a:gd name="T73" fmla="*/ 218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2450" y="0"/>
                          </a:moveTo>
                          <a:lnTo>
                            <a:pt x="2955" y="0"/>
                          </a:lnTo>
                          <a:lnTo>
                            <a:pt x="3532" y="218"/>
                          </a:lnTo>
                          <a:lnTo>
                            <a:pt x="4288" y="0"/>
                          </a:lnTo>
                          <a:lnTo>
                            <a:pt x="7279" y="0"/>
                          </a:lnTo>
                          <a:lnTo>
                            <a:pt x="8216" y="0"/>
                          </a:lnTo>
                          <a:lnTo>
                            <a:pt x="8396" y="764"/>
                          </a:lnTo>
                          <a:lnTo>
                            <a:pt x="8396" y="1127"/>
                          </a:lnTo>
                          <a:lnTo>
                            <a:pt x="8757" y="1709"/>
                          </a:lnTo>
                          <a:lnTo>
                            <a:pt x="8757" y="2073"/>
                          </a:lnTo>
                          <a:lnTo>
                            <a:pt x="9730" y="3564"/>
                          </a:lnTo>
                          <a:lnTo>
                            <a:pt x="11207" y="3564"/>
                          </a:lnTo>
                          <a:lnTo>
                            <a:pt x="11351" y="3200"/>
                          </a:lnTo>
                          <a:lnTo>
                            <a:pt x="12685" y="3200"/>
                          </a:lnTo>
                          <a:lnTo>
                            <a:pt x="12685" y="2655"/>
                          </a:lnTo>
                          <a:lnTo>
                            <a:pt x="13045" y="2655"/>
                          </a:lnTo>
                          <a:lnTo>
                            <a:pt x="13045" y="2073"/>
                          </a:lnTo>
                          <a:lnTo>
                            <a:pt x="13802" y="1709"/>
                          </a:lnTo>
                          <a:lnTo>
                            <a:pt x="14739" y="1491"/>
                          </a:lnTo>
                          <a:lnTo>
                            <a:pt x="14739" y="2473"/>
                          </a:lnTo>
                          <a:lnTo>
                            <a:pt x="16216" y="2473"/>
                          </a:lnTo>
                          <a:lnTo>
                            <a:pt x="16613" y="3564"/>
                          </a:lnTo>
                          <a:lnTo>
                            <a:pt x="16973" y="4545"/>
                          </a:lnTo>
                          <a:lnTo>
                            <a:pt x="16216" y="5673"/>
                          </a:lnTo>
                          <a:lnTo>
                            <a:pt x="16973" y="6400"/>
                          </a:lnTo>
                          <a:lnTo>
                            <a:pt x="17189" y="6618"/>
                          </a:lnTo>
                          <a:lnTo>
                            <a:pt x="17189" y="7927"/>
                          </a:lnTo>
                          <a:lnTo>
                            <a:pt x="17189" y="8473"/>
                          </a:lnTo>
                          <a:lnTo>
                            <a:pt x="17550" y="8836"/>
                          </a:lnTo>
                          <a:lnTo>
                            <a:pt x="17694" y="8473"/>
                          </a:lnTo>
                          <a:lnTo>
                            <a:pt x="18486" y="8473"/>
                          </a:lnTo>
                          <a:lnTo>
                            <a:pt x="19387" y="8109"/>
                          </a:lnTo>
                          <a:lnTo>
                            <a:pt x="19964" y="8473"/>
                          </a:lnTo>
                          <a:lnTo>
                            <a:pt x="19964" y="8109"/>
                          </a:lnTo>
                          <a:lnTo>
                            <a:pt x="19964" y="9964"/>
                          </a:lnTo>
                          <a:lnTo>
                            <a:pt x="19964" y="11127"/>
                          </a:lnTo>
                          <a:lnTo>
                            <a:pt x="19964" y="11491"/>
                          </a:lnTo>
                          <a:lnTo>
                            <a:pt x="19964" y="11891"/>
                          </a:lnTo>
                          <a:lnTo>
                            <a:pt x="16973" y="11891"/>
                          </a:lnTo>
                          <a:lnTo>
                            <a:pt x="16613" y="16945"/>
                          </a:lnTo>
                          <a:lnTo>
                            <a:pt x="18126" y="18291"/>
                          </a:lnTo>
                          <a:lnTo>
                            <a:pt x="18667" y="19382"/>
                          </a:lnTo>
                          <a:lnTo>
                            <a:pt x="15676" y="19964"/>
                          </a:lnTo>
                          <a:lnTo>
                            <a:pt x="15099" y="19964"/>
                          </a:lnTo>
                          <a:lnTo>
                            <a:pt x="14523" y="19964"/>
                          </a:lnTo>
                          <a:lnTo>
                            <a:pt x="13622" y="19964"/>
                          </a:lnTo>
                          <a:lnTo>
                            <a:pt x="11351" y="19782"/>
                          </a:lnTo>
                          <a:lnTo>
                            <a:pt x="10847" y="19382"/>
                          </a:lnTo>
                          <a:lnTo>
                            <a:pt x="10631" y="18836"/>
                          </a:lnTo>
                          <a:lnTo>
                            <a:pt x="4288" y="19018"/>
                          </a:lnTo>
                          <a:lnTo>
                            <a:pt x="3928" y="19018"/>
                          </a:lnTo>
                          <a:lnTo>
                            <a:pt x="2955" y="18473"/>
                          </a:lnTo>
                          <a:lnTo>
                            <a:pt x="2450" y="18291"/>
                          </a:lnTo>
                          <a:lnTo>
                            <a:pt x="1477" y="18836"/>
                          </a:lnTo>
                          <a:lnTo>
                            <a:pt x="1333" y="18836"/>
                          </a:lnTo>
                          <a:lnTo>
                            <a:pt x="577" y="18836"/>
                          </a:lnTo>
                          <a:lnTo>
                            <a:pt x="360" y="18836"/>
                          </a:lnTo>
                          <a:lnTo>
                            <a:pt x="360" y="17527"/>
                          </a:lnTo>
                          <a:lnTo>
                            <a:pt x="0" y="16764"/>
                          </a:lnTo>
                          <a:lnTo>
                            <a:pt x="577" y="16400"/>
                          </a:lnTo>
                          <a:lnTo>
                            <a:pt x="1333" y="14873"/>
                          </a:lnTo>
                          <a:lnTo>
                            <a:pt x="1333" y="13382"/>
                          </a:lnTo>
                          <a:lnTo>
                            <a:pt x="1874" y="12036"/>
                          </a:lnTo>
                          <a:lnTo>
                            <a:pt x="2054" y="11491"/>
                          </a:lnTo>
                          <a:lnTo>
                            <a:pt x="2811" y="10945"/>
                          </a:lnTo>
                          <a:lnTo>
                            <a:pt x="3387" y="10545"/>
                          </a:lnTo>
                          <a:lnTo>
                            <a:pt x="3532" y="9055"/>
                          </a:lnTo>
                          <a:lnTo>
                            <a:pt x="3387" y="7927"/>
                          </a:lnTo>
                          <a:lnTo>
                            <a:pt x="2811" y="6618"/>
                          </a:lnTo>
                          <a:lnTo>
                            <a:pt x="2450" y="5127"/>
                          </a:lnTo>
                          <a:lnTo>
                            <a:pt x="2955" y="4545"/>
                          </a:lnTo>
                          <a:lnTo>
                            <a:pt x="2054" y="1709"/>
                          </a:lnTo>
                          <a:lnTo>
                            <a:pt x="1333" y="218"/>
                          </a:lnTo>
                          <a:lnTo>
                            <a:pt x="2054" y="218"/>
                          </a:lnTo>
                          <a:lnTo>
                            <a:pt x="2450" y="0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5" name="Freeform 139">
                      <a:extLst>
                        <a:ext uri="{FF2B5EF4-FFF2-40B4-BE49-F238E27FC236}">
                          <a16:creationId xmlns:a16="http://schemas.microsoft.com/office/drawing/2014/main" id="{C59A7010-9DB9-8AF2-6535-13EB834BAB8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50224" y="4716282"/>
                      <a:ext cx="25670" cy="34730"/>
                    </a:xfrm>
                    <a:custGeom>
                      <a:avLst/>
                      <a:gdLst>
                        <a:gd name="T0" fmla="*/ 0 w 20000"/>
                        <a:gd name="T1" fmla="*/ 10690 h 20000"/>
                        <a:gd name="T2" fmla="*/ 6977 w 20000"/>
                        <a:gd name="T3" fmla="*/ 5517 h 20000"/>
                        <a:gd name="T4" fmla="*/ 6977 w 20000"/>
                        <a:gd name="T5" fmla="*/ 2069 h 20000"/>
                        <a:gd name="T6" fmla="*/ 14419 w 20000"/>
                        <a:gd name="T7" fmla="*/ 0 h 20000"/>
                        <a:gd name="T8" fmla="*/ 19535 w 20000"/>
                        <a:gd name="T9" fmla="*/ 2069 h 20000"/>
                        <a:gd name="T10" fmla="*/ 19535 w 20000"/>
                        <a:gd name="T11" fmla="*/ 5517 h 20000"/>
                        <a:gd name="T12" fmla="*/ 12093 w 20000"/>
                        <a:gd name="T13" fmla="*/ 10690 h 20000"/>
                        <a:gd name="T14" fmla="*/ 12093 w 20000"/>
                        <a:gd name="T15" fmla="*/ 19655 h 20000"/>
                        <a:gd name="T16" fmla="*/ 5116 w 20000"/>
                        <a:gd name="T17" fmla="*/ 19655 h 20000"/>
                        <a:gd name="T18" fmla="*/ 5116 w 20000"/>
                        <a:gd name="T19" fmla="*/ 16207 h 20000"/>
                        <a:gd name="T20" fmla="*/ 0 w 20000"/>
                        <a:gd name="T21" fmla="*/ 1069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0" y="10690"/>
                          </a:moveTo>
                          <a:lnTo>
                            <a:pt x="6977" y="5517"/>
                          </a:lnTo>
                          <a:lnTo>
                            <a:pt x="6977" y="2069"/>
                          </a:lnTo>
                          <a:lnTo>
                            <a:pt x="14419" y="0"/>
                          </a:lnTo>
                          <a:lnTo>
                            <a:pt x="19535" y="2069"/>
                          </a:lnTo>
                          <a:lnTo>
                            <a:pt x="19535" y="5517"/>
                          </a:lnTo>
                          <a:lnTo>
                            <a:pt x="12093" y="10690"/>
                          </a:lnTo>
                          <a:lnTo>
                            <a:pt x="12093" y="19655"/>
                          </a:lnTo>
                          <a:lnTo>
                            <a:pt x="5116" y="19655"/>
                          </a:lnTo>
                          <a:lnTo>
                            <a:pt x="5116" y="16207"/>
                          </a:lnTo>
                          <a:lnTo>
                            <a:pt x="0" y="1069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6" name="Freeform 137">
                      <a:extLst>
                        <a:ext uri="{FF2B5EF4-FFF2-40B4-BE49-F238E27FC236}">
                          <a16:creationId xmlns:a16="http://schemas.microsoft.com/office/drawing/2014/main" id="{94AFD531-3AA3-0330-4E04-4764EE104F8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48226" y="4260265"/>
                      <a:ext cx="81539" cy="169119"/>
                    </a:xfrm>
                    <a:custGeom>
                      <a:avLst/>
                      <a:gdLst>
                        <a:gd name="T0" fmla="*/ 10815 w 20000"/>
                        <a:gd name="T1" fmla="*/ 1495 h 20000"/>
                        <a:gd name="T2" fmla="*/ 12296 w 20000"/>
                        <a:gd name="T3" fmla="*/ 0 h 20000"/>
                        <a:gd name="T4" fmla="*/ 13778 w 20000"/>
                        <a:gd name="T5" fmla="*/ 0 h 20000"/>
                        <a:gd name="T6" fmla="*/ 16000 w 20000"/>
                        <a:gd name="T7" fmla="*/ 1495 h 20000"/>
                        <a:gd name="T8" fmla="*/ 18370 w 20000"/>
                        <a:gd name="T9" fmla="*/ 2633 h 20000"/>
                        <a:gd name="T10" fmla="*/ 18370 w 20000"/>
                        <a:gd name="T11" fmla="*/ 2918 h 20000"/>
                        <a:gd name="T12" fmla="*/ 19852 w 20000"/>
                        <a:gd name="T13" fmla="*/ 5552 h 20000"/>
                        <a:gd name="T14" fmla="*/ 18370 w 20000"/>
                        <a:gd name="T15" fmla="*/ 6690 h 20000"/>
                        <a:gd name="T16" fmla="*/ 18370 w 20000"/>
                        <a:gd name="T17" fmla="*/ 7758 h 20000"/>
                        <a:gd name="T18" fmla="*/ 17630 w 20000"/>
                        <a:gd name="T19" fmla="*/ 8470 h 20000"/>
                        <a:gd name="T20" fmla="*/ 16000 w 20000"/>
                        <a:gd name="T21" fmla="*/ 10320 h 20000"/>
                        <a:gd name="T22" fmla="*/ 13778 w 20000"/>
                        <a:gd name="T23" fmla="*/ 10747 h 20000"/>
                        <a:gd name="T24" fmla="*/ 13778 w 20000"/>
                        <a:gd name="T25" fmla="*/ 12527 h 20000"/>
                        <a:gd name="T26" fmla="*/ 13778 w 20000"/>
                        <a:gd name="T27" fmla="*/ 16157 h 20000"/>
                        <a:gd name="T28" fmla="*/ 14519 w 20000"/>
                        <a:gd name="T29" fmla="*/ 19217 h 20000"/>
                        <a:gd name="T30" fmla="*/ 10815 w 20000"/>
                        <a:gd name="T31" fmla="*/ 19217 h 20000"/>
                        <a:gd name="T32" fmla="*/ 6074 w 20000"/>
                        <a:gd name="T33" fmla="*/ 19929 h 20000"/>
                        <a:gd name="T34" fmla="*/ 6074 w 20000"/>
                        <a:gd name="T35" fmla="*/ 18434 h 20000"/>
                        <a:gd name="T36" fmla="*/ 6074 w 20000"/>
                        <a:gd name="T37" fmla="*/ 18078 h 20000"/>
                        <a:gd name="T38" fmla="*/ 6074 w 20000"/>
                        <a:gd name="T39" fmla="*/ 10320 h 20000"/>
                        <a:gd name="T40" fmla="*/ 4593 w 20000"/>
                        <a:gd name="T41" fmla="*/ 9181 h 20000"/>
                        <a:gd name="T42" fmla="*/ 3852 w 20000"/>
                        <a:gd name="T43" fmla="*/ 7758 h 20000"/>
                        <a:gd name="T44" fmla="*/ 1481 w 20000"/>
                        <a:gd name="T45" fmla="*/ 6690 h 20000"/>
                        <a:gd name="T46" fmla="*/ 0 w 20000"/>
                        <a:gd name="T47" fmla="*/ 4840 h 20000"/>
                        <a:gd name="T48" fmla="*/ 2370 w 20000"/>
                        <a:gd name="T49" fmla="*/ 4413 h 20000"/>
                        <a:gd name="T50" fmla="*/ 4593 w 20000"/>
                        <a:gd name="T51" fmla="*/ 3701 h 20000"/>
                        <a:gd name="T52" fmla="*/ 8444 w 20000"/>
                        <a:gd name="T53" fmla="*/ 2918 h 20000"/>
                        <a:gd name="T54" fmla="*/ 10815 w 20000"/>
                        <a:gd name="T55" fmla="*/ 1495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0815" y="1495"/>
                          </a:moveTo>
                          <a:lnTo>
                            <a:pt x="12296" y="0"/>
                          </a:lnTo>
                          <a:lnTo>
                            <a:pt x="13778" y="0"/>
                          </a:lnTo>
                          <a:lnTo>
                            <a:pt x="16000" y="1495"/>
                          </a:lnTo>
                          <a:lnTo>
                            <a:pt x="18370" y="2633"/>
                          </a:lnTo>
                          <a:lnTo>
                            <a:pt x="18370" y="2918"/>
                          </a:lnTo>
                          <a:lnTo>
                            <a:pt x="19852" y="5552"/>
                          </a:lnTo>
                          <a:lnTo>
                            <a:pt x="18370" y="6690"/>
                          </a:lnTo>
                          <a:lnTo>
                            <a:pt x="18370" y="7758"/>
                          </a:lnTo>
                          <a:lnTo>
                            <a:pt x="17630" y="8470"/>
                          </a:lnTo>
                          <a:lnTo>
                            <a:pt x="16000" y="10320"/>
                          </a:lnTo>
                          <a:lnTo>
                            <a:pt x="13778" y="10747"/>
                          </a:lnTo>
                          <a:lnTo>
                            <a:pt x="13778" y="12527"/>
                          </a:lnTo>
                          <a:lnTo>
                            <a:pt x="13778" y="16157"/>
                          </a:lnTo>
                          <a:lnTo>
                            <a:pt x="14519" y="19217"/>
                          </a:lnTo>
                          <a:lnTo>
                            <a:pt x="10815" y="19217"/>
                          </a:lnTo>
                          <a:lnTo>
                            <a:pt x="6074" y="19929"/>
                          </a:lnTo>
                          <a:lnTo>
                            <a:pt x="6074" y="18434"/>
                          </a:lnTo>
                          <a:lnTo>
                            <a:pt x="6074" y="18078"/>
                          </a:lnTo>
                          <a:lnTo>
                            <a:pt x="6074" y="10320"/>
                          </a:lnTo>
                          <a:lnTo>
                            <a:pt x="4593" y="9181"/>
                          </a:lnTo>
                          <a:lnTo>
                            <a:pt x="3852" y="7758"/>
                          </a:lnTo>
                          <a:lnTo>
                            <a:pt x="1481" y="6690"/>
                          </a:lnTo>
                          <a:lnTo>
                            <a:pt x="0" y="4840"/>
                          </a:lnTo>
                          <a:lnTo>
                            <a:pt x="2370" y="4413"/>
                          </a:lnTo>
                          <a:lnTo>
                            <a:pt x="4593" y="3701"/>
                          </a:lnTo>
                          <a:lnTo>
                            <a:pt x="8444" y="2918"/>
                          </a:lnTo>
                          <a:lnTo>
                            <a:pt x="10815" y="1495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7" name="Freeform 136">
                      <a:extLst>
                        <a:ext uri="{FF2B5EF4-FFF2-40B4-BE49-F238E27FC236}">
                          <a16:creationId xmlns:a16="http://schemas.microsoft.com/office/drawing/2014/main" id="{13BD9641-EA49-57E0-5271-7EE405EF33B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54073" y="5086229"/>
                      <a:ext cx="241598" cy="256698"/>
                    </a:xfrm>
                    <a:custGeom>
                      <a:avLst/>
                      <a:gdLst>
                        <a:gd name="T0" fmla="*/ 11900 w 20000"/>
                        <a:gd name="T1" fmla="*/ 0 h 20000"/>
                        <a:gd name="T2" fmla="*/ 12400 w 20000"/>
                        <a:gd name="T3" fmla="*/ 1224 h 20000"/>
                        <a:gd name="T4" fmla="*/ 13750 w 20000"/>
                        <a:gd name="T5" fmla="*/ 2682 h 20000"/>
                        <a:gd name="T6" fmla="*/ 13750 w 20000"/>
                        <a:gd name="T7" fmla="*/ 3435 h 20000"/>
                        <a:gd name="T8" fmla="*/ 15050 w 20000"/>
                        <a:gd name="T9" fmla="*/ 4141 h 20000"/>
                        <a:gd name="T10" fmla="*/ 16300 w 20000"/>
                        <a:gd name="T11" fmla="*/ 4612 h 20000"/>
                        <a:gd name="T12" fmla="*/ 16600 w 20000"/>
                        <a:gd name="T13" fmla="*/ 5835 h 20000"/>
                        <a:gd name="T14" fmla="*/ 17100 w 20000"/>
                        <a:gd name="T15" fmla="*/ 5835 h 20000"/>
                        <a:gd name="T16" fmla="*/ 17400 w 20000"/>
                        <a:gd name="T17" fmla="*/ 7294 h 20000"/>
                        <a:gd name="T18" fmla="*/ 17900 w 20000"/>
                        <a:gd name="T19" fmla="*/ 8282 h 20000"/>
                        <a:gd name="T20" fmla="*/ 18650 w 20000"/>
                        <a:gd name="T21" fmla="*/ 8282 h 20000"/>
                        <a:gd name="T22" fmla="*/ 19950 w 20000"/>
                        <a:gd name="T23" fmla="*/ 8518 h 20000"/>
                        <a:gd name="T24" fmla="*/ 19950 w 20000"/>
                        <a:gd name="T25" fmla="*/ 9694 h 20000"/>
                        <a:gd name="T26" fmla="*/ 19150 w 20000"/>
                        <a:gd name="T27" fmla="*/ 10447 h 20000"/>
                        <a:gd name="T28" fmla="*/ 18400 w 20000"/>
                        <a:gd name="T29" fmla="*/ 10447 h 20000"/>
                        <a:gd name="T30" fmla="*/ 17100 w 20000"/>
                        <a:gd name="T31" fmla="*/ 11718 h 20000"/>
                        <a:gd name="T32" fmla="*/ 16600 w 20000"/>
                        <a:gd name="T33" fmla="*/ 11718 h 20000"/>
                        <a:gd name="T34" fmla="*/ 16300 w 20000"/>
                        <a:gd name="T35" fmla="*/ 12188 h 20000"/>
                        <a:gd name="T36" fmla="*/ 15800 w 20000"/>
                        <a:gd name="T37" fmla="*/ 12376 h 20000"/>
                        <a:gd name="T38" fmla="*/ 15050 w 20000"/>
                        <a:gd name="T39" fmla="*/ 13365 h 20000"/>
                        <a:gd name="T40" fmla="*/ 15050 w 20000"/>
                        <a:gd name="T41" fmla="*/ 14400 h 20000"/>
                        <a:gd name="T42" fmla="*/ 14250 w 20000"/>
                        <a:gd name="T43" fmla="*/ 14871 h 20000"/>
                        <a:gd name="T44" fmla="*/ 13000 w 20000"/>
                        <a:gd name="T45" fmla="*/ 15341 h 20000"/>
                        <a:gd name="T46" fmla="*/ 11900 w 20000"/>
                        <a:gd name="T47" fmla="*/ 17271 h 20000"/>
                        <a:gd name="T48" fmla="*/ 10850 w 20000"/>
                        <a:gd name="T49" fmla="*/ 17271 h 20000"/>
                        <a:gd name="T50" fmla="*/ 9600 w 20000"/>
                        <a:gd name="T51" fmla="*/ 17271 h 20000"/>
                        <a:gd name="T52" fmla="*/ 8300 w 20000"/>
                        <a:gd name="T53" fmla="*/ 17271 h 20000"/>
                        <a:gd name="T54" fmla="*/ 7000 w 20000"/>
                        <a:gd name="T55" fmla="*/ 16518 h 20000"/>
                        <a:gd name="T56" fmla="*/ 5750 w 20000"/>
                        <a:gd name="T57" fmla="*/ 16518 h 20000"/>
                        <a:gd name="T58" fmla="*/ 5750 w 20000"/>
                        <a:gd name="T59" fmla="*/ 18024 h 20000"/>
                        <a:gd name="T60" fmla="*/ 4400 w 20000"/>
                        <a:gd name="T61" fmla="*/ 19200 h 20000"/>
                        <a:gd name="T62" fmla="*/ 3600 w 20000"/>
                        <a:gd name="T63" fmla="*/ 19200 h 20000"/>
                        <a:gd name="T64" fmla="*/ 3600 w 20000"/>
                        <a:gd name="T65" fmla="*/ 19482 h 20000"/>
                        <a:gd name="T66" fmla="*/ 2350 w 20000"/>
                        <a:gd name="T67" fmla="*/ 19482 h 20000"/>
                        <a:gd name="T68" fmla="*/ 1050 w 20000"/>
                        <a:gd name="T69" fmla="*/ 19953 h 20000"/>
                        <a:gd name="T70" fmla="*/ 1050 w 20000"/>
                        <a:gd name="T71" fmla="*/ 18729 h 20000"/>
                        <a:gd name="T72" fmla="*/ 1550 w 20000"/>
                        <a:gd name="T73" fmla="*/ 18024 h 20000"/>
                        <a:gd name="T74" fmla="*/ 1050 w 20000"/>
                        <a:gd name="T75" fmla="*/ 17271 h 20000"/>
                        <a:gd name="T76" fmla="*/ 800 w 20000"/>
                        <a:gd name="T77" fmla="*/ 16047 h 20000"/>
                        <a:gd name="T78" fmla="*/ 0 w 20000"/>
                        <a:gd name="T79" fmla="*/ 15341 h 20000"/>
                        <a:gd name="T80" fmla="*/ 300 w 20000"/>
                        <a:gd name="T81" fmla="*/ 8988 h 20000"/>
                        <a:gd name="T82" fmla="*/ 2350 w 20000"/>
                        <a:gd name="T83" fmla="*/ 8988 h 20000"/>
                        <a:gd name="T84" fmla="*/ 2850 w 20000"/>
                        <a:gd name="T85" fmla="*/ 1224 h 20000"/>
                        <a:gd name="T86" fmla="*/ 5750 w 20000"/>
                        <a:gd name="T87" fmla="*/ 753 h 20000"/>
                        <a:gd name="T88" fmla="*/ 7500 w 20000"/>
                        <a:gd name="T89" fmla="*/ 188 h 20000"/>
                        <a:gd name="T90" fmla="*/ 8300 w 20000"/>
                        <a:gd name="T91" fmla="*/ 1224 h 20000"/>
                        <a:gd name="T92" fmla="*/ 9850 w 20000"/>
                        <a:gd name="T93" fmla="*/ 188 h 20000"/>
                        <a:gd name="T94" fmla="*/ 10350 w 20000"/>
                        <a:gd name="T95" fmla="*/ 188 h 20000"/>
                        <a:gd name="T96" fmla="*/ 11150 w 20000"/>
                        <a:gd name="T97" fmla="*/ 0 h 20000"/>
                        <a:gd name="T98" fmla="*/ 11900 w 20000"/>
                        <a:gd name="T99" fmla="*/ 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1900" y="0"/>
                          </a:moveTo>
                          <a:lnTo>
                            <a:pt x="12400" y="1224"/>
                          </a:lnTo>
                          <a:lnTo>
                            <a:pt x="13750" y="2682"/>
                          </a:lnTo>
                          <a:lnTo>
                            <a:pt x="13750" y="3435"/>
                          </a:lnTo>
                          <a:lnTo>
                            <a:pt x="15050" y="4141"/>
                          </a:lnTo>
                          <a:lnTo>
                            <a:pt x="16300" y="4612"/>
                          </a:lnTo>
                          <a:lnTo>
                            <a:pt x="16600" y="5835"/>
                          </a:lnTo>
                          <a:lnTo>
                            <a:pt x="17100" y="5835"/>
                          </a:lnTo>
                          <a:lnTo>
                            <a:pt x="17400" y="7294"/>
                          </a:lnTo>
                          <a:lnTo>
                            <a:pt x="17900" y="8282"/>
                          </a:lnTo>
                          <a:lnTo>
                            <a:pt x="18650" y="8282"/>
                          </a:lnTo>
                          <a:lnTo>
                            <a:pt x="19950" y="8518"/>
                          </a:lnTo>
                          <a:lnTo>
                            <a:pt x="19950" y="9694"/>
                          </a:lnTo>
                          <a:lnTo>
                            <a:pt x="19150" y="10447"/>
                          </a:lnTo>
                          <a:lnTo>
                            <a:pt x="18400" y="10447"/>
                          </a:lnTo>
                          <a:lnTo>
                            <a:pt x="17100" y="11718"/>
                          </a:lnTo>
                          <a:lnTo>
                            <a:pt x="16600" y="11718"/>
                          </a:lnTo>
                          <a:lnTo>
                            <a:pt x="16300" y="12188"/>
                          </a:lnTo>
                          <a:lnTo>
                            <a:pt x="15800" y="12376"/>
                          </a:lnTo>
                          <a:lnTo>
                            <a:pt x="15050" y="13365"/>
                          </a:lnTo>
                          <a:lnTo>
                            <a:pt x="15050" y="14400"/>
                          </a:lnTo>
                          <a:lnTo>
                            <a:pt x="14250" y="14871"/>
                          </a:lnTo>
                          <a:lnTo>
                            <a:pt x="13000" y="15341"/>
                          </a:lnTo>
                          <a:lnTo>
                            <a:pt x="11900" y="17271"/>
                          </a:lnTo>
                          <a:lnTo>
                            <a:pt x="10850" y="17271"/>
                          </a:lnTo>
                          <a:lnTo>
                            <a:pt x="9600" y="17271"/>
                          </a:lnTo>
                          <a:lnTo>
                            <a:pt x="8300" y="17271"/>
                          </a:lnTo>
                          <a:lnTo>
                            <a:pt x="7000" y="16518"/>
                          </a:lnTo>
                          <a:lnTo>
                            <a:pt x="5750" y="16518"/>
                          </a:lnTo>
                          <a:lnTo>
                            <a:pt x="5750" y="18024"/>
                          </a:lnTo>
                          <a:lnTo>
                            <a:pt x="4400" y="19200"/>
                          </a:lnTo>
                          <a:lnTo>
                            <a:pt x="3600" y="19200"/>
                          </a:lnTo>
                          <a:lnTo>
                            <a:pt x="3600" y="19482"/>
                          </a:lnTo>
                          <a:lnTo>
                            <a:pt x="2350" y="19482"/>
                          </a:lnTo>
                          <a:lnTo>
                            <a:pt x="1050" y="19953"/>
                          </a:lnTo>
                          <a:lnTo>
                            <a:pt x="1050" y="18729"/>
                          </a:lnTo>
                          <a:lnTo>
                            <a:pt x="1550" y="18024"/>
                          </a:lnTo>
                          <a:lnTo>
                            <a:pt x="1050" y="17271"/>
                          </a:lnTo>
                          <a:lnTo>
                            <a:pt x="800" y="16047"/>
                          </a:lnTo>
                          <a:lnTo>
                            <a:pt x="0" y="15341"/>
                          </a:lnTo>
                          <a:lnTo>
                            <a:pt x="300" y="8988"/>
                          </a:lnTo>
                          <a:lnTo>
                            <a:pt x="2350" y="8988"/>
                          </a:lnTo>
                          <a:lnTo>
                            <a:pt x="2850" y="1224"/>
                          </a:lnTo>
                          <a:lnTo>
                            <a:pt x="5750" y="753"/>
                          </a:lnTo>
                          <a:lnTo>
                            <a:pt x="7500" y="188"/>
                          </a:lnTo>
                          <a:lnTo>
                            <a:pt x="8300" y="1224"/>
                          </a:lnTo>
                          <a:lnTo>
                            <a:pt x="9850" y="188"/>
                          </a:lnTo>
                          <a:lnTo>
                            <a:pt x="10350" y="188"/>
                          </a:lnTo>
                          <a:lnTo>
                            <a:pt x="11150" y="0"/>
                          </a:lnTo>
                          <a:lnTo>
                            <a:pt x="11900" y="0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8" name="Freeform 135">
                      <a:extLst>
                        <a:ext uri="{FF2B5EF4-FFF2-40B4-BE49-F238E27FC236}">
                          <a16:creationId xmlns:a16="http://schemas.microsoft.com/office/drawing/2014/main" id="{CB69ACCE-B990-71EA-B504-BD0BC8F048F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82128" y="4186276"/>
                      <a:ext cx="211398" cy="157039"/>
                    </a:xfrm>
                    <a:custGeom>
                      <a:avLst/>
                      <a:gdLst>
                        <a:gd name="T0" fmla="*/ 14269 w 20000"/>
                        <a:gd name="T1" fmla="*/ 769 h 20000"/>
                        <a:gd name="T2" fmla="*/ 14269 w 20000"/>
                        <a:gd name="T3" fmla="*/ 2000 h 20000"/>
                        <a:gd name="T4" fmla="*/ 14900 w 20000"/>
                        <a:gd name="T5" fmla="*/ 3154 h 20000"/>
                        <a:gd name="T6" fmla="*/ 15129 w 20000"/>
                        <a:gd name="T7" fmla="*/ 4385 h 20000"/>
                        <a:gd name="T8" fmla="*/ 16332 w 20000"/>
                        <a:gd name="T9" fmla="*/ 5923 h 20000"/>
                        <a:gd name="T10" fmla="*/ 17249 w 20000"/>
                        <a:gd name="T11" fmla="*/ 5923 h 20000"/>
                        <a:gd name="T12" fmla="*/ 17249 w 20000"/>
                        <a:gd name="T13" fmla="*/ 6385 h 20000"/>
                        <a:gd name="T14" fmla="*/ 16332 w 20000"/>
                        <a:gd name="T15" fmla="*/ 6385 h 20000"/>
                        <a:gd name="T16" fmla="*/ 16332 w 20000"/>
                        <a:gd name="T17" fmla="*/ 7154 h 20000"/>
                        <a:gd name="T18" fmla="*/ 18166 w 20000"/>
                        <a:gd name="T19" fmla="*/ 8308 h 20000"/>
                        <a:gd name="T20" fmla="*/ 19026 w 20000"/>
                        <a:gd name="T21" fmla="*/ 8308 h 20000"/>
                        <a:gd name="T22" fmla="*/ 19599 w 20000"/>
                        <a:gd name="T23" fmla="*/ 9154 h 20000"/>
                        <a:gd name="T24" fmla="*/ 19026 w 20000"/>
                        <a:gd name="T25" fmla="*/ 9538 h 20000"/>
                        <a:gd name="T26" fmla="*/ 19943 w 20000"/>
                        <a:gd name="T27" fmla="*/ 11154 h 20000"/>
                        <a:gd name="T28" fmla="*/ 19026 w 20000"/>
                        <a:gd name="T29" fmla="*/ 12692 h 20000"/>
                        <a:gd name="T30" fmla="*/ 17593 w 20000"/>
                        <a:gd name="T31" fmla="*/ 13538 h 20000"/>
                        <a:gd name="T32" fmla="*/ 16676 w 20000"/>
                        <a:gd name="T33" fmla="*/ 14308 h 20000"/>
                        <a:gd name="T34" fmla="*/ 15759 w 20000"/>
                        <a:gd name="T35" fmla="*/ 14769 h 20000"/>
                        <a:gd name="T36" fmla="*/ 14900 w 20000"/>
                        <a:gd name="T37" fmla="*/ 14769 h 20000"/>
                        <a:gd name="T38" fmla="*/ 14269 w 20000"/>
                        <a:gd name="T39" fmla="*/ 14769 h 20000"/>
                        <a:gd name="T40" fmla="*/ 13696 w 20000"/>
                        <a:gd name="T41" fmla="*/ 14308 h 20000"/>
                        <a:gd name="T42" fmla="*/ 12779 w 20000"/>
                        <a:gd name="T43" fmla="*/ 14308 h 20000"/>
                        <a:gd name="T44" fmla="*/ 12550 w 20000"/>
                        <a:gd name="T45" fmla="*/ 14769 h 20000"/>
                        <a:gd name="T46" fmla="*/ 6590 w 20000"/>
                        <a:gd name="T47" fmla="*/ 14308 h 20000"/>
                        <a:gd name="T48" fmla="*/ 6246 w 20000"/>
                        <a:gd name="T49" fmla="*/ 15538 h 20000"/>
                        <a:gd name="T50" fmla="*/ 6590 w 20000"/>
                        <a:gd name="T51" fmla="*/ 17923 h 20000"/>
                        <a:gd name="T52" fmla="*/ 6590 w 20000"/>
                        <a:gd name="T53" fmla="*/ 19923 h 20000"/>
                        <a:gd name="T54" fmla="*/ 4814 w 20000"/>
                        <a:gd name="T55" fmla="*/ 17923 h 20000"/>
                        <a:gd name="T56" fmla="*/ 3324 w 20000"/>
                        <a:gd name="T57" fmla="*/ 17923 h 20000"/>
                        <a:gd name="T58" fmla="*/ 2693 w 20000"/>
                        <a:gd name="T59" fmla="*/ 19462 h 20000"/>
                        <a:gd name="T60" fmla="*/ 1777 w 20000"/>
                        <a:gd name="T61" fmla="*/ 19462 h 20000"/>
                        <a:gd name="T62" fmla="*/ 917 w 20000"/>
                        <a:gd name="T63" fmla="*/ 17538 h 20000"/>
                        <a:gd name="T64" fmla="*/ 0 w 20000"/>
                        <a:gd name="T65" fmla="*/ 16769 h 20000"/>
                        <a:gd name="T66" fmla="*/ 0 w 20000"/>
                        <a:gd name="T67" fmla="*/ 15846 h 20000"/>
                        <a:gd name="T68" fmla="*/ 0 w 20000"/>
                        <a:gd name="T69" fmla="*/ 14769 h 20000"/>
                        <a:gd name="T70" fmla="*/ 344 w 20000"/>
                        <a:gd name="T71" fmla="*/ 13538 h 20000"/>
                        <a:gd name="T72" fmla="*/ 0 w 20000"/>
                        <a:gd name="T73" fmla="*/ 11538 h 20000"/>
                        <a:gd name="T74" fmla="*/ 1203 w 20000"/>
                        <a:gd name="T75" fmla="*/ 11154 h 20000"/>
                        <a:gd name="T76" fmla="*/ 1777 w 20000"/>
                        <a:gd name="T77" fmla="*/ 11154 h 20000"/>
                        <a:gd name="T78" fmla="*/ 2693 w 20000"/>
                        <a:gd name="T79" fmla="*/ 9538 h 20000"/>
                        <a:gd name="T80" fmla="*/ 2693 w 20000"/>
                        <a:gd name="T81" fmla="*/ 8308 h 20000"/>
                        <a:gd name="T82" fmla="*/ 3324 w 20000"/>
                        <a:gd name="T83" fmla="*/ 8308 h 20000"/>
                        <a:gd name="T84" fmla="*/ 2693 w 20000"/>
                        <a:gd name="T85" fmla="*/ 6385 h 20000"/>
                        <a:gd name="T86" fmla="*/ 3897 w 20000"/>
                        <a:gd name="T87" fmla="*/ 5923 h 20000"/>
                        <a:gd name="T88" fmla="*/ 4814 w 20000"/>
                        <a:gd name="T89" fmla="*/ 7154 h 20000"/>
                        <a:gd name="T90" fmla="*/ 5673 w 20000"/>
                        <a:gd name="T91" fmla="*/ 6385 h 20000"/>
                        <a:gd name="T92" fmla="*/ 5043 w 20000"/>
                        <a:gd name="T93" fmla="*/ 5154 h 20000"/>
                        <a:gd name="T94" fmla="*/ 6246 w 20000"/>
                        <a:gd name="T95" fmla="*/ 5154 h 20000"/>
                        <a:gd name="T96" fmla="*/ 6590 w 20000"/>
                        <a:gd name="T97" fmla="*/ 4385 h 20000"/>
                        <a:gd name="T98" fmla="*/ 8653 w 20000"/>
                        <a:gd name="T99" fmla="*/ 3154 h 20000"/>
                        <a:gd name="T100" fmla="*/ 8940 w 20000"/>
                        <a:gd name="T101" fmla="*/ 1231 h 20000"/>
                        <a:gd name="T102" fmla="*/ 11289 w 20000"/>
                        <a:gd name="T103" fmla="*/ 1231 h 20000"/>
                        <a:gd name="T104" fmla="*/ 11862 w 20000"/>
                        <a:gd name="T105" fmla="*/ 0 h 20000"/>
                        <a:gd name="T106" fmla="*/ 14269 w 20000"/>
                        <a:gd name="T107" fmla="*/ 769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4269" y="769"/>
                          </a:moveTo>
                          <a:lnTo>
                            <a:pt x="14269" y="2000"/>
                          </a:lnTo>
                          <a:lnTo>
                            <a:pt x="14900" y="3154"/>
                          </a:lnTo>
                          <a:lnTo>
                            <a:pt x="15129" y="4385"/>
                          </a:lnTo>
                          <a:lnTo>
                            <a:pt x="16332" y="5923"/>
                          </a:lnTo>
                          <a:lnTo>
                            <a:pt x="17249" y="5923"/>
                          </a:lnTo>
                          <a:lnTo>
                            <a:pt x="17249" y="6385"/>
                          </a:lnTo>
                          <a:lnTo>
                            <a:pt x="16332" y="6385"/>
                          </a:lnTo>
                          <a:lnTo>
                            <a:pt x="16332" y="7154"/>
                          </a:lnTo>
                          <a:lnTo>
                            <a:pt x="18166" y="8308"/>
                          </a:lnTo>
                          <a:lnTo>
                            <a:pt x="19026" y="8308"/>
                          </a:lnTo>
                          <a:lnTo>
                            <a:pt x="19599" y="9154"/>
                          </a:lnTo>
                          <a:lnTo>
                            <a:pt x="19026" y="9538"/>
                          </a:lnTo>
                          <a:lnTo>
                            <a:pt x="19943" y="11154"/>
                          </a:lnTo>
                          <a:lnTo>
                            <a:pt x="19026" y="12692"/>
                          </a:lnTo>
                          <a:lnTo>
                            <a:pt x="17593" y="13538"/>
                          </a:lnTo>
                          <a:lnTo>
                            <a:pt x="16676" y="14308"/>
                          </a:lnTo>
                          <a:lnTo>
                            <a:pt x="15759" y="14769"/>
                          </a:lnTo>
                          <a:lnTo>
                            <a:pt x="14900" y="14769"/>
                          </a:lnTo>
                          <a:lnTo>
                            <a:pt x="14269" y="14769"/>
                          </a:lnTo>
                          <a:lnTo>
                            <a:pt x="13696" y="14308"/>
                          </a:lnTo>
                          <a:lnTo>
                            <a:pt x="12779" y="14308"/>
                          </a:lnTo>
                          <a:lnTo>
                            <a:pt x="12550" y="14769"/>
                          </a:lnTo>
                          <a:lnTo>
                            <a:pt x="6590" y="14308"/>
                          </a:lnTo>
                          <a:lnTo>
                            <a:pt x="6246" y="15538"/>
                          </a:lnTo>
                          <a:lnTo>
                            <a:pt x="6590" y="17923"/>
                          </a:lnTo>
                          <a:lnTo>
                            <a:pt x="6590" y="19923"/>
                          </a:lnTo>
                          <a:lnTo>
                            <a:pt x="4814" y="17923"/>
                          </a:lnTo>
                          <a:lnTo>
                            <a:pt x="3324" y="17923"/>
                          </a:lnTo>
                          <a:lnTo>
                            <a:pt x="2693" y="19462"/>
                          </a:lnTo>
                          <a:lnTo>
                            <a:pt x="1777" y="19462"/>
                          </a:lnTo>
                          <a:lnTo>
                            <a:pt x="917" y="17538"/>
                          </a:lnTo>
                          <a:lnTo>
                            <a:pt x="0" y="16769"/>
                          </a:lnTo>
                          <a:lnTo>
                            <a:pt x="0" y="15846"/>
                          </a:lnTo>
                          <a:lnTo>
                            <a:pt x="0" y="14769"/>
                          </a:lnTo>
                          <a:lnTo>
                            <a:pt x="344" y="13538"/>
                          </a:lnTo>
                          <a:lnTo>
                            <a:pt x="0" y="11538"/>
                          </a:lnTo>
                          <a:lnTo>
                            <a:pt x="1203" y="11154"/>
                          </a:lnTo>
                          <a:lnTo>
                            <a:pt x="1777" y="11154"/>
                          </a:lnTo>
                          <a:lnTo>
                            <a:pt x="2693" y="9538"/>
                          </a:lnTo>
                          <a:lnTo>
                            <a:pt x="2693" y="8308"/>
                          </a:lnTo>
                          <a:lnTo>
                            <a:pt x="3324" y="8308"/>
                          </a:lnTo>
                          <a:lnTo>
                            <a:pt x="2693" y="6385"/>
                          </a:lnTo>
                          <a:lnTo>
                            <a:pt x="3897" y="5923"/>
                          </a:lnTo>
                          <a:lnTo>
                            <a:pt x="4814" y="7154"/>
                          </a:lnTo>
                          <a:lnTo>
                            <a:pt x="5673" y="6385"/>
                          </a:lnTo>
                          <a:lnTo>
                            <a:pt x="5043" y="5154"/>
                          </a:lnTo>
                          <a:lnTo>
                            <a:pt x="6246" y="5154"/>
                          </a:lnTo>
                          <a:lnTo>
                            <a:pt x="6590" y="4385"/>
                          </a:lnTo>
                          <a:lnTo>
                            <a:pt x="8653" y="3154"/>
                          </a:lnTo>
                          <a:lnTo>
                            <a:pt x="8940" y="1231"/>
                          </a:lnTo>
                          <a:lnTo>
                            <a:pt x="11289" y="1231"/>
                          </a:lnTo>
                          <a:lnTo>
                            <a:pt x="11862" y="0"/>
                          </a:lnTo>
                          <a:lnTo>
                            <a:pt x="14269" y="769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9" name="Freeform 134">
                      <a:extLst>
                        <a:ext uri="{FF2B5EF4-FFF2-40B4-BE49-F238E27FC236}">
                          <a16:creationId xmlns:a16="http://schemas.microsoft.com/office/drawing/2014/main" id="{63097EA9-5998-CFBE-C7CA-106E60EE1A9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04731" y="4660413"/>
                      <a:ext cx="57380" cy="60400"/>
                    </a:xfrm>
                    <a:custGeom>
                      <a:avLst/>
                      <a:gdLst>
                        <a:gd name="T0" fmla="*/ 0 w 20000"/>
                        <a:gd name="T1" fmla="*/ 3200 h 20000"/>
                        <a:gd name="T2" fmla="*/ 5474 w 20000"/>
                        <a:gd name="T3" fmla="*/ 2200 h 20000"/>
                        <a:gd name="T4" fmla="*/ 5474 w 20000"/>
                        <a:gd name="T5" fmla="*/ 5400 h 20000"/>
                        <a:gd name="T6" fmla="*/ 8632 w 20000"/>
                        <a:gd name="T7" fmla="*/ 3200 h 20000"/>
                        <a:gd name="T8" fmla="*/ 10737 w 20000"/>
                        <a:gd name="T9" fmla="*/ 2200 h 20000"/>
                        <a:gd name="T10" fmla="*/ 14105 w 20000"/>
                        <a:gd name="T11" fmla="*/ 0 h 20000"/>
                        <a:gd name="T12" fmla="*/ 16421 w 20000"/>
                        <a:gd name="T13" fmla="*/ 3200 h 20000"/>
                        <a:gd name="T14" fmla="*/ 16421 w 20000"/>
                        <a:gd name="T15" fmla="*/ 5400 h 20000"/>
                        <a:gd name="T16" fmla="*/ 19789 w 20000"/>
                        <a:gd name="T17" fmla="*/ 6200 h 20000"/>
                        <a:gd name="T18" fmla="*/ 19789 w 20000"/>
                        <a:gd name="T19" fmla="*/ 10400 h 20000"/>
                        <a:gd name="T20" fmla="*/ 16421 w 20000"/>
                        <a:gd name="T21" fmla="*/ 13600 h 20000"/>
                        <a:gd name="T22" fmla="*/ 10737 w 20000"/>
                        <a:gd name="T23" fmla="*/ 18600 h 20000"/>
                        <a:gd name="T24" fmla="*/ 5474 w 20000"/>
                        <a:gd name="T25" fmla="*/ 19800 h 20000"/>
                        <a:gd name="T26" fmla="*/ 5474 w 20000"/>
                        <a:gd name="T27" fmla="*/ 18600 h 20000"/>
                        <a:gd name="T28" fmla="*/ 4421 w 20000"/>
                        <a:gd name="T29" fmla="*/ 13600 h 20000"/>
                        <a:gd name="T30" fmla="*/ 4421 w 20000"/>
                        <a:gd name="T31" fmla="*/ 10400 h 20000"/>
                        <a:gd name="T32" fmla="*/ 4421 w 20000"/>
                        <a:gd name="T33" fmla="*/ 8200 h 20000"/>
                        <a:gd name="T34" fmla="*/ 2105 w 20000"/>
                        <a:gd name="T35" fmla="*/ 6200 h 20000"/>
                        <a:gd name="T36" fmla="*/ 0 w 20000"/>
                        <a:gd name="T37" fmla="*/ 320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0" y="3200"/>
                          </a:moveTo>
                          <a:lnTo>
                            <a:pt x="5474" y="2200"/>
                          </a:lnTo>
                          <a:lnTo>
                            <a:pt x="5474" y="5400"/>
                          </a:lnTo>
                          <a:lnTo>
                            <a:pt x="8632" y="3200"/>
                          </a:lnTo>
                          <a:lnTo>
                            <a:pt x="10737" y="2200"/>
                          </a:lnTo>
                          <a:lnTo>
                            <a:pt x="14105" y="0"/>
                          </a:lnTo>
                          <a:lnTo>
                            <a:pt x="16421" y="3200"/>
                          </a:lnTo>
                          <a:lnTo>
                            <a:pt x="16421" y="5400"/>
                          </a:lnTo>
                          <a:lnTo>
                            <a:pt x="19789" y="6200"/>
                          </a:lnTo>
                          <a:lnTo>
                            <a:pt x="19789" y="10400"/>
                          </a:lnTo>
                          <a:lnTo>
                            <a:pt x="16421" y="13600"/>
                          </a:lnTo>
                          <a:lnTo>
                            <a:pt x="10737" y="18600"/>
                          </a:lnTo>
                          <a:lnTo>
                            <a:pt x="5474" y="19800"/>
                          </a:lnTo>
                          <a:lnTo>
                            <a:pt x="5474" y="18600"/>
                          </a:lnTo>
                          <a:lnTo>
                            <a:pt x="4421" y="13600"/>
                          </a:lnTo>
                          <a:lnTo>
                            <a:pt x="4421" y="10400"/>
                          </a:lnTo>
                          <a:lnTo>
                            <a:pt x="4421" y="8200"/>
                          </a:lnTo>
                          <a:lnTo>
                            <a:pt x="2105" y="6200"/>
                          </a:lnTo>
                          <a:lnTo>
                            <a:pt x="0" y="3200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70" name="Freeform 133">
                      <a:extLst>
                        <a:ext uri="{FF2B5EF4-FFF2-40B4-BE49-F238E27FC236}">
                          <a16:creationId xmlns:a16="http://schemas.microsoft.com/office/drawing/2014/main" id="{36249457-BA5D-CEF8-FC81-C440CEB2137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349009" y="4257245"/>
                      <a:ext cx="40769" cy="51340"/>
                    </a:xfrm>
                    <a:custGeom>
                      <a:avLst/>
                      <a:gdLst>
                        <a:gd name="T0" fmla="*/ 18235 w 20000"/>
                        <a:gd name="T1" fmla="*/ 0 h 20000"/>
                        <a:gd name="T2" fmla="*/ 19706 w 20000"/>
                        <a:gd name="T3" fmla="*/ 7143 h 20000"/>
                        <a:gd name="T4" fmla="*/ 10882 w 20000"/>
                        <a:gd name="T5" fmla="*/ 10952 h 20000"/>
                        <a:gd name="T6" fmla="*/ 10882 w 20000"/>
                        <a:gd name="T7" fmla="*/ 13571 h 20000"/>
                        <a:gd name="T8" fmla="*/ 18235 w 20000"/>
                        <a:gd name="T9" fmla="*/ 10952 h 20000"/>
                        <a:gd name="T10" fmla="*/ 19706 w 20000"/>
                        <a:gd name="T11" fmla="*/ 13571 h 20000"/>
                        <a:gd name="T12" fmla="*/ 18235 w 20000"/>
                        <a:gd name="T13" fmla="*/ 15952 h 20000"/>
                        <a:gd name="T14" fmla="*/ 15000 w 20000"/>
                        <a:gd name="T15" fmla="*/ 19762 h 20000"/>
                        <a:gd name="T16" fmla="*/ 12059 w 20000"/>
                        <a:gd name="T17" fmla="*/ 17381 h 20000"/>
                        <a:gd name="T18" fmla="*/ 2941 w 20000"/>
                        <a:gd name="T19" fmla="*/ 17381 h 20000"/>
                        <a:gd name="T20" fmla="*/ 0 w 20000"/>
                        <a:gd name="T21" fmla="*/ 10952 h 20000"/>
                        <a:gd name="T22" fmla="*/ 4706 w 20000"/>
                        <a:gd name="T23" fmla="*/ 7143 h 20000"/>
                        <a:gd name="T24" fmla="*/ 7647 w 20000"/>
                        <a:gd name="T25" fmla="*/ 3571 h 20000"/>
                        <a:gd name="T26" fmla="*/ 12059 w 20000"/>
                        <a:gd name="T27" fmla="*/ 952 h 20000"/>
                        <a:gd name="T28" fmla="*/ 18235 w 20000"/>
                        <a:gd name="T29" fmla="*/ 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8235" y="0"/>
                          </a:moveTo>
                          <a:lnTo>
                            <a:pt x="19706" y="7143"/>
                          </a:lnTo>
                          <a:lnTo>
                            <a:pt x="10882" y="10952"/>
                          </a:lnTo>
                          <a:lnTo>
                            <a:pt x="10882" y="13571"/>
                          </a:lnTo>
                          <a:lnTo>
                            <a:pt x="18235" y="10952"/>
                          </a:lnTo>
                          <a:lnTo>
                            <a:pt x="19706" y="13571"/>
                          </a:lnTo>
                          <a:lnTo>
                            <a:pt x="18235" y="15952"/>
                          </a:lnTo>
                          <a:lnTo>
                            <a:pt x="15000" y="19762"/>
                          </a:lnTo>
                          <a:lnTo>
                            <a:pt x="12059" y="17381"/>
                          </a:lnTo>
                          <a:lnTo>
                            <a:pt x="2941" y="17381"/>
                          </a:lnTo>
                          <a:lnTo>
                            <a:pt x="0" y="10952"/>
                          </a:lnTo>
                          <a:lnTo>
                            <a:pt x="4706" y="7143"/>
                          </a:lnTo>
                          <a:lnTo>
                            <a:pt x="7647" y="3571"/>
                          </a:lnTo>
                          <a:lnTo>
                            <a:pt x="12059" y="952"/>
                          </a:lnTo>
                          <a:lnTo>
                            <a:pt x="18235" y="0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71" name="Freeform 132">
                      <a:extLst>
                        <a:ext uri="{FF2B5EF4-FFF2-40B4-BE49-F238E27FC236}">
                          <a16:creationId xmlns:a16="http://schemas.microsoft.com/office/drawing/2014/main" id="{49D1727A-D538-C284-7CCA-E17E7DB8D4C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00588" y="4307075"/>
                      <a:ext cx="157039" cy="172139"/>
                    </a:xfrm>
                    <a:custGeom>
                      <a:avLst/>
                      <a:gdLst>
                        <a:gd name="T0" fmla="*/ 2000 w 20000"/>
                        <a:gd name="T1" fmla="*/ 1825 h 20000"/>
                        <a:gd name="T2" fmla="*/ 3154 w 20000"/>
                        <a:gd name="T3" fmla="*/ 281 h 20000"/>
                        <a:gd name="T4" fmla="*/ 3538 w 20000"/>
                        <a:gd name="T5" fmla="*/ 1123 h 20000"/>
                        <a:gd name="T6" fmla="*/ 5154 w 20000"/>
                        <a:gd name="T7" fmla="*/ 1825 h 20000"/>
                        <a:gd name="T8" fmla="*/ 5154 w 20000"/>
                        <a:gd name="T9" fmla="*/ 1123 h 20000"/>
                        <a:gd name="T10" fmla="*/ 5615 w 20000"/>
                        <a:gd name="T11" fmla="*/ 281 h 20000"/>
                        <a:gd name="T12" fmla="*/ 6385 w 20000"/>
                        <a:gd name="T13" fmla="*/ 0 h 20000"/>
                        <a:gd name="T14" fmla="*/ 7154 w 20000"/>
                        <a:gd name="T15" fmla="*/ 0 h 20000"/>
                        <a:gd name="T16" fmla="*/ 7538 w 20000"/>
                        <a:gd name="T17" fmla="*/ 1123 h 20000"/>
                        <a:gd name="T18" fmla="*/ 8769 w 20000"/>
                        <a:gd name="T19" fmla="*/ 1123 h 20000"/>
                        <a:gd name="T20" fmla="*/ 10308 w 20000"/>
                        <a:gd name="T21" fmla="*/ 281 h 20000"/>
                        <a:gd name="T22" fmla="*/ 10308 w 20000"/>
                        <a:gd name="T23" fmla="*/ 1123 h 20000"/>
                        <a:gd name="T24" fmla="*/ 11538 w 20000"/>
                        <a:gd name="T25" fmla="*/ 1825 h 20000"/>
                        <a:gd name="T26" fmla="*/ 12692 w 20000"/>
                        <a:gd name="T27" fmla="*/ 3579 h 20000"/>
                        <a:gd name="T28" fmla="*/ 13923 w 20000"/>
                        <a:gd name="T29" fmla="*/ 3579 h 20000"/>
                        <a:gd name="T30" fmla="*/ 14769 w 20000"/>
                        <a:gd name="T31" fmla="*/ 2175 h 20000"/>
                        <a:gd name="T32" fmla="*/ 16769 w 20000"/>
                        <a:gd name="T33" fmla="*/ 2175 h 20000"/>
                        <a:gd name="T34" fmla="*/ 19154 w 20000"/>
                        <a:gd name="T35" fmla="*/ 4000 h 20000"/>
                        <a:gd name="T36" fmla="*/ 19154 w 20000"/>
                        <a:gd name="T37" fmla="*/ 4702 h 20000"/>
                        <a:gd name="T38" fmla="*/ 19923 w 20000"/>
                        <a:gd name="T39" fmla="*/ 6877 h 20000"/>
                        <a:gd name="T40" fmla="*/ 19923 w 20000"/>
                        <a:gd name="T41" fmla="*/ 8000 h 20000"/>
                        <a:gd name="T42" fmla="*/ 18692 w 20000"/>
                        <a:gd name="T43" fmla="*/ 8702 h 20000"/>
                        <a:gd name="T44" fmla="*/ 18692 w 20000"/>
                        <a:gd name="T45" fmla="*/ 10456 h 20000"/>
                        <a:gd name="T46" fmla="*/ 17077 w 20000"/>
                        <a:gd name="T47" fmla="*/ 12351 h 20000"/>
                        <a:gd name="T48" fmla="*/ 18692 w 20000"/>
                        <a:gd name="T49" fmla="*/ 15228 h 20000"/>
                        <a:gd name="T50" fmla="*/ 19154 w 20000"/>
                        <a:gd name="T51" fmla="*/ 17053 h 20000"/>
                        <a:gd name="T52" fmla="*/ 19154 w 20000"/>
                        <a:gd name="T53" fmla="*/ 18105 h 20000"/>
                        <a:gd name="T54" fmla="*/ 17923 w 20000"/>
                        <a:gd name="T55" fmla="*/ 17404 h 20000"/>
                        <a:gd name="T56" fmla="*/ 17923 w 20000"/>
                        <a:gd name="T57" fmla="*/ 16351 h 20000"/>
                        <a:gd name="T58" fmla="*/ 17077 w 20000"/>
                        <a:gd name="T59" fmla="*/ 17404 h 20000"/>
                        <a:gd name="T60" fmla="*/ 15538 w 20000"/>
                        <a:gd name="T61" fmla="*/ 17053 h 20000"/>
                        <a:gd name="T62" fmla="*/ 13923 w 20000"/>
                        <a:gd name="T63" fmla="*/ 17404 h 20000"/>
                        <a:gd name="T64" fmla="*/ 10308 w 20000"/>
                        <a:gd name="T65" fmla="*/ 17404 h 20000"/>
                        <a:gd name="T66" fmla="*/ 7154 w 20000"/>
                        <a:gd name="T67" fmla="*/ 18105 h 20000"/>
                        <a:gd name="T68" fmla="*/ 3154 w 20000"/>
                        <a:gd name="T69" fmla="*/ 19930 h 20000"/>
                        <a:gd name="T70" fmla="*/ 2385 w 20000"/>
                        <a:gd name="T71" fmla="*/ 17404 h 20000"/>
                        <a:gd name="T72" fmla="*/ 3154 w 20000"/>
                        <a:gd name="T73" fmla="*/ 15228 h 20000"/>
                        <a:gd name="T74" fmla="*/ 2385 w 20000"/>
                        <a:gd name="T75" fmla="*/ 14456 h 20000"/>
                        <a:gd name="T76" fmla="*/ 2000 w 20000"/>
                        <a:gd name="T77" fmla="*/ 14175 h 20000"/>
                        <a:gd name="T78" fmla="*/ 308 w 20000"/>
                        <a:gd name="T79" fmla="*/ 14175 h 20000"/>
                        <a:gd name="T80" fmla="*/ 0 w 20000"/>
                        <a:gd name="T81" fmla="*/ 12632 h 20000"/>
                        <a:gd name="T82" fmla="*/ 0 w 20000"/>
                        <a:gd name="T83" fmla="*/ 12351 h 20000"/>
                        <a:gd name="T84" fmla="*/ 0 w 20000"/>
                        <a:gd name="T85" fmla="*/ 11228 h 20000"/>
                        <a:gd name="T86" fmla="*/ 0 w 20000"/>
                        <a:gd name="T87" fmla="*/ 9754 h 20000"/>
                        <a:gd name="T88" fmla="*/ 308 w 20000"/>
                        <a:gd name="T89" fmla="*/ 9754 h 20000"/>
                        <a:gd name="T90" fmla="*/ 1231 w 20000"/>
                        <a:gd name="T91" fmla="*/ 8000 h 20000"/>
                        <a:gd name="T92" fmla="*/ 308 w 20000"/>
                        <a:gd name="T93" fmla="*/ 7579 h 20000"/>
                        <a:gd name="T94" fmla="*/ 1231 w 20000"/>
                        <a:gd name="T95" fmla="*/ 6877 h 20000"/>
                        <a:gd name="T96" fmla="*/ 2385 w 20000"/>
                        <a:gd name="T97" fmla="*/ 6877 h 20000"/>
                        <a:gd name="T98" fmla="*/ 2000 w 20000"/>
                        <a:gd name="T99" fmla="*/ 5754 h 20000"/>
                        <a:gd name="T100" fmla="*/ 2000 w 20000"/>
                        <a:gd name="T101" fmla="*/ 5053 h 20000"/>
                        <a:gd name="T102" fmla="*/ 2000 w 20000"/>
                        <a:gd name="T103" fmla="*/ 4000 h 20000"/>
                        <a:gd name="T104" fmla="*/ 1231 w 20000"/>
                        <a:gd name="T105" fmla="*/ 3579 h 20000"/>
                        <a:gd name="T106" fmla="*/ 1231 w 20000"/>
                        <a:gd name="T107" fmla="*/ 2175 h 20000"/>
                        <a:gd name="T108" fmla="*/ 2000 w 20000"/>
                        <a:gd name="T109" fmla="*/ 1825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2000" y="1825"/>
                          </a:moveTo>
                          <a:lnTo>
                            <a:pt x="3154" y="281"/>
                          </a:lnTo>
                          <a:lnTo>
                            <a:pt x="3538" y="1123"/>
                          </a:lnTo>
                          <a:lnTo>
                            <a:pt x="5154" y="1825"/>
                          </a:lnTo>
                          <a:lnTo>
                            <a:pt x="5154" y="1123"/>
                          </a:lnTo>
                          <a:lnTo>
                            <a:pt x="5615" y="281"/>
                          </a:lnTo>
                          <a:lnTo>
                            <a:pt x="6385" y="0"/>
                          </a:lnTo>
                          <a:lnTo>
                            <a:pt x="7154" y="0"/>
                          </a:lnTo>
                          <a:lnTo>
                            <a:pt x="7538" y="1123"/>
                          </a:lnTo>
                          <a:lnTo>
                            <a:pt x="8769" y="1123"/>
                          </a:lnTo>
                          <a:lnTo>
                            <a:pt x="10308" y="281"/>
                          </a:lnTo>
                          <a:lnTo>
                            <a:pt x="10308" y="1123"/>
                          </a:lnTo>
                          <a:lnTo>
                            <a:pt x="11538" y="1825"/>
                          </a:lnTo>
                          <a:lnTo>
                            <a:pt x="12692" y="3579"/>
                          </a:lnTo>
                          <a:lnTo>
                            <a:pt x="13923" y="3579"/>
                          </a:lnTo>
                          <a:lnTo>
                            <a:pt x="14769" y="2175"/>
                          </a:lnTo>
                          <a:lnTo>
                            <a:pt x="16769" y="2175"/>
                          </a:lnTo>
                          <a:lnTo>
                            <a:pt x="19154" y="4000"/>
                          </a:lnTo>
                          <a:lnTo>
                            <a:pt x="19154" y="4702"/>
                          </a:lnTo>
                          <a:lnTo>
                            <a:pt x="19923" y="6877"/>
                          </a:lnTo>
                          <a:lnTo>
                            <a:pt x="19923" y="8000"/>
                          </a:lnTo>
                          <a:lnTo>
                            <a:pt x="18692" y="8702"/>
                          </a:lnTo>
                          <a:lnTo>
                            <a:pt x="18692" y="10456"/>
                          </a:lnTo>
                          <a:lnTo>
                            <a:pt x="17077" y="12351"/>
                          </a:lnTo>
                          <a:lnTo>
                            <a:pt x="18692" y="15228"/>
                          </a:lnTo>
                          <a:lnTo>
                            <a:pt x="19154" y="17053"/>
                          </a:lnTo>
                          <a:lnTo>
                            <a:pt x="19154" y="18105"/>
                          </a:lnTo>
                          <a:lnTo>
                            <a:pt x="17923" y="17404"/>
                          </a:lnTo>
                          <a:lnTo>
                            <a:pt x="17923" y="16351"/>
                          </a:lnTo>
                          <a:lnTo>
                            <a:pt x="17077" y="17404"/>
                          </a:lnTo>
                          <a:lnTo>
                            <a:pt x="15538" y="17053"/>
                          </a:lnTo>
                          <a:lnTo>
                            <a:pt x="13923" y="17404"/>
                          </a:lnTo>
                          <a:lnTo>
                            <a:pt x="10308" y="17404"/>
                          </a:lnTo>
                          <a:lnTo>
                            <a:pt x="7154" y="18105"/>
                          </a:lnTo>
                          <a:lnTo>
                            <a:pt x="3154" y="19930"/>
                          </a:lnTo>
                          <a:lnTo>
                            <a:pt x="2385" y="17404"/>
                          </a:lnTo>
                          <a:lnTo>
                            <a:pt x="3154" y="15228"/>
                          </a:lnTo>
                          <a:lnTo>
                            <a:pt x="2385" y="14456"/>
                          </a:lnTo>
                          <a:lnTo>
                            <a:pt x="2000" y="14175"/>
                          </a:lnTo>
                          <a:lnTo>
                            <a:pt x="308" y="14175"/>
                          </a:lnTo>
                          <a:lnTo>
                            <a:pt x="0" y="12632"/>
                          </a:lnTo>
                          <a:lnTo>
                            <a:pt x="0" y="12351"/>
                          </a:lnTo>
                          <a:lnTo>
                            <a:pt x="0" y="11228"/>
                          </a:lnTo>
                          <a:lnTo>
                            <a:pt x="0" y="9754"/>
                          </a:lnTo>
                          <a:lnTo>
                            <a:pt x="308" y="9754"/>
                          </a:lnTo>
                          <a:lnTo>
                            <a:pt x="1231" y="8000"/>
                          </a:lnTo>
                          <a:lnTo>
                            <a:pt x="308" y="7579"/>
                          </a:lnTo>
                          <a:lnTo>
                            <a:pt x="1231" y="6877"/>
                          </a:lnTo>
                          <a:lnTo>
                            <a:pt x="2385" y="6877"/>
                          </a:lnTo>
                          <a:lnTo>
                            <a:pt x="2000" y="5754"/>
                          </a:lnTo>
                          <a:lnTo>
                            <a:pt x="2000" y="5053"/>
                          </a:lnTo>
                          <a:lnTo>
                            <a:pt x="2000" y="4000"/>
                          </a:lnTo>
                          <a:lnTo>
                            <a:pt x="1231" y="3579"/>
                          </a:lnTo>
                          <a:lnTo>
                            <a:pt x="1231" y="2175"/>
                          </a:lnTo>
                          <a:lnTo>
                            <a:pt x="2000" y="1825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72" name="Freeform 131">
                      <a:extLst>
                        <a:ext uri="{FF2B5EF4-FFF2-40B4-BE49-F238E27FC236}">
                          <a16:creationId xmlns:a16="http://schemas.microsoft.com/office/drawing/2014/main" id="{065839EE-3122-1E62-3FEA-0C3E6B72AE9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62645" y="4535083"/>
                      <a:ext cx="160059" cy="166099"/>
                    </a:xfrm>
                    <a:custGeom>
                      <a:avLst/>
                      <a:gdLst>
                        <a:gd name="T0" fmla="*/ 8981 w 20000"/>
                        <a:gd name="T1" fmla="*/ 291 h 20000"/>
                        <a:gd name="T2" fmla="*/ 8981 w 20000"/>
                        <a:gd name="T3" fmla="*/ 0 h 20000"/>
                        <a:gd name="T4" fmla="*/ 11774 w 20000"/>
                        <a:gd name="T5" fmla="*/ 0 h 20000"/>
                        <a:gd name="T6" fmla="*/ 14113 w 20000"/>
                        <a:gd name="T7" fmla="*/ 0 h 20000"/>
                        <a:gd name="T8" fmla="*/ 15245 w 20000"/>
                        <a:gd name="T9" fmla="*/ 0 h 20000"/>
                        <a:gd name="T10" fmla="*/ 16075 w 20000"/>
                        <a:gd name="T11" fmla="*/ 0 h 20000"/>
                        <a:gd name="T12" fmla="*/ 15245 w 20000"/>
                        <a:gd name="T13" fmla="*/ 1164 h 20000"/>
                        <a:gd name="T14" fmla="*/ 15245 w 20000"/>
                        <a:gd name="T15" fmla="*/ 3345 h 20000"/>
                        <a:gd name="T16" fmla="*/ 16377 w 20000"/>
                        <a:gd name="T17" fmla="*/ 2982 h 20000"/>
                        <a:gd name="T18" fmla="*/ 17962 w 20000"/>
                        <a:gd name="T19" fmla="*/ 2982 h 20000"/>
                        <a:gd name="T20" fmla="*/ 18415 w 20000"/>
                        <a:gd name="T21" fmla="*/ 3345 h 20000"/>
                        <a:gd name="T22" fmla="*/ 19170 w 20000"/>
                        <a:gd name="T23" fmla="*/ 4436 h 20000"/>
                        <a:gd name="T24" fmla="*/ 18415 w 20000"/>
                        <a:gd name="T25" fmla="*/ 5236 h 20000"/>
                        <a:gd name="T26" fmla="*/ 17962 w 20000"/>
                        <a:gd name="T27" fmla="*/ 5964 h 20000"/>
                        <a:gd name="T28" fmla="*/ 17962 w 20000"/>
                        <a:gd name="T29" fmla="*/ 7855 h 20000"/>
                        <a:gd name="T30" fmla="*/ 19925 w 20000"/>
                        <a:gd name="T31" fmla="*/ 9018 h 20000"/>
                        <a:gd name="T32" fmla="*/ 19925 w 20000"/>
                        <a:gd name="T33" fmla="*/ 12000 h 20000"/>
                        <a:gd name="T34" fmla="*/ 19170 w 20000"/>
                        <a:gd name="T35" fmla="*/ 13091 h 20000"/>
                        <a:gd name="T36" fmla="*/ 18415 w 20000"/>
                        <a:gd name="T37" fmla="*/ 14255 h 20000"/>
                        <a:gd name="T38" fmla="*/ 18415 w 20000"/>
                        <a:gd name="T39" fmla="*/ 15782 h 20000"/>
                        <a:gd name="T40" fmla="*/ 17962 w 20000"/>
                        <a:gd name="T41" fmla="*/ 15782 h 20000"/>
                        <a:gd name="T42" fmla="*/ 17208 w 20000"/>
                        <a:gd name="T43" fmla="*/ 14255 h 20000"/>
                        <a:gd name="T44" fmla="*/ 15245 w 20000"/>
                        <a:gd name="T45" fmla="*/ 14982 h 20000"/>
                        <a:gd name="T46" fmla="*/ 12906 w 20000"/>
                        <a:gd name="T47" fmla="*/ 13091 h 20000"/>
                        <a:gd name="T48" fmla="*/ 12075 w 20000"/>
                        <a:gd name="T49" fmla="*/ 14982 h 20000"/>
                        <a:gd name="T50" fmla="*/ 10943 w 20000"/>
                        <a:gd name="T51" fmla="*/ 14982 h 20000"/>
                        <a:gd name="T52" fmla="*/ 10189 w 20000"/>
                        <a:gd name="T53" fmla="*/ 14255 h 20000"/>
                        <a:gd name="T54" fmla="*/ 9736 w 20000"/>
                        <a:gd name="T55" fmla="*/ 16145 h 20000"/>
                        <a:gd name="T56" fmla="*/ 10943 w 20000"/>
                        <a:gd name="T57" fmla="*/ 16945 h 20000"/>
                        <a:gd name="T58" fmla="*/ 10943 w 20000"/>
                        <a:gd name="T59" fmla="*/ 19127 h 20000"/>
                        <a:gd name="T60" fmla="*/ 10189 w 20000"/>
                        <a:gd name="T61" fmla="*/ 19127 h 20000"/>
                        <a:gd name="T62" fmla="*/ 9736 w 20000"/>
                        <a:gd name="T63" fmla="*/ 18764 h 20000"/>
                        <a:gd name="T64" fmla="*/ 8981 w 20000"/>
                        <a:gd name="T65" fmla="*/ 19127 h 20000"/>
                        <a:gd name="T66" fmla="*/ 7849 w 20000"/>
                        <a:gd name="T67" fmla="*/ 19927 h 20000"/>
                        <a:gd name="T68" fmla="*/ 4679 w 20000"/>
                        <a:gd name="T69" fmla="*/ 16945 h 20000"/>
                        <a:gd name="T70" fmla="*/ 3547 w 20000"/>
                        <a:gd name="T71" fmla="*/ 15782 h 20000"/>
                        <a:gd name="T72" fmla="*/ 4679 w 20000"/>
                        <a:gd name="T73" fmla="*/ 16145 h 20000"/>
                        <a:gd name="T74" fmla="*/ 4679 w 20000"/>
                        <a:gd name="T75" fmla="*/ 15782 h 20000"/>
                        <a:gd name="T76" fmla="*/ 2792 w 20000"/>
                        <a:gd name="T77" fmla="*/ 14982 h 20000"/>
                        <a:gd name="T78" fmla="*/ 1962 w 20000"/>
                        <a:gd name="T79" fmla="*/ 13818 h 20000"/>
                        <a:gd name="T80" fmla="*/ 2792 w 20000"/>
                        <a:gd name="T81" fmla="*/ 13818 h 20000"/>
                        <a:gd name="T82" fmla="*/ 1962 w 20000"/>
                        <a:gd name="T83" fmla="*/ 13091 h 20000"/>
                        <a:gd name="T84" fmla="*/ 2792 w 20000"/>
                        <a:gd name="T85" fmla="*/ 12364 h 20000"/>
                        <a:gd name="T86" fmla="*/ 1962 w 20000"/>
                        <a:gd name="T87" fmla="*/ 12000 h 20000"/>
                        <a:gd name="T88" fmla="*/ 1585 w 20000"/>
                        <a:gd name="T89" fmla="*/ 12364 h 20000"/>
                        <a:gd name="T90" fmla="*/ 830 w 20000"/>
                        <a:gd name="T91" fmla="*/ 10836 h 20000"/>
                        <a:gd name="T92" fmla="*/ 0 w 20000"/>
                        <a:gd name="T93" fmla="*/ 9382 h 20000"/>
                        <a:gd name="T94" fmla="*/ 1585 w 20000"/>
                        <a:gd name="T95" fmla="*/ 9382 h 20000"/>
                        <a:gd name="T96" fmla="*/ 1962 w 20000"/>
                        <a:gd name="T97" fmla="*/ 7127 h 20000"/>
                        <a:gd name="T98" fmla="*/ 2792 w 20000"/>
                        <a:gd name="T99" fmla="*/ 7855 h 20000"/>
                        <a:gd name="T100" fmla="*/ 3925 w 20000"/>
                        <a:gd name="T101" fmla="*/ 7127 h 20000"/>
                        <a:gd name="T102" fmla="*/ 1962 w 20000"/>
                        <a:gd name="T103" fmla="*/ 6400 h 20000"/>
                        <a:gd name="T104" fmla="*/ 1962 w 20000"/>
                        <a:gd name="T105" fmla="*/ 5236 h 20000"/>
                        <a:gd name="T106" fmla="*/ 2792 w 20000"/>
                        <a:gd name="T107" fmla="*/ 5236 h 20000"/>
                        <a:gd name="T108" fmla="*/ 2792 w 20000"/>
                        <a:gd name="T109" fmla="*/ 4145 h 20000"/>
                        <a:gd name="T110" fmla="*/ 5132 w 20000"/>
                        <a:gd name="T111" fmla="*/ 4145 h 20000"/>
                        <a:gd name="T112" fmla="*/ 7094 w 20000"/>
                        <a:gd name="T113" fmla="*/ 4145 h 20000"/>
                        <a:gd name="T114" fmla="*/ 8981 w 20000"/>
                        <a:gd name="T115" fmla="*/ 4145 h 20000"/>
                        <a:gd name="T116" fmla="*/ 8981 w 20000"/>
                        <a:gd name="T117" fmla="*/ 291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8981" y="291"/>
                          </a:moveTo>
                          <a:lnTo>
                            <a:pt x="8981" y="0"/>
                          </a:lnTo>
                          <a:lnTo>
                            <a:pt x="11774" y="0"/>
                          </a:lnTo>
                          <a:lnTo>
                            <a:pt x="14113" y="0"/>
                          </a:lnTo>
                          <a:lnTo>
                            <a:pt x="15245" y="0"/>
                          </a:lnTo>
                          <a:lnTo>
                            <a:pt x="16075" y="0"/>
                          </a:lnTo>
                          <a:lnTo>
                            <a:pt x="15245" y="1164"/>
                          </a:lnTo>
                          <a:lnTo>
                            <a:pt x="15245" y="3345"/>
                          </a:lnTo>
                          <a:lnTo>
                            <a:pt x="16377" y="2982"/>
                          </a:lnTo>
                          <a:lnTo>
                            <a:pt x="17962" y="2982"/>
                          </a:lnTo>
                          <a:lnTo>
                            <a:pt x="18415" y="3345"/>
                          </a:lnTo>
                          <a:lnTo>
                            <a:pt x="19170" y="4436"/>
                          </a:lnTo>
                          <a:lnTo>
                            <a:pt x="18415" y="5236"/>
                          </a:lnTo>
                          <a:lnTo>
                            <a:pt x="17962" y="5964"/>
                          </a:lnTo>
                          <a:lnTo>
                            <a:pt x="17962" y="7855"/>
                          </a:lnTo>
                          <a:lnTo>
                            <a:pt x="19925" y="9018"/>
                          </a:lnTo>
                          <a:lnTo>
                            <a:pt x="19925" y="12000"/>
                          </a:lnTo>
                          <a:lnTo>
                            <a:pt x="19170" y="13091"/>
                          </a:lnTo>
                          <a:lnTo>
                            <a:pt x="18415" y="14255"/>
                          </a:lnTo>
                          <a:lnTo>
                            <a:pt x="18415" y="15782"/>
                          </a:lnTo>
                          <a:lnTo>
                            <a:pt x="17962" y="15782"/>
                          </a:lnTo>
                          <a:lnTo>
                            <a:pt x="17208" y="14255"/>
                          </a:lnTo>
                          <a:lnTo>
                            <a:pt x="15245" y="14982"/>
                          </a:lnTo>
                          <a:lnTo>
                            <a:pt x="12906" y="13091"/>
                          </a:lnTo>
                          <a:lnTo>
                            <a:pt x="12075" y="14982"/>
                          </a:lnTo>
                          <a:lnTo>
                            <a:pt x="10943" y="14982"/>
                          </a:lnTo>
                          <a:lnTo>
                            <a:pt x="10189" y="14255"/>
                          </a:lnTo>
                          <a:lnTo>
                            <a:pt x="9736" y="16145"/>
                          </a:lnTo>
                          <a:lnTo>
                            <a:pt x="10943" y="16945"/>
                          </a:lnTo>
                          <a:lnTo>
                            <a:pt x="10943" y="19127"/>
                          </a:lnTo>
                          <a:lnTo>
                            <a:pt x="10189" y="19127"/>
                          </a:lnTo>
                          <a:lnTo>
                            <a:pt x="9736" y="18764"/>
                          </a:lnTo>
                          <a:lnTo>
                            <a:pt x="8981" y="19127"/>
                          </a:lnTo>
                          <a:lnTo>
                            <a:pt x="7849" y="19927"/>
                          </a:lnTo>
                          <a:lnTo>
                            <a:pt x="4679" y="16945"/>
                          </a:lnTo>
                          <a:lnTo>
                            <a:pt x="3547" y="15782"/>
                          </a:lnTo>
                          <a:lnTo>
                            <a:pt x="4679" y="16145"/>
                          </a:lnTo>
                          <a:lnTo>
                            <a:pt x="4679" y="15782"/>
                          </a:lnTo>
                          <a:lnTo>
                            <a:pt x="2792" y="14982"/>
                          </a:lnTo>
                          <a:lnTo>
                            <a:pt x="1962" y="13818"/>
                          </a:lnTo>
                          <a:lnTo>
                            <a:pt x="2792" y="13818"/>
                          </a:lnTo>
                          <a:lnTo>
                            <a:pt x="1962" y="13091"/>
                          </a:lnTo>
                          <a:lnTo>
                            <a:pt x="2792" y="12364"/>
                          </a:lnTo>
                          <a:lnTo>
                            <a:pt x="1962" y="12000"/>
                          </a:lnTo>
                          <a:lnTo>
                            <a:pt x="1585" y="12364"/>
                          </a:lnTo>
                          <a:lnTo>
                            <a:pt x="830" y="10836"/>
                          </a:lnTo>
                          <a:lnTo>
                            <a:pt x="0" y="9382"/>
                          </a:lnTo>
                          <a:lnTo>
                            <a:pt x="1585" y="9382"/>
                          </a:lnTo>
                          <a:lnTo>
                            <a:pt x="1962" y="7127"/>
                          </a:lnTo>
                          <a:lnTo>
                            <a:pt x="2792" y="7855"/>
                          </a:lnTo>
                          <a:lnTo>
                            <a:pt x="3925" y="7127"/>
                          </a:lnTo>
                          <a:lnTo>
                            <a:pt x="1962" y="6400"/>
                          </a:lnTo>
                          <a:lnTo>
                            <a:pt x="1962" y="5236"/>
                          </a:lnTo>
                          <a:lnTo>
                            <a:pt x="2792" y="5236"/>
                          </a:lnTo>
                          <a:lnTo>
                            <a:pt x="2792" y="4145"/>
                          </a:lnTo>
                          <a:lnTo>
                            <a:pt x="5132" y="4145"/>
                          </a:lnTo>
                          <a:lnTo>
                            <a:pt x="7094" y="4145"/>
                          </a:lnTo>
                          <a:lnTo>
                            <a:pt x="8981" y="4145"/>
                          </a:lnTo>
                          <a:lnTo>
                            <a:pt x="8981" y="291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73" name="Freeform 130">
                      <a:extLst>
                        <a:ext uri="{FF2B5EF4-FFF2-40B4-BE49-F238E27FC236}">
                          <a16:creationId xmlns:a16="http://schemas.microsoft.com/office/drawing/2014/main" id="{74068F2F-1824-6DF6-227A-A86E6A51164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72581" y="4229488"/>
                      <a:ext cx="87579" cy="22649"/>
                    </a:xfrm>
                    <a:custGeom>
                      <a:avLst/>
                      <a:gdLst>
                        <a:gd name="T0" fmla="*/ 1370 w 20000"/>
                        <a:gd name="T1" fmla="*/ 5405 h 20000"/>
                        <a:gd name="T2" fmla="*/ 7808 w 20000"/>
                        <a:gd name="T3" fmla="*/ 0 h 20000"/>
                        <a:gd name="T4" fmla="*/ 12740 w 20000"/>
                        <a:gd name="T5" fmla="*/ 0 h 20000"/>
                        <a:gd name="T6" fmla="*/ 16164 w 20000"/>
                        <a:gd name="T7" fmla="*/ 5405 h 20000"/>
                        <a:gd name="T8" fmla="*/ 19863 w 20000"/>
                        <a:gd name="T9" fmla="*/ 5405 h 20000"/>
                        <a:gd name="T10" fmla="*/ 16986 w 20000"/>
                        <a:gd name="T11" fmla="*/ 14054 h 20000"/>
                        <a:gd name="T12" fmla="*/ 11233 w 20000"/>
                        <a:gd name="T13" fmla="*/ 5405 h 20000"/>
                        <a:gd name="T14" fmla="*/ 9178 w 20000"/>
                        <a:gd name="T15" fmla="*/ 10811 h 20000"/>
                        <a:gd name="T16" fmla="*/ 6986 w 20000"/>
                        <a:gd name="T17" fmla="*/ 10811 h 20000"/>
                        <a:gd name="T18" fmla="*/ 6986 w 20000"/>
                        <a:gd name="T19" fmla="*/ 14054 h 20000"/>
                        <a:gd name="T20" fmla="*/ 0 w 20000"/>
                        <a:gd name="T21" fmla="*/ 19459 h 20000"/>
                        <a:gd name="T22" fmla="*/ 0 w 20000"/>
                        <a:gd name="T23" fmla="*/ 14054 h 20000"/>
                        <a:gd name="T24" fmla="*/ 1370 w 20000"/>
                        <a:gd name="T25" fmla="*/ 10811 h 20000"/>
                        <a:gd name="T26" fmla="*/ 1370 w 20000"/>
                        <a:gd name="T27" fmla="*/ 5405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370" y="5405"/>
                          </a:moveTo>
                          <a:lnTo>
                            <a:pt x="7808" y="0"/>
                          </a:lnTo>
                          <a:lnTo>
                            <a:pt x="12740" y="0"/>
                          </a:lnTo>
                          <a:lnTo>
                            <a:pt x="16164" y="5405"/>
                          </a:lnTo>
                          <a:lnTo>
                            <a:pt x="19863" y="5405"/>
                          </a:lnTo>
                          <a:lnTo>
                            <a:pt x="16986" y="14054"/>
                          </a:lnTo>
                          <a:lnTo>
                            <a:pt x="11233" y="5405"/>
                          </a:lnTo>
                          <a:lnTo>
                            <a:pt x="9178" y="10811"/>
                          </a:lnTo>
                          <a:lnTo>
                            <a:pt x="6986" y="10811"/>
                          </a:lnTo>
                          <a:lnTo>
                            <a:pt x="6986" y="14054"/>
                          </a:lnTo>
                          <a:lnTo>
                            <a:pt x="0" y="19459"/>
                          </a:lnTo>
                          <a:lnTo>
                            <a:pt x="0" y="14054"/>
                          </a:lnTo>
                          <a:lnTo>
                            <a:pt x="1370" y="10811"/>
                          </a:lnTo>
                          <a:lnTo>
                            <a:pt x="1370" y="5405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74" name="Freeform 129">
                      <a:extLst>
                        <a:ext uri="{FF2B5EF4-FFF2-40B4-BE49-F238E27FC236}">
                          <a16:creationId xmlns:a16="http://schemas.microsoft.com/office/drawing/2014/main" id="{C8B9ECA7-63D5-C968-CDE1-9841BB6ECF1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34978" y="4298015"/>
                      <a:ext cx="123819" cy="166099"/>
                    </a:xfrm>
                    <a:custGeom>
                      <a:avLst/>
                      <a:gdLst>
                        <a:gd name="T0" fmla="*/ 2647 w 20000"/>
                        <a:gd name="T1" fmla="*/ 5236 h 20000"/>
                        <a:gd name="T2" fmla="*/ 2647 w 20000"/>
                        <a:gd name="T3" fmla="*/ 3418 h 20000"/>
                        <a:gd name="T4" fmla="*/ 2059 w 20000"/>
                        <a:gd name="T5" fmla="*/ 1164 h 20000"/>
                        <a:gd name="T6" fmla="*/ 2647 w 20000"/>
                        <a:gd name="T7" fmla="*/ 0 h 20000"/>
                        <a:gd name="T8" fmla="*/ 12745 w 20000"/>
                        <a:gd name="T9" fmla="*/ 436 h 20000"/>
                        <a:gd name="T10" fmla="*/ 13235 w 20000"/>
                        <a:gd name="T11" fmla="*/ 0 h 20000"/>
                        <a:gd name="T12" fmla="*/ 14706 w 20000"/>
                        <a:gd name="T13" fmla="*/ 0 h 20000"/>
                        <a:gd name="T14" fmla="*/ 15784 w 20000"/>
                        <a:gd name="T15" fmla="*/ 436 h 20000"/>
                        <a:gd name="T16" fmla="*/ 14706 w 20000"/>
                        <a:gd name="T17" fmla="*/ 1164 h 20000"/>
                        <a:gd name="T18" fmla="*/ 16863 w 20000"/>
                        <a:gd name="T19" fmla="*/ 2255 h 20000"/>
                        <a:gd name="T20" fmla="*/ 16863 w 20000"/>
                        <a:gd name="T21" fmla="*/ 3418 h 20000"/>
                        <a:gd name="T22" fmla="*/ 15784 w 20000"/>
                        <a:gd name="T23" fmla="*/ 4873 h 20000"/>
                        <a:gd name="T24" fmla="*/ 17255 w 20000"/>
                        <a:gd name="T25" fmla="*/ 5236 h 20000"/>
                        <a:gd name="T26" fmla="*/ 17255 w 20000"/>
                        <a:gd name="T27" fmla="*/ 6400 h 20000"/>
                        <a:gd name="T28" fmla="*/ 17255 w 20000"/>
                        <a:gd name="T29" fmla="*/ 7127 h 20000"/>
                        <a:gd name="T30" fmla="*/ 18333 w 20000"/>
                        <a:gd name="T31" fmla="*/ 8291 h 20000"/>
                        <a:gd name="T32" fmla="*/ 17255 w 20000"/>
                        <a:gd name="T33" fmla="*/ 9382 h 20000"/>
                        <a:gd name="T34" fmla="*/ 17255 w 20000"/>
                        <a:gd name="T35" fmla="*/ 10836 h 20000"/>
                        <a:gd name="T36" fmla="*/ 17255 w 20000"/>
                        <a:gd name="T37" fmla="*/ 12800 h 20000"/>
                        <a:gd name="T38" fmla="*/ 18333 w 20000"/>
                        <a:gd name="T39" fmla="*/ 15055 h 20000"/>
                        <a:gd name="T40" fmla="*/ 19902 w 20000"/>
                        <a:gd name="T41" fmla="*/ 16145 h 20000"/>
                        <a:gd name="T42" fmla="*/ 19314 w 20000"/>
                        <a:gd name="T43" fmla="*/ 16945 h 20000"/>
                        <a:gd name="T44" fmla="*/ 15784 w 20000"/>
                        <a:gd name="T45" fmla="*/ 17236 h 20000"/>
                        <a:gd name="T46" fmla="*/ 13235 w 20000"/>
                        <a:gd name="T47" fmla="*/ 18036 h 20000"/>
                        <a:gd name="T48" fmla="*/ 8627 w 20000"/>
                        <a:gd name="T49" fmla="*/ 19200 h 20000"/>
                        <a:gd name="T50" fmla="*/ 6078 w 20000"/>
                        <a:gd name="T51" fmla="*/ 19927 h 20000"/>
                        <a:gd name="T52" fmla="*/ 2647 w 20000"/>
                        <a:gd name="T53" fmla="*/ 19927 h 20000"/>
                        <a:gd name="T54" fmla="*/ 2647 w 20000"/>
                        <a:gd name="T55" fmla="*/ 18764 h 20000"/>
                        <a:gd name="T56" fmla="*/ 2059 w 20000"/>
                        <a:gd name="T57" fmla="*/ 16945 h 20000"/>
                        <a:gd name="T58" fmla="*/ 0 w 20000"/>
                        <a:gd name="T59" fmla="*/ 13891 h 20000"/>
                        <a:gd name="T60" fmla="*/ 2059 w 20000"/>
                        <a:gd name="T61" fmla="*/ 12000 h 20000"/>
                        <a:gd name="T62" fmla="*/ 2059 w 20000"/>
                        <a:gd name="T63" fmla="*/ 10109 h 20000"/>
                        <a:gd name="T64" fmla="*/ 3627 w 20000"/>
                        <a:gd name="T65" fmla="*/ 9382 h 20000"/>
                        <a:gd name="T66" fmla="*/ 3627 w 20000"/>
                        <a:gd name="T67" fmla="*/ 8291 h 20000"/>
                        <a:gd name="T68" fmla="*/ 2647 w 20000"/>
                        <a:gd name="T69" fmla="*/ 5964 h 20000"/>
                        <a:gd name="T70" fmla="*/ 2647 w 20000"/>
                        <a:gd name="T71" fmla="*/ 5236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2647" y="5236"/>
                          </a:moveTo>
                          <a:lnTo>
                            <a:pt x="2647" y="3418"/>
                          </a:lnTo>
                          <a:lnTo>
                            <a:pt x="2059" y="1164"/>
                          </a:lnTo>
                          <a:lnTo>
                            <a:pt x="2647" y="0"/>
                          </a:lnTo>
                          <a:lnTo>
                            <a:pt x="12745" y="436"/>
                          </a:lnTo>
                          <a:lnTo>
                            <a:pt x="13235" y="0"/>
                          </a:lnTo>
                          <a:lnTo>
                            <a:pt x="14706" y="0"/>
                          </a:lnTo>
                          <a:lnTo>
                            <a:pt x="15784" y="436"/>
                          </a:lnTo>
                          <a:lnTo>
                            <a:pt x="14706" y="1164"/>
                          </a:lnTo>
                          <a:lnTo>
                            <a:pt x="16863" y="2255"/>
                          </a:lnTo>
                          <a:lnTo>
                            <a:pt x="16863" y="3418"/>
                          </a:lnTo>
                          <a:lnTo>
                            <a:pt x="15784" y="4873"/>
                          </a:lnTo>
                          <a:lnTo>
                            <a:pt x="17255" y="5236"/>
                          </a:lnTo>
                          <a:lnTo>
                            <a:pt x="17255" y="6400"/>
                          </a:lnTo>
                          <a:lnTo>
                            <a:pt x="17255" y="7127"/>
                          </a:lnTo>
                          <a:lnTo>
                            <a:pt x="18333" y="8291"/>
                          </a:lnTo>
                          <a:lnTo>
                            <a:pt x="17255" y="9382"/>
                          </a:lnTo>
                          <a:lnTo>
                            <a:pt x="17255" y="10836"/>
                          </a:lnTo>
                          <a:lnTo>
                            <a:pt x="17255" y="12800"/>
                          </a:lnTo>
                          <a:lnTo>
                            <a:pt x="18333" y="15055"/>
                          </a:lnTo>
                          <a:lnTo>
                            <a:pt x="19902" y="16145"/>
                          </a:lnTo>
                          <a:lnTo>
                            <a:pt x="19314" y="16945"/>
                          </a:lnTo>
                          <a:lnTo>
                            <a:pt x="15784" y="17236"/>
                          </a:lnTo>
                          <a:lnTo>
                            <a:pt x="13235" y="18036"/>
                          </a:lnTo>
                          <a:lnTo>
                            <a:pt x="8627" y="19200"/>
                          </a:lnTo>
                          <a:lnTo>
                            <a:pt x="6078" y="19927"/>
                          </a:lnTo>
                          <a:lnTo>
                            <a:pt x="2647" y="19927"/>
                          </a:lnTo>
                          <a:lnTo>
                            <a:pt x="2647" y="18764"/>
                          </a:lnTo>
                          <a:lnTo>
                            <a:pt x="2059" y="16945"/>
                          </a:lnTo>
                          <a:lnTo>
                            <a:pt x="0" y="13891"/>
                          </a:lnTo>
                          <a:lnTo>
                            <a:pt x="2059" y="12000"/>
                          </a:lnTo>
                          <a:lnTo>
                            <a:pt x="2059" y="10109"/>
                          </a:lnTo>
                          <a:lnTo>
                            <a:pt x="3627" y="9382"/>
                          </a:lnTo>
                          <a:lnTo>
                            <a:pt x="3627" y="8291"/>
                          </a:lnTo>
                          <a:lnTo>
                            <a:pt x="2647" y="5964"/>
                          </a:lnTo>
                          <a:lnTo>
                            <a:pt x="2647" y="5236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75" name="Freeform 128">
                      <a:extLst>
                        <a:ext uri="{FF2B5EF4-FFF2-40B4-BE49-F238E27FC236}">
                          <a16:creationId xmlns:a16="http://schemas.microsoft.com/office/drawing/2014/main" id="{CFB28350-034C-22ED-D10C-5A3597CDAB2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22410" y="4251205"/>
                      <a:ext cx="197809" cy="147979"/>
                    </a:xfrm>
                    <a:custGeom>
                      <a:avLst/>
                      <a:gdLst>
                        <a:gd name="T0" fmla="*/ 3780 w 20000"/>
                        <a:gd name="T1" fmla="*/ 0 h 20000"/>
                        <a:gd name="T2" fmla="*/ 5671 w 20000"/>
                        <a:gd name="T3" fmla="*/ 0 h 20000"/>
                        <a:gd name="T4" fmla="*/ 5671 w 20000"/>
                        <a:gd name="T5" fmla="*/ 902 h 20000"/>
                        <a:gd name="T6" fmla="*/ 7256 w 20000"/>
                        <a:gd name="T7" fmla="*/ 1311 h 20000"/>
                        <a:gd name="T8" fmla="*/ 8232 w 20000"/>
                        <a:gd name="T9" fmla="*/ 902 h 20000"/>
                        <a:gd name="T10" fmla="*/ 8841 w 20000"/>
                        <a:gd name="T11" fmla="*/ 902 h 20000"/>
                        <a:gd name="T12" fmla="*/ 10427 w 20000"/>
                        <a:gd name="T13" fmla="*/ 902 h 20000"/>
                        <a:gd name="T14" fmla="*/ 10427 w 20000"/>
                        <a:gd name="T15" fmla="*/ 1311 h 20000"/>
                        <a:gd name="T16" fmla="*/ 10732 w 20000"/>
                        <a:gd name="T17" fmla="*/ 2131 h 20000"/>
                        <a:gd name="T18" fmla="*/ 11341 w 20000"/>
                        <a:gd name="T19" fmla="*/ 2131 h 20000"/>
                        <a:gd name="T20" fmla="*/ 12317 w 20000"/>
                        <a:gd name="T21" fmla="*/ 3361 h 20000"/>
                        <a:gd name="T22" fmla="*/ 13902 w 20000"/>
                        <a:gd name="T23" fmla="*/ 2131 h 20000"/>
                        <a:gd name="T24" fmla="*/ 14817 w 20000"/>
                        <a:gd name="T25" fmla="*/ 2131 h 20000"/>
                        <a:gd name="T26" fmla="*/ 15488 w 20000"/>
                        <a:gd name="T27" fmla="*/ 1311 h 20000"/>
                        <a:gd name="T28" fmla="*/ 15793 w 20000"/>
                        <a:gd name="T29" fmla="*/ 902 h 20000"/>
                        <a:gd name="T30" fmla="*/ 17073 w 20000"/>
                        <a:gd name="T31" fmla="*/ 3361 h 20000"/>
                        <a:gd name="T32" fmla="*/ 17317 w 20000"/>
                        <a:gd name="T33" fmla="*/ 4262 h 20000"/>
                        <a:gd name="T34" fmla="*/ 18049 w 20000"/>
                        <a:gd name="T35" fmla="*/ 4672 h 20000"/>
                        <a:gd name="T36" fmla="*/ 18049 w 20000"/>
                        <a:gd name="T37" fmla="*/ 6393 h 20000"/>
                        <a:gd name="T38" fmla="*/ 18293 w 20000"/>
                        <a:gd name="T39" fmla="*/ 6885 h 20000"/>
                        <a:gd name="T40" fmla="*/ 18293 w 20000"/>
                        <a:gd name="T41" fmla="*/ 8033 h 20000"/>
                        <a:gd name="T42" fmla="*/ 19573 w 20000"/>
                        <a:gd name="T43" fmla="*/ 9754 h 20000"/>
                        <a:gd name="T44" fmla="*/ 18963 w 20000"/>
                        <a:gd name="T45" fmla="*/ 10246 h 20000"/>
                        <a:gd name="T46" fmla="*/ 18963 w 20000"/>
                        <a:gd name="T47" fmla="*/ 11885 h 20000"/>
                        <a:gd name="T48" fmla="*/ 19573 w 20000"/>
                        <a:gd name="T49" fmla="*/ 12295 h 20000"/>
                        <a:gd name="T50" fmla="*/ 19573 w 20000"/>
                        <a:gd name="T51" fmla="*/ 13607 h 20000"/>
                        <a:gd name="T52" fmla="*/ 19573 w 20000"/>
                        <a:gd name="T53" fmla="*/ 14426 h 20000"/>
                        <a:gd name="T54" fmla="*/ 19939 w 20000"/>
                        <a:gd name="T55" fmla="*/ 15738 h 20000"/>
                        <a:gd name="T56" fmla="*/ 18963 w 20000"/>
                        <a:gd name="T57" fmla="*/ 15738 h 20000"/>
                        <a:gd name="T58" fmla="*/ 18293 w 20000"/>
                        <a:gd name="T59" fmla="*/ 16557 h 20000"/>
                        <a:gd name="T60" fmla="*/ 18963 w 20000"/>
                        <a:gd name="T61" fmla="*/ 16967 h 20000"/>
                        <a:gd name="T62" fmla="*/ 18293 w 20000"/>
                        <a:gd name="T63" fmla="*/ 19098 h 20000"/>
                        <a:gd name="T64" fmla="*/ 18049 w 20000"/>
                        <a:gd name="T65" fmla="*/ 19098 h 20000"/>
                        <a:gd name="T66" fmla="*/ 17073 w 20000"/>
                        <a:gd name="T67" fmla="*/ 18607 h 20000"/>
                        <a:gd name="T68" fmla="*/ 17073 w 20000"/>
                        <a:gd name="T69" fmla="*/ 19918 h 20000"/>
                        <a:gd name="T70" fmla="*/ 15793 w 20000"/>
                        <a:gd name="T71" fmla="*/ 19918 h 20000"/>
                        <a:gd name="T72" fmla="*/ 14817 w 20000"/>
                        <a:gd name="T73" fmla="*/ 19918 h 20000"/>
                        <a:gd name="T74" fmla="*/ 14817 w 20000"/>
                        <a:gd name="T75" fmla="*/ 17787 h 20000"/>
                        <a:gd name="T76" fmla="*/ 14207 w 20000"/>
                        <a:gd name="T77" fmla="*/ 15738 h 20000"/>
                        <a:gd name="T78" fmla="*/ 12927 w 20000"/>
                        <a:gd name="T79" fmla="*/ 15738 h 20000"/>
                        <a:gd name="T80" fmla="*/ 11707 w 20000"/>
                        <a:gd name="T81" fmla="*/ 15738 h 20000"/>
                        <a:gd name="T82" fmla="*/ 11707 w 20000"/>
                        <a:gd name="T83" fmla="*/ 13607 h 20000"/>
                        <a:gd name="T84" fmla="*/ 11341 w 20000"/>
                        <a:gd name="T85" fmla="*/ 13115 h 20000"/>
                        <a:gd name="T86" fmla="*/ 11341 w 20000"/>
                        <a:gd name="T87" fmla="*/ 11885 h 20000"/>
                        <a:gd name="T88" fmla="*/ 10427 w 20000"/>
                        <a:gd name="T89" fmla="*/ 9754 h 20000"/>
                        <a:gd name="T90" fmla="*/ 7561 w 20000"/>
                        <a:gd name="T91" fmla="*/ 10246 h 20000"/>
                        <a:gd name="T92" fmla="*/ 7256 w 20000"/>
                        <a:gd name="T93" fmla="*/ 10246 h 20000"/>
                        <a:gd name="T94" fmla="*/ 6341 w 20000"/>
                        <a:gd name="T95" fmla="*/ 12295 h 20000"/>
                        <a:gd name="T96" fmla="*/ 5671 w 20000"/>
                        <a:gd name="T97" fmla="*/ 12295 h 20000"/>
                        <a:gd name="T98" fmla="*/ 4756 w 20000"/>
                        <a:gd name="T99" fmla="*/ 13607 h 20000"/>
                        <a:gd name="T100" fmla="*/ 4085 w 20000"/>
                        <a:gd name="T101" fmla="*/ 12295 h 20000"/>
                        <a:gd name="T102" fmla="*/ 3780 w 20000"/>
                        <a:gd name="T103" fmla="*/ 11066 h 20000"/>
                        <a:gd name="T104" fmla="*/ 1585 w 20000"/>
                        <a:gd name="T105" fmla="*/ 8934 h 20000"/>
                        <a:gd name="T106" fmla="*/ 976 w 20000"/>
                        <a:gd name="T107" fmla="*/ 7705 h 20000"/>
                        <a:gd name="T108" fmla="*/ 0 w 20000"/>
                        <a:gd name="T109" fmla="*/ 6885 h 20000"/>
                        <a:gd name="T110" fmla="*/ 976 w 20000"/>
                        <a:gd name="T111" fmla="*/ 4672 h 20000"/>
                        <a:gd name="T112" fmla="*/ 3110 w 20000"/>
                        <a:gd name="T113" fmla="*/ 3361 h 20000"/>
                        <a:gd name="T114" fmla="*/ 3780 w 20000"/>
                        <a:gd name="T115" fmla="*/ 2131 h 20000"/>
                        <a:gd name="T116" fmla="*/ 3110 w 20000"/>
                        <a:gd name="T117" fmla="*/ 1311 h 20000"/>
                        <a:gd name="T118" fmla="*/ 3780 w 20000"/>
                        <a:gd name="T119" fmla="*/ 902 h 20000"/>
                        <a:gd name="T120" fmla="*/ 3780 w 20000"/>
                        <a:gd name="T121" fmla="*/ 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3780" y="0"/>
                          </a:moveTo>
                          <a:lnTo>
                            <a:pt x="5671" y="0"/>
                          </a:lnTo>
                          <a:lnTo>
                            <a:pt x="5671" y="902"/>
                          </a:lnTo>
                          <a:lnTo>
                            <a:pt x="7256" y="1311"/>
                          </a:lnTo>
                          <a:lnTo>
                            <a:pt x="8232" y="902"/>
                          </a:lnTo>
                          <a:lnTo>
                            <a:pt x="8841" y="902"/>
                          </a:lnTo>
                          <a:lnTo>
                            <a:pt x="10427" y="902"/>
                          </a:lnTo>
                          <a:lnTo>
                            <a:pt x="10427" y="1311"/>
                          </a:lnTo>
                          <a:lnTo>
                            <a:pt x="10732" y="2131"/>
                          </a:lnTo>
                          <a:lnTo>
                            <a:pt x="11341" y="2131"/>
                          </a:lnTo>
                          <a:lnTo>
                            <a:pt x="12317" y="3361"/>
                          </a:lnTo>
                          <a:lnTo>
                            <a:pt x="13902" y="2131"/>
                          </a:lnTo>
                          <a:lnTo>
                            <a:pt x="14817" y="2131"/>
                          </a:lnTo>
                          <a:lnTo>
                            <a:pt x="15488" y="1311"/>
                          </a:lnTo>
                          <a:lnTo>
                            <a:pt x="15793" y="902"/>
                          </a:lnTo>
                          <a:lnTo>
                            <a:pt x="17073" y="3361"/>
                          </a:lnTo>
                          <a:lnTo>
                            <a:pt x="17317" y="4262"/>
                          </a:lnTo>
                          <a:lnTo>
                            <a:pt x="18049" y="4672"/>
                          </a:lnTo>
                          <a:lnTo>
                            <a:pt x="18049" y="6393"/>
                          </a:lnTo>
                          <a:lnTo>
                            <a:pt x="18293" y="6885"/>
                          </a:lnTo>
                          <a:lnTo>
                            <a:pt x="18293" y="8033"/>
                          </a:lnTo>
                          <a:lnTo>
                            <a:pt x="19573" y="9754"/>
                          </a:lnTo>
                          <a:lnTo>
                            <a:pt x="18963" y="10246"/>
                          </a:lnTo>
                          <a:lnTo>
                            <a:pt x="18963" y="11885"/>
                          </a:lnTo>
                          <a:lnTo>
                            <a:pt x="19573" y="12295"/>
                          </a:lnTo>
                          <a:lnTo>
                            <a:pt x="19573" y="13607"/>
                          </a:lnTo>
                          <a:lnTo>
                            <a:pt x="19573" y="14426"/>
                          </a:lnTo>
                          <a:lnTo>
                            <a:pt x="19939" y="15738"/>
                          </a:lnTo>
                          <a:lnTo>
                            <a:pt x="18963" y="15738"/>
                          </a:lnTo>
                          <a:lnTo>
                            <a:pt x="18293" y="16557"/>
                          </a:lnTo>
                          <a:lnTo>
                            <a:pt x="18963" y="16967"/>
                          </a:lnTo>
                          <a:lnTo>
                            <a:pt x="18293" y="19098"/>
                          </a:lnTo>
                          <a:lnTo>
                            <a:pt x="18049" y="19098"/>
                          </a:lnTo>
                          <a:lnTo>
                            <a:pt x="17073" y="18607"/>
                          </a:lnTo>
                          <a:lnTo>
                            <a:pt x="17073" y="19918"/>
                          </a:lnTo>
                          <a:lnTo>
                            <a:pt x="15793" y="19918"/>
                          </a:lnTo>
                          <a:lnTo>
                            <a:pt x="14817" y="19918"/>
                          </a:lnTo>
                          <a:lnTo>
                            <a:pt x="14817" y="17787"/>
                          </a:lnTo>
                          <a:lnTo>
                            <a:pt x="14207" y="15738"/>
                          </a:lnTo>
                          <a:lnTo>
                            <a:pt x="12927" y="15738"/>
                          </a:lnTo>
                          <a:lnTo>
                            <a:pt x="11707" y="15738"/>
                          </a:lnTo>
                          <a:lnTo>
                            <a:pt x="11707" y="13607"/>
                          </a:lnTo>
                          <a:lnTo>
                            <a:pt x="11341" y="13115"/>
                          </a:lnTo>
                          <a:lnTo>
                            <a:pt x="11341" y="11885"/>
                          </a:lnTo>
                          <a:lnTo>
                            <a:pt x="10427" y="9754"/>
                          </a:lnTo>
                          <a:lnTo>
                            <a:pt x="7561" y="10246"/>
                          </a:lnTo>
                          <a:lnTo>
                            <a:pt x="7256" y="10246"/>
                          </a:lnTo>
                          <a:lnTo>
                            <a:pt x="6341" y="12295"/>
                          </a:lnTo>
                          <a:lnTo>
                            <a:pt x="5671" y="12295"/>
                          </a:lnTo>
                          <a:lnTo>
                            <a:pt x="4756" y="13607"/>
                          </a:lnTo>
                          <a:lnTo>
                            <a:pt x="4085" y="12295"/>
                          </a:lnTo>
                          <a:lnTo>
                            <a:pt x="3780" y="11066"/>
                          </a:lnTo>
                          <a:lnTo>
                            <a:pt x="1585" y="8934"/>
                          </a:lnTo>
                          <a:lnTo>
                            <a:pt x="976" y="7705"/>
                          </a:lnTo>
                          <a:lnTo>
                            <a:pt x="0" y="6885"/>
                          </a:lnTo>
                          <a:lnTo>
                            <a:pt x="976" y="4672"/>
                          </a:lnTo>
                          <a:lnTo>
                            <a:pt x="3110" y="3361"/>
                          </a:lnTo>
                          <a:lnTo>
                            <a:pt x="3780" y="2131"/>
                          </a:lnTo>
                          <a:lnTo>
                            <a:pt x="3110" y="1311"/>
                          </a:lnTo>
                          <a:lnTo>
                            <a:pt x="3780" y="902"/>
                          </a:lnTo>
                          <a:lnTo>
                            <a:pt x="3780" y="0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76" name="Freeform 127">
                      <a:extLst>
                        <a:ext uri="{FF2B5EF4-FFF2-40B4-BE49-F238E27FC236}">
                          <a16:creationId xmlns:a16="http://schemas.microsoft.com/office/drawing/2014/main" id="{70F79A08-979B-E19E-5A60-125B71CFB01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78620" y="4251205"/>
                      <a:ext cx="81539" cy="51340"/>
                    </a:xfrm>
                    <a:custGeom>
                      <a:avLst/>
                      <a:gdLst>
                        <a:gd name="T0" fmla="*/ 0 w 20000"/>
                        <a:gd name="T1" fmla="*/ 3765 h 20000"/>
                        <a:gd name="T2" fmla="*/ 4559 w 20000"/>
                        <a:gd name="T3" fmla="*/ 2588 h 20000"/>
                        <a:gd name="T4" fmla="*/ 6912 w 20000"/>
                        <a:gd name="T5" fmla="*/ 2588 h 20000"/>
                        <a:gd name="T6" fmla="*/ 9853 w 20000"/>
                        <a:gd name="T7" fmla="*/ 0 h 20000"/>
                        <a:gd name="T8" fmla="*/ 19853 w 20000"/>
                        <a:gd name="T9" fmla="*/ 0 h 20000"/>
                        <a:gd name="T10" fmla="*/ 19853 w 20000"/>
                        <a:gd name="T11" fmla="*/ 2588 h 20000"/>
                        <a:gd name="T12" fmla="*/ 18235 w 20000"/>
                        <a:gd name="T13" fmla="*/ 3765 h 20000"/>
                        <a:gd name="T14" fmla="*/ 19853 w 20000"/>
                        <a:gd name="T15" fmla="*/ 6118 h 20000"/>
                        <a:gd name="T16" fmla="*/ 18235 w 20000"/>
                        <a:gd name="T17" fmla="*/ 9647 h 20000"/>
                        <a:gd name="T18" fmla="*/ 12941 w 20000"/>
                        <a:gd name="T19" fmla="*/ 13412 h 20000"/>
                        <a:gd name="T20" fmla="*/ 10588 w 20000"/>
                        <a:gd name="T21" fmla="*/ 19765 h 20000"/>
                        <a:gd name="T22" fmla="*/ 9853 w 20000"/>
                        <a:gd name="T23" fmla="*/ 16000 h 20000"/>
                        <a:gd name="T24" fmla="*/ 8382 w 20000"/>
                        <a:gd name="T25" fmla="*/ 18353 h 20000"/>
                        <a:gd name="T26" fmla="*/ 8382 w 20000"/>
                        <a:gd name="T27" fmla="*/ 9647 h 20000"/>
                        <a:gd name="T28" fmla="*/ 4559 w 20000"/>
                        <a:gd name="T29" fmla="*/ 9647 h 20000"/>
                        <a:gd name="T30" fmla="*/ 4559 w 20000"/>
                        <a:gd name="T31" fmla="*/ 8706 h 20000"/>
                        <a:gd name="T32" fmla="*/ 2353 w 20000"/>
                        <a:gd name="T33" fmla="*/ 6118 h 20000"/>
                        <a:gd name="T34" fmla="*/ 0 w 20000"/>
                        <a:gd name="T35" fmla="*/ 3765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0" y="3765"/>
                          </a:moveTo>
                          <a:lnTo>
                            <a:pt x="4559" y="2588"/>
                          </a:lnTo>
                          <a:lnTo>
                            <a:pt x="6912" y="2588"/>
                          </a:lnTo>
                          <a:lnTo>
                            <a:pt x="9853" y="0"/>
                          </a:lnTo>
                          <a:lnTo>
                            <a:pt x="19853" y="0"/>
                          </a:lnTo>
                          <a:lnTo>
                            <a:pt x="19853" y="2588"/>
                          </a:lnTo>
                          <a:lnTo>
                            <a:pt x="18235" y="3765"/>
                          </a:lnTo>
                          <a:lnTo>
                            <a:pt x="19853" y="6118"/>
                          </a:lnTo>
                          <a:lnTo>
                            <a:pt x="18235" y="9647"/>
                          </a:lnTo>
                          <a:lnTo>
                            <a:pt x="12941" y="13412"/>
                          </a:lnTo>
                          <a:lnTo>
                            <a:pt x="10588" y="19765"/>
                          </a:lnTo>
                          <a:lnTo>
                            <a:pt x="9853" y="16000"/>
                          </a:lnTo>
                          <a:lnTo>
                            <a:pt x="8382" y="18353"/>
                          </a:lnTo>
                          <a:lnTo>
                            <a:pt x="8382" y="9647"/>
                          </a:lnTo>
                          <a:lnTo>
                            <a:pt x="4559" y="9647"/>
                          </a:lnTo>
                          <a:lnTo>
                            <a:pt x="4559" y="8706"/>
                          </a:lnTo>
                          <a:lnTo>
                            <a:pt x="2353" y="6118"/>
                          </a:lnTo>
                          <a:lnTo>
                            <a:pt x="0" y="3765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77" name="Freeform 126">
                      <a:extLst>
                        <a:ext uri="{FF2B5EF4-FFF2-40B4-BE49-F238E27FC236}">
                          <a16:creationId xmlns:a16="http://schemas.microsoft.com/office/drawing/2014/main" id="{CCEB89BD-C846-FE7F-5B71-D861463AFE0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53585" y="4242145"/>
                      <a:ext cx="206869" cy="297468"/>
                    </a:xfrm>
                    <a:custGeom>
                      <a:avLst/>
                      <a:gdLst>
                        <a:gd name="T0" fmla="*/ 15743 w 20000"/>
                        <a:gd name="T1" fmla="*/ 0 h 20000"/>
                        <a:gd name="T2" fmla="*/ 16618 w 20000"/>
                        <a:gd name="T3" fmla="*/ 1095 h 20000"/>
                        <a:gd name="T4" fmla="*/ 17201 w 20000"/>
                        <a:gd name="T5" fmla="*/ 2961 h 20000"/>
                        <a:gd name="T6" fmla="*/ 17551 w 20000"/>
                        <a:gd name="T7" fmla="*/ 5071 h 20000"/>
                        <a:gd name="T8" fmla="*/ 16327 w 20000"/>
                        <a:gd name="T9" fmla="*/ 5720 h 20000"/>
                        <a:gd name="T10" fmla="*/ 14810 w 20000"/>
                        <a:gd name="T11" fmla="*/ 6531 h 20000"/>
                        <a:gd name="T12" fmla="*/ 17551 w 20000"/>
                        <a:gd name="T13" fmla="*/ 8195 h 20000"/>
                        <a:gd name="T14" fmla="*/ 18717 w 20000"/>
                        <a:gd name="T15" fmla="*/ 9858 h 20000"/>
                        <a:gd name="T16" fmla="*/ 17551 w 20000"/>
                        <a:gd name="T17" fmla="*/ 10953 h 20000"/>
                        <a:gd name="T18" fmla="*/ 16327 w 20000"/>
                        <a:gd name="T19" fmla="*/ 12819 h 20000"/>
                        <a:gd name="T20" fmla="*/ 16618 w 20000"/>
                        <a:gd name="T21" fmla="*/ 14523 h 20000"/>
                        <a:gd name="T22" fmla="*/ 17551 w 20000"/>
                        <a:gd name="T23" fmla="*/ 15984 h 20000"/>
                        <a:gd name="T24" fmla="*/ 19592 w 20000"/>
                        <a:gd name="T25" fmla="*/ 18296 h 20000"/>
                        <a:gd name="T26" fmla="*/ 19592 w 20000"/>
                        <a:gd name="T27" fmla="*/ 19310 h 20000"/>
                        <a:gd name="T28" fmla="*/ 16618 w 20000"/>
                        <a:gd name="T29" fmla="*/ 19310 h 20000"/>
                        <a:gd name="T30" fmla="*/ 11837 w 20000"/>
                        <a:gd name="T31" fmla="*/ 19757 h 20000"/>
                        <a:gd name="T32" fmla="*/ 7872 w 20000"/>
                        <a:gd name="T33" fmla="*/ 19757 h 20000"/>
                        <a:gd name="T34" fmla="*/ 4548 w 20000"/>
                        <a:gd name="T35" fmla="*/ 19757 h 20000"/>
                        <a:gd name="T36" fmla="*/ 3615 w 20000"/>
                        <a:gd name="T37" fmla="*/ 17890 h 20000"/>
                        <a:gd name="T38" fmla="*/ 2391 w 20000"/>
                        <a:gd name="T39" fmla="*/ 16592 h 20000"/>
                        <a:gd name="T40" fmla="*/ 1574 w 20000"/>
                        <a:gd name="T41" fmla="*/ 15984 h 20000"/>
                        <a:gd name="T42" fmla="*/ 0 w 20000"/>
                        <a:gd name="T43" fmla="*/ 15578 h 20000"/>
                        <a:gd name="T44" fmla="*/ 1574 w 20000"/>
                        <a:gd name="T45" fmla="*/ 12819 h 20000"/>
                        <a:gd name="T46" fmla="*/ 4548 w 20000"/>
                        <a:gd name="T47" fmla="*/ 11116 h 20000"/>
                        <a:gd name="T48" fmla="*/ 6064 w 20000"/>
                        <a:gd name="T49" fmla="*/ 10953 h 20000"/>
                        <a:gd name="T50" fmla="*/ 6939 w 20000"/>
                        <a:gd name="T51" fmla="*/ 11765 h 20000"/>
                        <a:gd name="T52" fmla="*/ 8746 w 20000"/>
                        <a:gd name="T53" fmla="*/ 11116 h 20000"/>
                        <a:gd name="T54" fmla="*/ 8746 w 20000"/>
                        <a:gd name="T55" fmla="*/ 10507 h 20000"/>
                        <a:gd name="T56" fmla="*/ 11195 w 20000"/>
                        <a:gd name="T57" fmla="*/ 7789 h 20000"/>
                        <a:gd name="T58" fmla="*/ 12653 w 20000"/>
                        <a:gd name="T59" fmla="*/ 6531 h 20000"/>
                        <a:gd name="T60" fmla="*/ 13294 w 20000"/>
                        <a:gd name="T61" fmla="*/ 5071 h 20000"/>
                        <a:gd name="T62" fmla="*/ 14227 w 20000"/>
                        <a:gd name="T63" fmla="*/ 3408 h 20000"/>
                        <a:gd name="T64" fmla="*/ 16327 w 20000"/>
                        <a:gd name="T65" fmla="*/ 2759 h 20000"/>
                        <a:gd name="T66" fmla="*/ 14810 w 20000"/>
                        <a:gd name="T67" fmla="*/ 1258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4810" y="0"/>
                          </a:moveTo>
                          <a:lnTo>
                            <a:pt x="15743" y="0"/>
                          </a:lnTo>
                          <a:lnTo>
                            <a:pt x="15743" y="649"/>
                          </a:lnTo>
                          <a:lnTo>
                            <a:pt x="16618" y="1095"/>
                          </a:lnTo>
                          <a:lnTo>
                            <a:pt x="17201" y="2110"/>
                          </a:lnTo>
                          <a:lnTo>
                            <a:pt x="17201" y="2961"/>
                          </a:lnTo>
                          <a:lnTo>
                            <a:pt x="17201" y="4016"/>
                          </a:lnTo>
                          <a:lnTo>
                            <a:pt x="17551" y="5071"/>
                          </a:lnTo>
                          <a:lnTo>
                            <a:pt x="18717" y="5720"/>
                          </a:lnTo>
                          <a:lnTo>
                            <a:pt x="16327" y="5720"/>
                          </a:lnTo>
                          <a:lnTo>
                            <a:pt x="15102" y="5720"/>
                          </a:lnTo>
                          <a:lnTo>
                            <a:pt x="14810" y="6531"/>
                          </a:lnTo>
                          <a:lnTo>
                            <a:pt x="16618" y="7789"/>
                          </a:lnTo>
                          <a:lnTo>
                            <a:pt x="17551" y="8195"/>
                          </a:lnTo>
                          <a:lnTo>
                            <a:pt x="18134" y="9452"/>
                          </a:lnTo>
                          <a:lnTo>
                            <a:pt x="18717" y="9858"/>
                          </a:lnTo>
                          <a:lnTo>
                            <a:pt x="18717" y="10507"/>
                          </a:lnTo>
                          <a:lnTo>
                            <a:pt x="17551" y="10953"/>
                          </a:lnTo>
                          <a:lnTo>
                            <a:pt x="16618" y="12617"/>
                          </a:lnTo>
                          <a:lnTo>
                            <a:pt x="16327" y="12819"/>
                          </a:lnTo>
                          <a:lnTo>
                            <a:pt x="16327" y="14280"/>
                          </a:lnTo>
                          <a:lnTo>
                            <a:pt x="16618" y="14523"/>
                          </a:lnTo>
                          <a:lnTo>
                            <a:pt x="16618" y="15578"/>
                          </a:lnTo>
                          <a:lnTo>
                            <a:pt x="17551" y="15984"/>
                          </a:lnTo>
                          <a:lnTo>
                            <a:pt x="17551" y="16998"/>
                          </a:lnTo>
                          <a:lnTo>
                            <a:pt x="19592" y="18296"/>
                          </a:lnTo>
                          <a:lnTo>
                            <a:pt x="19942" y="18296"/>
                          </a:lnTo>
                          <a:lnTo>
                            <a:pt x="19592" y="19310"/>
                          </a:lnTo>
                          <a:lnTo>
                            <a:pt x="19942" y="19757"/>
                          </a:lnTo>
                          <a:lnTo>
                            <a:pt x="16618" y="19310"/>
                          </a:lnTo>
                          <a:lnTo>
                            <a:pt x="12653" y="19757"/>
                          </a:lnTo>
                          <a:lnTo>
                            <a:pt x="11837" y="19757"/>
                          </a:lnTo>
                          <a:lnTo>
                            <a:pt x="10029" y="19757"/>
                          </a:lnTo>
                          <a:lnTo>
                            <a:pt x="7872" y="19757"/>
                          </a:lnTo>
                          <a:lnTo>
                            <a:pt x="7872" y="19959"/>
                          </a:lnTo>
                          <a:lnTo>
                            <a:pt x="4548" y="19757"/>
                          </a:lnTo>
                          <a:lnTo>
                            <a:pt x="3615" y="19310"/>
                          </a:lnTo>
                          <a:lnTo>
                            <a:pt x="3615" y="17890"/>
                          </a:lnTo>
                          <a:lnTo>
                            <a:pt x="3615" y="16998"/>
                          </a:lnTo>
                          <a:lnTo>
                            <a:pt x="2391" y="16592"/>
                          </a:lnTo>
                          <a:lnTo>
                            <a:pt x="2157" y="16592"/>
                          </a:lnTo>
                          <a:lnTo>
                            <a:pt x="1574" y="15984"/>
                          </a:lnTo>
                          <a:lnTo>
                            <a:pt x="641" y="15578"/>
                          </a:lnTo>
                          <a:lnTo>
                            <a:pt x="0" y="15578"/>
                          </a:lnTo>
                          <a:lnTo>
                            <a:pt x="933" y="14280"/>
                          </a:lnTo>
                          <a:lnTo>
                            <a:pt x="1574" y="12819"/>
                          </a:lnTo>
                          <a:lnTo>
                            <a:pt x="3032" y="11765"/>
                          </a:lnTo>
                          <a:lnTo>
                            <a:pt x="4548" y="11116"/>
                          </a:lnTo>
                          <a:lnTo>
                            <a:pt x="5481" y="11116"/>
                          </a:lnTo>
                          <a:lnTo>
                            <a:pt x="6064" y="10953"/>
                          </a:lnTo>
                          <a:lnTo>
                            <a:pt x="6939" y="11602"/>
                          </a:lnTo>
                          <a:lnTo>
                            <a:pt x="6939" y="11765"/>
                          </a:lnTo>
                          <a:lnTo>
                            <a:pt x="7872" y="11765"/>
                          </a:lnTo>
                          <a:lnTo>
                            <a:pt x="8746" y="11116"/>
                          </a:lnTo>
                          <a:lnTo>
                            <a:pt x="9329" y="11116"/>
                          </a:lnTo>
                          <a:lnTo>
                            <a:pt x="8746" y="10507"/>
                          </a:lnTo>
                          <a:lnTo>
                            <a:pt x="10262" y="8398"/>
                          </a:lnTo>
                          <a:lnTo>
                            <a:pt x="11195" y="7789"/>
                          </a:lnTo>
                          <a:lnTo>
                            <a:pt x="11195" y="6734"/>
                          </a:lnTo>
                          <a:lnTo>
                            <a:pt x="12653" y="6531"/>
                          </a:lnTo>
                          <a:lnTo>
                            <a:pt x="12420" y="5720"/>
                          </a:lnTo>
                          <a:lnTo>
                            <a:pt x="13294" y="5071"/>
                          </a:lnTo>
                          <a:lnTo>
                            <a:pt x="13294" y="4422"/>
                          </a:lnTo>
                          <a:lnTo>
                            <a:pt x="14227" y="3408"/>
                          </a:lnTo>
                          <a:lnTo>
                            <a:pt x="15102" y="3813"/>
                          </a:lnTo>
                          <a:lnTo>
                            <a:pt x="16327" y="2759"/>
                          </a:lnTo>
                          <a:lnTo>
                            <a:pt x="15743" y="1663"/>
                          </a:lnTo>
                          <a:lnTo>
                            <a:pt x="14810" y="1258"/>
                          </a:lnTo>
                          <a:lnTo>
                            <a:pt x="14810" y="0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78" name="Freeform 125">
                      <a:extLst>
                        <a:ext uri="{FF2B5EF4-FFF2-40B4-BE49-F238E27FC236}">
                          <a16:creationId xmlns:a16="http://schemas.microsoft.com/office/drawing/2014/main" id="{6F685FE2-EA43-3AC0-FB21-3CE21DDB16E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42140" y="4464114"/>
                      <a:ext cx="217438" cy="268778"/>
                    </a:xfrm>
                    <a:custGeom>
                      <a:avLst/>
                      <a:gdLst>
                        <a:gd name="T0" fmla="*/ 613 w 20000"/>
                        <a:gd name="T1" fmla="*/ 1839 h 20000"/>
                        <a:gd name="T2" fmla="*/ 891 w 20000"/>
                        <a:gd name="T3" fmla="*/ 1166 h 20000"/>
                        <a:gd name="T4" fmla="*/ 2340 w 20000"/>
                        <a:gd name="T5" fmla="*/ 717 h 20000"/>
                        <a:gd name="T6" fmla="*/ 3788 w 20000"/>
                        <a:gd name="T7" fmla="*/ 0 h 20000"/>
                        <a:gd name="T8" fmla="*/ 4345 w 20000"/>
                        <a:gd name="T9" fmla="*/ 717 h 20000"/>
                        <a:gd name="T10" fmla="*/ 4680 w 20000"/>
                        <a:gd name="T11" fmla="*/ 717 h 20000"/>
                        <a:gd name="T12" fmla="*/ 6072 w 20000"/>
                        <a:gd name="T13" fmla="*/ 1166 h 20000"/>
                        <a:gd name="T14" fmla="*/ 8969 w 20000"/>
                        <a:gd name="T15" fmla="*/ 1839 h 20000"/>
                        <a:gd name="T16" fmla="*/ 11309 w 20000"/>
                        <a:gd name="T17" fmla="*/ 3004 h 20000"/>
                        <a:gd name="T18" fmla="*/ 13872 w 20000"/>
                        <a:gd name="T19" fmla="*/ 3229 h 20000"/>
                        <a:gd name="T20" fmla="*/ 15042 w 20000"/>
                        <a:gd name="T21" fmla="*/ 1839 h 20000"/>
                        <a:gd name="T22" fmla="*/ 15877 w 20000"/>
                        <a:gd name="T23" fmla="*/ 1839 h 20000"/>
                        <a:gd name="T24" fmla="*/ 17326 w 20000"/>
                        <a:gd name="T25" fmla="*/ 1839 h 20000"/>
                        <a:gd name="T26" fmla="*/ 18217 w 20000"/>
                        <a:gd name="T27" fmla="*/ 2287 h 20000"/>
                        <a:gd name="T28" fmla="*/ 19944 w 20000"/>
                        <a:gd name="T29" fmla="*/ 2287 h 20000"/>
                        <a:gd name="T30" fmla="*/ 17660 w 20000"/>
                        <a:gd name="T31" fmla="*/ 4395 h 20000"/>
                        <a:gd name="T32" fmla="*/ 17660 w 20000"/>
                        <a:gd name="T33" fmla="*/ 11614 h 20000"/>
                        <a:gd name="T34" fmla="*/ 19053 w 20000"/>
                        <a:gd name="T35" fmla="*/ 13004 h 20000"/>
                        <a:gd name="T36" fmla="*/ 18774 w 20000"/>
                        <a:gd name="T37" fmla="*/ 13901 h 20000"/>
                        <a:gd name="T38" fmla="*/ 17326 w 20000"/>
                        <a:gd name="T39" fmla="*/ 14619 h 20000"/>
                        <a:gd name="T40" fmla="*/ 17326 w 20000"/>
                        <a:gd name="T41" fmla="*/ 15112 h 20000"/>
                        <a:gd name="T42" fmla="*/ 16435 w 20000"/>
                        <a:gd name="T43" fmla="*/ 15291 h 20000"/>
                        <a:gd name="T44" fmla="*/ 15320 w 20000"/>
                        <a:gd name="T45" fmla="*/ 15785 h 20000"/>
                        <a:gd name="T46" fmla="*/ 15042 w 20000"/>
                        <a:gd name="T47" fmla="*/ 16951 h 20000"/>
                        <a:gd name="T48" fmla="*/ 13872 w 20000"/>
                        <a:gd name="T49" fmla="*/ 18789 h 20000"/>
                        <a:gd name="T50" fmla="*/ 12981 w 20000"/>
                        <a:gd name="T51" fmla="*/ 19955 h 20000"/>
                        <a:gd name="T52" fmla="*/ 9805 w 20000"/>
                        <a:gd name="T53" fmla="*/ 17668 h 20000"/>
                        <a:gd name="T54" fmla="*/ 9805 w 20000"/>
                        <a:gd name="T55" fmla="*/ 16457 h 20000"/>
                        <a:gd name="T56" fmla="*/ 891 w 20000"/>
                        <a:gd name="T57" fmla="*/ 12063 h 20000"/>
                        <a:gd name="T58" fmla="*/ 0 w 20000"/>
                        <a:gd name="T59" fmla="*/ 12063 h 20000"/>
                        <a:gd name="T60" fmla="*/ 0 w 20000"/>
                        <a:gd name="T61" fmla="*/ 9731 h 20000"/>
                        <a:gd name="T62" fmla="*/ 1727 w 20000"/>
                        <a:gd name="T63" fmla="*/ 7399 h 20000"/>
                        <a:gd name="T64" fmla="*/ 2897 w 20000"/>
                        <a:gd name="T65" fmla="*/ 6233 h 20000"/>
                        <a:gd name="T66" fmla="*/ 1727 w 20000"/>
                        <a:gd name="T67" fmla="*/ 4395 h 20000"/>
                        <a:gd name="T68" fmla="*/ 1504 w 20000"/>
                        <a:gd name="T69" fmla="*/ 3229 h 20000"/>
                        <a:gd name="T70" fmla="*/ 1504 w 20000"/>
                        <a:gd name="T71" fmla="*/ 2556 h 20000"/>
                        <a:gd name="T72" fmla="*/ 613 w 20000"/>
                        <a:gd name="T73" fmla="*/ 2287 h 20000"/>
                        <a:gd name="T74" fmla="*/ 613 w 20000"/>
                        <a:gd name="T75" fmla="*/ 1839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613" y="1839"/>
                          </a:moveTo>
                          <a:lnTo>
                            <a:pt x="891" y="1166"/>
                          </a:lnTo>
                          <a:lnTo>
                            <a:pt x="2340" y="717"/>
                          </a:lnTo>
                          <a:lnTo>
                            <a:pt x="3788" y="0"/>
                          </a:lnTo>
                          <a:lnTo>
                            <a:pt x="4345" y="717"/>
                          </a:lnTo>
                          <a:lnTo>
                            <a:pt x="4680" y="717"/>
                          </a:lnTo>
                          <a:lnTo>
                            <a:pt x="6072" y="1166"/>
                          </a:lnTo>
                          <a:lnTo>
                            <a:pt x="8969" y="1839"/>
                          </a:lnTo>
                          <a:lnTo>
                            <a:pt x="11309" y="3004"/>
                          </a:lnTo>
                          <a:lnTo>
                            <a:pt x="13872" y="3229"/>
                          </a:lnTo>
                          <a:lnTo>
                            <a:pt x="15042" y="1839"/>
                          </a:lnTo>
                          <a:lnTo>
                            <a:pt x="15877" y="1839"/>
                          </a:lnTo>
                          <a:lnTo>
                            <a:pt x="17326" y="1839"/>
                          </a:lnTo>
                          <a:lnTo>
                            <a:pt x="18217" y="2287"/>
                          </a:lnTo>
                          <a:lnTo>
                            <a:pt x="19944" y="2287"/>
                          </a:lnTo>
                          <a:lnTo>
                            <a:pt x="17660" y="4395"/>
                          </a:lnTo>
                          <a:lnTo>
                            <a:pt x="17660" y="11614"/>
                          </a:lnTo>
                          <a:lnTo>
                            <a:pt x="19053" y="13004"/>
                          </a:lnTo>
                          <a:lnTo>
                            <a:pt x="18774" y="13901"/>
                          </a:lnTo>
                          <a:lnTo>
                            <a:pt x="17326" y="14619"/>
                          </a:lnTo>
                          <a:lnTo>
                            <a:pt x="17326" y="15112"/>
                          </a:lnTo>
                          <a:lnTo>
                            <a:pt x="16435" y="15291"/>
                          </a:lnTo>
                          <a:lnTo>
                            <a:pt x="15320" y="15785"/>
                          </a:lnTo>
                          <a:lnTo>
                            <a:pt x="15042" y="16951"/>
                          </a:lnTo>
                          <a:lnTo>
                            <a:pt x="13872" y="18789"/>
                          </a:lnTo>
                          <a:lnTo>
                            <a:pt x="12981" y="19955"/>
                          </a:lnTo>
                          <a:lnTo>
                            <a:pt x="9805" y="17668"/>
                          </a:lnTo>
                          <a:lnTo>
                            <a:pt x="9805" y="16457"/>
                          </a:lnTo>
                          <a:lnTo>
                            <a:pt x="891" y="12063"/>
                          </a:lnTo>
                          <a:lnTo>
                            <a:pt x="0" y="12063"/>
                          </a:lnTo>
                          <a:lnTo>
                            <a:pt x="0" y="9731"/>
                          </a:lnTo>
                          <a:lnTo>
                            <a:pt x="1727" y="7399"/>
                          </a:lnTo>
                          <a:lnTo>
                            <a:pt x="2897" y="6233"/>
                          </a:lnTo>
                          <a:lnTo>
                            <a:pt x="1727" y="4395"/>
                          </a:lnTo>
                          <a:lnTo>
                            <a:pt x="1504" y="3229"/>
                          </a:lnTo>
                          <a:lnTo>
                            <a:pt x="1504" y="2556"/>
                          </a:lnTo>
                          <a:lnTo>
                            <a:pt x="613" y="2287"/>
                          </a:lnTo>
                          <a:lnTo>
                            <a:pt x="613" y="1839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79" name="Freeform 124">
                      <a:extLst>
                        <a:ext uri="{FF2B5EF4-FFF2-40B4-BE49-F238E27FC236}">
                          <a16:creationId xmlns:a16="http://schemas.microsoft.com/office/drawing/2014/main" id="{2077C7E7-E838-F844-C21A-906E09DDE69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386758" y="4912580"/>
                      <a:ext cx="3020" cy="16610"/>
                    </a:xfrm>
                    <a:custGeom>
                      <a:avLst/>
                      <a:gdLst>
                        <a:gd name="T0" fmla="*/ 16667 w 20000"/>
                        <a:gd name="T1" fmla="*/ 19286 h 20000"/>
                        <a:gd name="T2" fmla="*/ 0 w 20000"/>
                        <a:gd name="T3" fmla="*/ 11429 h 20000"/>
                        <a:gd name="T4" fmla="*/ 0 w 20000"/>
                        <a:gd name="T5" fmla="*/ 4286 h 20000"/>
                        <a:gd name="T6" fmla="*/ 0 w 20000"/>
                        <a:gd name="T7" fmla="*/ 0 h 20000"/>
                        <a:gd name="T8" fmla="*/ 16667 w 20000"/>
                        <a:gd name="T9" fmla="*/ 0 h 20000"/>
                        <a:gd name="T10" fmla="*/ 16667 w 20000"/>
                        <a:gd name="T11" fmla="*/ 19286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6667" y="19286"/>
                          </a:moveTo>
                          <a:lnTo>
                            <a:pt x="0" y="11429"/>
                          </a:lnTo>
                          <a:lnTo>
                            <a:pt x="0" y="4286"/>
                          </a:lnTo>
                          <a:lnTo>
                            <a:pt x="0" y="0"/>
                          </a:lnTo>
                          <a:lnTo>
                            <a:pt x="16667" y="0"/>
                          </a:lnTo>
                          <a:lnTo>
                            <a:pt x="16667" y="19286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80" name="Freeform 123">
                      <a:extLst>
                        <a:ext uri="{FF2B5EF4-FFF2-40B4-BE49-F238E27FC236}">
                          <a16:creationId xmlns:a16="http://schemas.microsoft.com/office/drawing/2014/main" id="{34A06411-DC7C-E173-AA9E-6B146E08392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26064" y="4498843"/>
                      <a:ext cx="200829" cy="238578"/>
                    </a:xfrm>
                    <a:custGeom>
                      <a:avLst/>
                      <a:gdLst>
                        <a:gd name="T0" fmla="*/ 14699 w 20000"/>
                        <a:gd name="T1" fmla="*/ 1823 h 20000"/>
                        <a:gd name="T2" fmla="*/ 17169 w 20000"/>
                        <a:gd name="T3" fmla="*/ 0 h 20000"/>
                        <a:gd name="T4" fmla="*/ 19940 w 20000"/>
                        <a:gd name="T5" fmla="*/ 0 h 20000"/>
                        <a:gd name="T6" fmla="*/ 19639 w 20000"/>
                        <a:gd name="T7" fmla="*/ 2076 h 20000"/>
                        <a:gd name="T8" fmla="*/ 18735 w 20000"/>
                        <a:gd name="T9" fmla="*/ 5266 h 20000"/>
                        <a:gd name="T10" fmla="*/ 18133 w 20000"/>
                        <a:gd name="T11" fmla="*/ 7646 h 20000"/>
                        <a:gd name="T12" fmla="*/ 18133 w 20000"/>
                        <a:gd name="T13" fmla="*/ 9418 h 20000"/>
                        <a:gd name="T14" fmla="*/ 15542 w 20000"/>
                        <a:gd name="T15" fmla="*/ 10734 h 20000"/>
                        <a:gd name="T16" fmla="*/ 14699 w 20000"/>
                        <a:gd name="T17" fmla="*/ 12304 h 20000"/>
                        <a:gd name="T18" fmla="*/ 13434 w 20000"/>
                        <a:gd name="T19" fmla="*/ 14430 h 20000"/>
                        <a:gd name="T20" fmla="*/ 13072 w 20000"/>
                        <a:gd name="T21" fmla="*/ 17063 h 20000"/>
                        <a:gd name="T22" fmla="*/ 10964 w 20000"/>
                        <a:gd name="T23" fmla="*/ 18380 h 20000"/>
                        <a:gd name="T24" fmla="*/ 9639 w 20000"/>
                        <a:gd name="T25" fmla="*/ 19646 h 20000"/>
                        <a:gd name="T26" fmla="*/ 8434 w 20000"/>
                        <a:gd name="T27" fmla="*/ 18380 h 20000"/>
                        <a:gd name="T28" fmla="*/ 6867 w 20000"/>
                        <a:gd name="T29" fmla="*/ 19139 h 20000"/>
                        <a:gd name="T30" fmla="*/ 5663 w 20000"/>
                        <a:gd name="T31" fmla="*/ 18633 h 20000"/>
                        <a:gd name="T32" fmla="*/ 4337 w 20000"/>
                        <a:gd name="T33" fmla="*/ 18380 h 20000"/>
                        <a:gd name="T34" fmla="*/ 3434 w 20000"/>
                        <a:gd name="T35" fmla="*/ 19139 h 20000"/>
                        <a:gd name="T36" fmla="*/ 1867 w 20000"/>
                        <a:gd name="T37" fmla="*/ 19139 h 20000"/>
                        <a:gd name="T38" fmla="*/ 964 w 20000"/>
                        <a:gd name="T39" fmla="*/ 16506 h 20000"/>
                        <a:gd name="T40" fmla="*/ 1867 w 20000"/>
                        <a:gd name="T41" fmla="*/ 16506 h 20000"/>
                        <a:gd name="T42" fmla="*/ 2470 w 20000"/>
                        <a:gd name="T43" fmla="*/ 14987 h 20000"/>
                        <a:gd name="T44" fmla="*/ 1867 w 20000"/>
                        <a:gd name="T45" fmla="*/ 13114 h 20000"/>
                        <a:gd name="T46" fmla="*/ 3434 w 20000"/>
                        <a:gd name="T47" fmla="*/ 13620 h 20000"/>
                        <a:gd name="T48" fmla="*/ 5904 w 20000"/>
                        <a:gd name="T49" fmla="*/ 13620 h 20000"/>
                        <a:gd name="T50" fmla="*/ 8133 w 20000"/>
                        <a:gd name="T51" fmla="*/ 14177 h 20000"/>
                        <a:gd name="T52" fmla="*/ 8434 w 20000"/>
                        <a:gd name="T53" fmla="*/ 13114 h 20000"/>
                        <a:gd name="T54" fmla="*/ 9639 w 20000"/>
                        <a:gd name="T55" fmla="*/ 11544 h 20000"/>
                        <a:gd name="T56" fmla="*/ 8133 w 20000"/>
                        <a:gd name="T57" fmla="*/ 8658 h 20000"/>
                        <a:gd name="T58" fmla="*/ 8434 w 20000"/>
                        <a:gd name="T59" fmla="*/ 6835 h 20000"/>
                        <a:gd name="T60" fmla="*/ 8434 w 20000"/>
                        <a:gd name="T61" fmla="*/ 5468 h 20000"/>
                        <a:gd name="T62" fmla="*/ 6867 w 20000"/>
                        <a:gd name="T63" fmla="*/ 5266 h 20000"/>
                        <a:gd name="T64" fmla="*/ 5904 w 20000"/>
                        <a:gd name="T65" fmla="*/ 3949 h 20000"/>
                        <a:gd name="T66" fmla="*/ 5904 w 20000"/>
                        <a:gd name="T67" fmla="*/ 3139 h 20000"/>
                        <a:gd name="T68" fmla="*/ 13434 w 20000"/>
                        <a:gd name="T69" fmla="*/ 3139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3434" y="3139"/>
                          </a:moveTo>
                          <a:lnTo>
                            <a:pt x="14699" y="1823"/>
                          </a:lnTo>
                          <a:lnTo>
                            <a:pt x="14940" y="0"/>
                          </a:lnTo>
                          <a:lnTo>
                            <a:pt x="17169" y="0"/>
                          </a:lnTo>
                          <a:lnTo>
                            <a:pt x="18735" y="0"/>
                          </a:lnTo>
                          <a:lnTo>
                            <a:pt x="19940" y="0"/>
                          </a:lnTo>
                          <a:lnTo>
                            <a:pt x="19940" y="1316"/>
                          </a:lnTo>
                          <a:lnTo>
                            <a:pt x="19639" y="2076"/>
                          </a:lnTo>
                          <a:lnTo>
                            <a:pt x="18735" y="3949"/>
                          </a:lnTo>
                          <a:lnTo>
                            <a:pt x="18735" y="5266"/>
                          </a:lnTo>
                          <a:lnTo>
                            <a:pt x="18133" y="6278"/>
                          </a:lnTo>
                          <a:lnTo>
                            <a:pt x="18133" y="7646"/>
                          </a:lnTo>
                          <a:lnTo>
                            <a:pt x="18133" y="8658"/>
                          </a:lnTo>
                          <a:lnTo>
                            <a:pt x="18133" y="9418"/>
                          </a:lnTo>
                          <a:lnTo>
                            <a:pt x="16506" y="10734"/>
                          </a:lnTo>
                          <a:lnTo>
                            <a:pt x="15542" y="10734"/>
                          </a:lnTo>
                          <a:lnTo>
                            <a:pt x="14940" y="11797"/>
                          </a:lnTo>
                          <a:lnTo>
                            <a:pt x="14699" y="12304"/>
                          </a:lnTo>
                          <a:lnTo>
                            <a:pt x="13434" y="13114"/>
                          </a:lnTo>
                          <a:lnTo>
                            <a:pt x="13434" y="14430"/>
                          </a:lnTo>
                          <a:lnTo>
                            <a:pt x="13434" y="15696"/>
                          </a:lnTo>
                          <a:lnTo>
                            <a:pt x="13072" y="17063"/>
                          </a:lnTo>
                          <a:lnTo>
                            <a:pt x="12169" y="17873"/>
                          </a:lnTo>
                          <a:lnTo>
                            <a:pt x="10964" y="18380"/>
                          </a:lnTo>
                          <a:lnTo>
                            <a:pt x="10602" y="18633"/>
                          </a:lnTo>
                          <a:lnTo>
                            <a:pt x="9639" y="19646"/>
                          </a:lnTo>
                          <a:lnTo>
                            <a:pt x="9036" y="18633"/>
                          </a:lnTo>
                          <a:lnTo>
                            <a:pt x="8434" y="18380"/>
                          </a:lnTo>
                          <a:lnTo>
                            <a:pt x="7530" y="18380"/>
                          </a:lnTo>
                          <a:lnTo>
                            <a:pt x="6867" y="19139"/>
                          </a:lnTo>
                          <a:lnTo>
                            <a:pt x="5904" y="19139"/>
                          </a:lnTo>
                          <a:lnTo>
                            <a:pt x="5663" y="18633"/>
                          </a:lnTo>
                          <a:lnTo>
                            <a:pt x="5060" y="18633"/>
                          </a:lnTo>
                          <a:lnTo>
                            <a:pt x="4337" y="18380"/>
                          </a:lnTo>
                          <a:lnTo>
                            <a:pt x="3434" y="18633"/>
                          </a:lnTo>
                          <a:lnTo>
                            <a:pt x="3434" y="19139"/>
                          </a:lnTo>
                          <a:lnTo>
                            <a:pt x="2470" y="19949"/>
                          </a:lnTo>
                          <a:lnTo>
                            <a:pt x="1867" y="19139"/>
                          </a:lnTo>
                          <a:lnTo>
                            <a:pt x="0" y="17063"/>
                          </a:lnTo>
                          <a:lnTo>
                            <a:pt x="964" y="16506"/>
                          </a:lnTo>
                          <a:lnTo>
                            <a:pt x="1566" y="16253"/>
                          </a:lnTo>
                          <a:lnTo>
                            <a:pt x="1867" y="16506"/>
                          </a:lnTo>
                          <a:lnTo>
                            <a:pt x="2470" y="16506"/>
                          </a:lnTo>
                          <a:lnTo>
                            <a:pt x="2470" y="14987"/>
                          </a:lnTo>
                          <a:lnTo>
                            <a:pt x="1566" y="14430"/>
                          </a:lnTo>
                          <a:lnTo>
                            <a:pt x="1867" y="13114"/>
                          </a:lnTo>
                          <a:lnTo>
                            <a:pt x="2470" y="13620"/>
                          </a:lnTo>
                          <a:lnTo>
                            <a:pt x="3434" y="13620"/>
                          </a:lnTo>
                          <a:lnTo>
                            <a:pt x="4096" y="12304"/>
                          </a:lnTo>
                          <a:lnTo>
                            <a:pt x="5904" y="13620"/>
                          </a:lnTo>
                          <a:lnTo>
                            <a:pt x="7530" y="13114"/>
                          </a:lnTo>
                          <a:lnTo>
                            <a:pt x="8133" y="14177"/>
                          </a:lnTo>
                          <a:lnTo>
                            <a:pt x="8434" y="14177"/>
                          </a:lnTo>
                          <a:lnTo>
                            <a:pt x="8434" y="13114"/>
                          </a:lnTo>
                          <a:lnTo>
                            <a:pt x="9036" y="12304"/>
                          </a:lnTo>
                          <a:lnTo>
                            <a:pt x="9639" y="11544"/>
                          </a:lnTo>
                          <a:lnTo>
                            <a:pt x="9639" y="9418"/>
                          </a:lnTo>
                          <a:lnTo>
                            <a:pt x="8133" y="8658"/>
                          </a:lnTo>
                          <a:lnTo>
                            <a:pt x="8133" y="7342"/>
                          </a:lnTo>
                          <a:lnTo>
                            <a:pt x="8434" y="6835"/>
                          </a:lnTo>
                          <a:lnTo>
                            <a:pt x="9036" y="6278"/>
                          </a:lnTo>
                          <a:lnTo>
                            <a:pt x="8434" y="5468"/>
                          </a:lnTo>
                          <a:lnTo>
                            <a:pt x="8133" y="5266"/>
                          </a:lnTo>
                          <a:lnTo>
                            <a:pt x="6867" y="5266"/>
                          </a:lnTo>
                          <a:lnTo>
                            <a:pt x="5904" y="5468"/>
                          </a:lnTo>
                          <a:lnTo>
                            <a:pt x="5904" y="3949"/>
                          </a:lnTo>
                          <a:lnTo>
                            <a:pt x="6566" y="3139"/>
                          </a:lnTo>
                          <a:lnTo>
                            <a:pt x="5904" y="3139"/>
                          </a:lnTo>
                          <a:lnTo>
                            <a:pt x="10000" y="2582"/>
                          </a:lnTo>
                          <a:lnTo>
                            <a:pt x="13434" y="3139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81" name="Freeform 122">
                      <a:extLst>
                        <a:ext uri="{FF2B5EF4-FFF2-40B4-BE49-F238E27FC236}">
                          <a16:creationId xmlns:a16="http://schemas.microsoft.com/office/drawing/2014/main" id="{32B621D6-E819-9D04-739E-1A37484C804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25089" y="4365964"/>
                      <a:ext cx="101170" cy="113250"/>
                    </a:xfrm>
                    <a:custGeom>
                      <a:avLst/>
                      <a:gdLst>
                        <a:gd name="T0" fmla="*/ 4910 w 20000"/>
                        <a:gd name="T1" fmla="*/ 0 h 20000"/>
                        <a:gd name="T2" fmla="*/ 7425 w 20000"/>
                        <a:gd name="T3" fmla="*/ 0 h 20000"/>
                        <a:gd name="T4" fmla="*/ 8623 w 20000"/>
                        <a:gd name="T5" fmla="*/ 2781 h 20000"/>
                        <a:gd name="T6" fmla="*/ 8623 w 20000"/>
                        <a:gd name="T7" fmla="*/ 5455 h 20000"/>
                        <a:gd name="T8" fmla="*/ 10539 w 20000"/>
                        <a:gd name="T9" fmla="*/ 5455 h 20000"/>
                        <a:gd name="T10" fmla="*/ 13054 w 20000"/>
                        <a:gd name="T11" fmla="*/ 5455 h 20000"/>
                        <a:gd name="T12" fmla="*/ 13054 w 20000"/>
                        <a:gd name="T13" fmla="*/ 3850 h 20000"/>
                        <a:gd name="T14" fmla="*/ 14970 w 20000"/>
                        <a:gd name="T15" fmla="*/ 4385 h 20000"/>
                        <a:gd name="T16" fmla="*/ 14970 w 20000"/>
                        <a:gd name="T17" fmla="*/ 6631 h 20000"/>
                        <a:gd name="T18" fmla="*/ 14970 w 20000"/>
                        <a:gd name="T19" fmla="*/ 8342 h 20000"/>
                        <a:gd name="T20" fmla="*/ 14970 w 20000"/>
                        <a:gd name="T21" fmla="*/ 8770 h 20000"/>
                        <a:gd name="T22" fmla="*/ 15449 w 20000"/>
                        <a:gd name="T23" fmla="*/ 11123 h 20000"/>
                        <a:gd name="T24" fmla="*/ 17964 w 20000"/>
                        <a:gd name="T25" fmla="*/ 11123 h 20000"/>
                        <a:gd name="T26" fmla="*/ 18683 w 20000"/>
                        <a:gd name="T27" fmla="*/ 11551 h 20000"/>
                        <a:gd name="T28" fmla="*/ 19880 w 20000"/>
                        <a:gd name="T29" fmla="*/ 12727 h 20000"/>
                        <a:gd name="T30" fmla="*/ 18683 w 20000"/>
                        <a:gd name="T31" fmla="*/ 16043 h 20000"/>
                        <a:gd name="T32" fmla="*/ 19880 w 20000"/>
                        <a:gd name="T33" fmla="*/ 19893 h 20000"/>
                        <a:gd name="T34" fmla="*/ 14970 w 20000"/>
                        <a:gd name="T35" fmla="*/ 18824 h 20000"/>
                        <a:gd name="T36" fmla="*/ 5629 w 20000"/>
                        <a:gd name="T37" fmla="*/ 12727 h 20000"/>
                        <a:gd name="T38" fmla="*/ 0 w 20000"/>
                        <a:gd name="T39" fmla="*/ 8342 h 20000"/>
                        <a:gd name="T40" fmla="*/ 1916 w 20000"/>
                        <a:gd name="T41" fmla="*/ 5455 h 20000"/>
                        <a:gd name="T42" fmla="*/ 3713 w 20000"/>
                        <a:gd name="T43" fmla="*/ 3850 h 20000"/>
                        <a:gd name="T44" fmla="*/ 3713 w 20000"/>
                        <a:gd name="T45" fmla="*/ 1711 h 20000"/>
                        <a:gd name="T46" fmla="*/ 4910 w 20000"/>
                        <a:gd name="T47" fmla="*/ 1711 h 20000"/>
                        <a:gd name="T48" fmla="*/ 4910 w 20000"/>
                        <a:gd name="T49" fmla="*/ 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4910" y="0"/>
                          </a:moveTo>
                          <a:lnTo>
                            <a:pt x="7425" y="0"/>
                          </a:lnTo>
                          <a:lnTo>
                            <a:pt x="8623" y="2781"/>
                          </a:lnTo>
                          <a:lnTo>
                            <a:pt x="8623" y="5455"/>
                          </a:lnTo>
                          <a:lnTo>
                            <a:pt x="10539" y="5455"/>
                          </a:lnTo>
                          <a:lnTo>
                            <a:pt x="13054" y="5455"/>
                          </a:lnTo>
                          <a:lnTo>
                            <a:pt x="13054" y="3850"/>
                          </a:lnTo>
                          <a:lnTo>
                            <a:pt x="14970" y="4385"/>
                          </a:lnTo>
                          <a:lnTo>
                            <a:pt x="14970" y="6631"/>
                          </a:lnTo>
                          <a:lnTo>
                            <a:pt x="14970" y="8342"/>
                          </a:lnTo>
                          <a:lnTo>
                            <a:pt x="14970" y="8770"/>
                          </a:lnTo>
                          <a:lnTo>
                            <a:pt x="15449" y="11123"/>
                          </a:lnTo>
                          <a:lnTo>
                            <a:pt x="17964" y="11123"/>
                          </a:lnTo>
                          <a:lnTo>
                            <a:pt x="18683" y="11551"/>
                          </a:lnTo>
                          <a:lnTo>
                            <a:pt x="19880" y="12727"/>
                          </a:lnTo>
                          <a:lnTo>
                            <a:pt x="18683" y="16043"/>
                          </a:lnTo>
                          <a:lnTo>
                            <a:pt x="19880" y="19893"/>
                          </a:lnTo>
                          <a:lnTo>
                            <a:pt x="14970" y="18824"/>
                          </a:lnTo>
                          <a:lnTo>
                            <a:pt x="5629" y="12727"/>
                          </a:lnTo>
                          <a:lnTo>
                            <a:pt x="0" y="8342"/>
                          </a:lnTo>
                          <a:lnTo>
                            <a:pt x="1916" y="5455"/>
                          </a:lnTo>
                          <a:lnTo>
                            <a:pt x="3713" y="3850"/>
                          </a:lnTo>
                          <a:lnTo>
                            <a:pt x="3713" y="1711"/>
                          </a:lnTo>
                          <a:lnTo>
                            <a:pt x="4910" y="1711"/>
                          </a:lnTo>
                          <a:lnTo>
                            <a:pt x="4910" y="0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82" name="Freeform 120">
                      <a:extLst>
                        <a:ext uri="{FF2B5EF4-FFF2-40B4-BE49-F238E27FC236}">
                          <a16:creationId xmlns:a16="http://schemas.microsoft.com/office/drawing/2014/main" id="{56A1B555-732B-2960-EFC6-A6C7AFBF5DF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370148" y="4929190"/>
                      <a:ext cx="206868" cy="388067"/>
                    </a:xfrm>
                    <a:custGeom>
                      <a:avLst/>
                      <a:gdLst>
                        <a:gd name="T0" fmla="*/ 3918 w 20000"/>
                        <a:gd name="T1" fmla="*/ 19470 h 20000"/>
                        <a:gd name="T2" fmla="*/ 819 w 20000"/>
                        <a:gd name="T3" fmla="*/ 18193 h 20000"/>
                        <a:gd name="T4" fmla="*/ 234 w 20000"/>
                        <a:gd name="T5" fmla="*/ 16106 h 20000"/>
                        <a:gd name="T6" fmla="*/ 819 w 20000"/>
                        <a:gd name="T7" fmla="*/ 13676 h 20000"/>
                        <a:gd name="T8" fmla="*/ 3918 w 20000"/>
                        <a:gd name="T9" fmla="*/ 11589 h 20000"/>
                        <a:gd name="T10" fmla="*/ 3918 w 20000"/>
                        <a:gd name="T11" fmla="*/ 10810 h 20000"/>
                        <a:gd name="T12" fmla="*/ 2690 w 20000"/>
                        <a:gd name="T13" fmla="*/ 9813 h 20000"/>
                        <a:gd name="T14" fmla="*/ 3918 w 20000"/>
                        <a:gd name="T15" fmla="*/ 6760 h 20000"/>
                        <a:gd name="T16" fmla="*/ 5380 w 20000"/>
                        <a:gd name="T17" fmla="*/ 5950 h 20000"/>
                        <a:gd name="T18" fmla="*/ 7251 w 20000"/>
                        <a:gd name="T19" fmla="*/ 5950 h 20000"/>
                        <a:gd name="T20" fmla="*/ 8129 w 20000"/>
                        <a:gd name="T21" fmla="*/ 5452 h 20000"/>
                        <a:gd name="T22" fmla="*/ 8713 w 20000"/>
                        <a:gd name="T23" fmla="*/ 5140 h 20000"/>
                        <a:gd name="T24" fmla="*/ 10526 w 20000"/>
                        <a:gd name="T25" fmla="*/ 5140 h 20000"/>
                        <a:gd name="T26" fmla="*/ 11111 w 20000"/>
                        <a:gd name="T27" fmla="*/ 4642 h 20000"/>
                        <a:gd name="T28" fmla="*/ 12047 w 20000"/>
                        <a:gd name="T29" fmla="*/ 4330 h 20000"/>
                        <a:gd name="T30" fmla="*/ 13626 w 20000"/>
                        <a:gd name="T31" fmla="*/ 3863 h 20000"/>
                        <a:gd name="T32" fmla="*/ 12982 w 20000"/>
                        <a:gd name="T33" fmla="*/ 3053 h 20000"/>
                        <a:gd name="T34" fmla="*/ 13626 w 20000"/>
                        <a:gd name="T35" fmla="*/ 3053 h 20000"/>
                        <a:gd name="T36" fmla="*/ 14211 w 20000"/>
                        <a:gd name="T37" fmla="*/ 2243 h 20000"/>
                        <a:gd name="T38" fmla="*/ 15088 w 20000"/>
                        <a:gd name="T39" fmla="*/ 2087 h 20000"/>
                        <a:gd name="T40" fmla="*/ 16023 w 20000"/>
                        <a:gd name="T41" fmla="*/ 1433 h 20000"/>
                        <a:gd name="T42" fmla="*/ 16608 w 20000"/>
                        <a:gd name="T43" fmla="*/ 498 h 20000"/>
                        <a:gd name="T44" fmla="*/ 16959 w 20000"/>
                        <a:gd name="T45" fmla="*/ 498 h 20000"/>
                        <a:gd name="T46" fmla="*/ 17544 w 20000"/>
                        <a:gd name="T47" fmla="*/ 935 h 20000"/>
                        <a:gd name="T48" fmla="*/ 19357 w 20000"/>
                        <a:gd name="T49" fmla="*/ 3364 h 20000"/>
                        <a:gd name="T50" fmla="*/ 19006 w 20000"/>
                        <a:gd name="T51" fmla="*/ 5639 h 20000"/>
                        <a:gd name="T52" fmla="*/ 17544 w 20000"/>
                        <a:gd name="T53" fmla="*/ 5140 h 20000"/>
                        <a:gd name="T54" fmla="*/ 18129 w 20000"/>
                        <a:gd name="T55" fmla="*/ 6417 h 20000"/>
                        <a:gd name="T56" fmla="*/ 16959 w 20000"/>
                        <a:gd name="T57" fmla="*/ 8069 h 20000"/>
                        <a:gd name="T58" fmla="*/ 12047 w 20000"/>
                        <a:gd name="T59" fmla="*/ 14829 h 20000"/>
                        <a:gd name="T60" fmla="*/ 7836 w 20000"/>
                        <a:gd name="T61" fmla="*/ 19470 h 20000"/>
                        <a:gd name="T62" fmla="*/ 4795 w 20000"/>
                        <a:gd name="T63" fmla="*/ 19969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4795" y="19969"/>
                          </a:moveTo>
                          <a:lnTo>
                            <a:pt x="3918" y="19470"/>
                          </a:lnTo>
                          <a:lnTo>
                            <a:pt x="1754" y="19159"/>
                          </a:lnTo>
                          <a:lnTo>
                            <a:pt x="819" y="18193"/>
                          </a:lnTo>
                          <a:lnTo>
                            <a:pt x="819" y="16604"/>
                          </a:lnTo>
                          <a:lnTo>
                            <a:pt x="234" y="16106"/>
                          </a:lnTo>
                          <a:lnTo>
                            <a:pt x="0" y="14486"/>
                          </a:lnTo>
                          <a:lnTo>
                            <a:pt x="819" y="13676"/>
                          </a:lnTo>
                          <a:lnTo>
                            <a:pt x="1520" y="13551"/>
                          </a:lnTo>
                          <a:lnTo>
                            <a:pt x="3918" y="11589"/>
                          </a:lnTo>
                          <a:lnTo>
                            <a:pt x="3918" y="11433"/>
                          </a:lnTo>
                          <a:lnTo>
                            <a:pt x="3918" y="10810"/>
                          </a:lnTo>
                          <a:lnTo>
                            <a:pt x="3333" y="10312"/>
                          </a:lnTo>
                          <a:lnTo>
                            <a:pt x="2690" y="9813"/>
                          </a:lnTo>
                          <a:lnTo>
                            <a:pt x="2690" y="8536"/>
                          </a:lnTo>
                          <a:lnTo>
                            <a:pt x="3918" y="6760"/>
                          </a:lnTo>
                          <a:lnTo>
                            <a:pt x="4211" y="6106"/>
                          </a:lnTo>
                          <a:lnTo>
                            <a:pt x="5380" y="5950"/>
                          </a:lnTo>
                          <a:lnTo>
                            <a:pt x="6316" y="5639"/>
                          </a:lnTo>
                          <a:lnTo>
                            <a:pt x="7251" y="5950"/>
                          </a:lnTo>
                          <a:lnTo>
                            <a:pt x="7251" y="5639"/>
                          </a:lnTo>
                          <a:lnTo>
                            <a:pt x="8129" y="5452"/>
                          </a:lnTo>
                          <a:lnTo>
                            <a:pt x="9064" y="5639"/>
                          </a:lnTo>
                          <a:lnTo>
                            <a:pt x="8713" y="5140"/>
                          </a:lnTo>
                          <a:lnTo>
                            <a:pt x="10526" y="4642"/>
                          </a:lnTo>
                          <a:lnTo>
                            <a:pt x="10526" y="5140"/>
                          </a:lnTo>
                          <a:lnTo>
                            <a:pt x="11813" y="4829"/>
                          </a:lnTo>
                          <a:lnTo>
                            <a:pt x="11111" y="4642"/>
                          </a:lnTo>
                          <a:lnTo>
                            <a:pt x="12047" y="3863"/>
                          </a:lnTo>
                          <a:lnTo>
                            <a:pt x="12047" y="4330"/>
                          </a:lnTo>
                          <a:lnTo>
                            <a:pt x="12982" y="3863"/>
                          </a:lnTo>
                          <a:lnTo>
                            <a:pt x="13626" y="3863"/>
                          </a:lnTo>
                          <a:lnTo>
                            <a:pt x="12690" y="3551"/>
                          </a:lnTo>
                          <a:lnTo>
                            <a:pt x="12982" y="3053"/>
                          </a:lnTo>
                          <a:lnTo>
                            <a:pt x="13626" y="3364"/>
                          </a:lnTo>
                          <a:lnTo>
                            <a:pt x="13626" y="3053"/>
                          </a:lnTo>
                          <a:lnTo>
                            <a:pt x="12982" y="2243"/>
                          </a:lnTo>
                          <a:lnTo>
                            <a:pt x="14211" y="2243"/>
                          </a:lnTo>
                          <a:lnTo>
                            <a:pt x="14211" y="2555"/>
                          </a:lnTo>
                          <a:lnTo>
                            <a:pt x="15088" y="2087"/>
                          </a:lnTo>
                          <a:lnTo>
                            <a:pt x="15380" y="2243"/>
                          </a:lnTo>
                          <a:lnTo>
                            <a:pt x="16023" y="1433"/>
                          </a:lnTo>
                          <a:lnTo>
                            <a:pt x="15380" y="623"/>
                          </a:lnTo>
                          <a:lnTo>
                            <a:pt x="16608" y="498"/>
                          </a:lnTo>
                          <a:lnTo>
                            <a:pt x="16959" y="0"/>
                          </a:lnTo>
                          <a:lnTo>
                            <a:pt x="16959" y="498"/>
                          </a:lnTo>
                          <a:lnTo>
                            <a:pt x="17544" y="498"/>
                          </a:lnTo>
                          <a:lnTo>
                            <a:pt x="17544" y="935"/>
                          </a:lnTo>
                          <a:lnTo>
                            <a:pt x="18129" y="1277"/>
                          </a:lnTo>
                          <a:lnTo>
                            <a:pt x="19357" y="3364"/>
                          </a:lnTo>
                          <a:lnTo>
                            <a:pt x="19942" y="4642"/>
                          </a:lnTo>
                          <a:lnTo>
                            <a:pt x="19006" y="5639"/>
                          </a:lnTo>
                          <a:lnTo>
                            <a:pt x="18129" y="5140"/>
                          </a:lnTo>
                          <a:lnTo>
                            <a:pt x="17544" y="5140"/>
                          </a:lnTo>
                          <a:lnTo>
                            <a:pt x="17544" y="5639"/>
                          </a:lnTo>
                          <a:lnTo>
                            <a:pt x="18129" y="6417"/>
                          </a:lnTo>
                          <a:lnTo>
                            <a:pt x="16959" y="7383"/>
                          </a:lnTo>
                          <a:lnTo>
                            <a:pt x="16959" y="8069"/>
                          </a:lnTo>
                          <a:lnTo>
                            <a:pt x="15088" y="11121"/>
                          </a:lnTo>
                          <a:lnTo>
                            <a:pt x="12047" y="14829"/>
                          </a:lnTo>
                          <a:lnTo>
                            <a:pt x="9064" y="19003"/>
                          </a:lnTo>
                          <a:lnTo>
                            <a:pt x="7836" y="19470"/>
                          </a:lnTo>
                          <a:lnTo>
                            <a:pt x="6316" y="19657"/>
                          </a:lnTo>
                          <a:lnTo>
                            <a:pt x="4795" y="19969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83" name="Freeform 119">
                      <a:extLst>
                        <a:ext uri="{FF2B5EF4-FFF2-40B4-BE49-F238E27FC236}">
                          <a16:creationId xmlns:a16="http://schemas.microsoft.com/office/drawing/2014/main" id="{03DE25A2-B5C9-D8FA-9330-0770282D9B0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07410" y="4852181"/>
                      <a:ext cx="86069" cy="218949"/>
                    </a:xfrm>
                    <a:custGeom>
                      <a:avLst/>
                      <a:gdLst>
                        <a:gd name="T0" fmla="*/ 845 w 20000"/>
                        <a:gd name="T1" fmla="*/ 0 h 20000"/>
                        <a:gd name="T2" fmla="*/ 4366 w 20000"/>
                        <a:gd name="T3" fmla="*/ 552 h 20000"/>
                        <a:gd name="T4" fmla="*/ 6620 w 20000"/>
                        <a:gd name="T5" fmla="*/ 1105 h 20000"/>
                        <a:gd name="T6" fmla="*/ 10282 w 20000"/>
                        <a:gd name="T7" fmla="*/ 4254 h 20000"/>
                        <a:gd name="T8" fmla="*/ 10282 w 20000"/>
                        <a:gd name="T9" fmla="*/ 5635 h 20000"/>
                        <a:gd name="T10" fmla="*/ 11831 w 20000"/>
                        <a:gd name="T11" fmla="*/ 5967 h 20000"/>
                        <a:gd name="T12" fmla="*/ 10282 w 20000"/>
                        <a:gd name="T13" fmla="*/ 7403 h 20000"/>
                        <a:gd name="T14" fmla="*/ 10282 w 20000"/>
                        <a:gd name="T15" fmla="*/ 10829 h 20000"/>
                        <a:gd name="T16" fmla="*/ 12394 w 20000"/>
                        <a:gd name="T17" fmla="*/ 10829 h 20000"/>
                        <a:gd name="T18" fmla="*/ 15493 w 20000"/>
                        <a:gd name="T19" fmla="*/ 11713 h 20000"/>
                        <a:gd name="T20" fmla="*/ 17606 w 20000"/>
                        <a:gd name="T21" fmla="*/ 13425 h 20000"/>
                        <a:gd name="T22" fmla="*/ 19859 w 20000"/>
                        <a:gd name="T23" fmla="*/ 13978 h 20000"/>
                        <a:gd name="T24" fmla="*/ 19014 w 20000"/>
                        <a:gd name="T25" fmla="*/ 15359 h 20000"/>
                        <a:gd name="T26" fmla="*/ 17606 w 20000"/>
                        <a:gd name="T27" fmla="*/ 17127 h 20000"/>
                        <a:gd name="T28" fmla="*/ 16056 w 20000"/>
                        <a:gd name="T29" fmla="*/ 17680 h 20000"/>
                        <a:gd name="T30" fmla="*/ 15493 w 20000"/>
                        <a:gd name="T31" fmla="*/ 17680 h 20000"/>
                        <a:gd name="T32" fmla="*/ 15493 w 20000"/>
                        <a:gd name="T33" fmla="*/ 19116 h 20000"/>
                        <a:gd name="T34" fmla="*/ 14085 w 20000"/>
                        <a:gd name="T35" fmla="*/ 19945 h 20000"/>
                        <a:gd name="T36" fmla="*/ 12394 w 20000"/>
                        <a:gd name="T37" fmla="*/ 19116 h 20000"/>
                        <a:gd name="T38" fmla="*/ 10282 w 20000"/>
                        <a:gd name="T39" fmla="*/ 17680 h 20000"/>
                        <a:gd name="T40" fmla="*/ 9577 w 20000"/>
                        <a:gd name="T41" fmla="*/ 16796 h 20000"/>
                        <a:gd name="T42" fmla="*/ 10282 w 20000"/>
                        <a:gd name="T43" fmla="*/ 15359 h 20000"/>
                        <a:gd name="T44" fmla="*/ 10282 w 20000"/>
                        <a:gd name="T45" fmla="*/ 13425 h 20000"/>
                        <a:gd name="T46" fmla="*/ 8028 w 20000"/>
                        <a:gd name="T47" fmla="*/ 13094 h 20000"/>
                        <a:gd name="T48" fmla="*/ 4366 w 20000"/>
                        <a:gd name="T49" fmla="*/ 13425 h 20000"/>
                        <a:gd name="T50" fmla="*/ 2254 w 20000"/>
                        <a:gd name="T51" fmla="*/ 11713 h 20000"/>
                        <a:gd name="T52" fmla="*/ 845 w 20000"/>
                        <a:gd name="T53" fmla="*/ 11934 h 20000"/>
                        <a:gd name="T54" fmla="*/ 0 w 20000"/>
                        <a:gd name="T55" fmla="*/ 10829 h 20000"/>
                        <a:gd name="T56" fmla="*/ 845 w 20000"/>
                        <a:gd name="T57" fmla="*/ 9669 h 20000"/>
                        <a:gd name="T58" fmla="*/ 845 w 20000"/>
                        <a:gd name="T59" fmla="*/ 8232 h 20000"/>
                        <a:gd name="T60" fmla="*/ 3803 w 20000"/>
                        <a:gd name="T61" fmla="*/ 8232 h 20000"/>
                        <a:gd name="T62" fmla="*/ 4366 w 20000"/>
                        <a:gd name="T63" fmla="*/ 8011 h 20000"/>
                        <a:gd name="T64" fmla="*/ 2254 w 20000"/>
                        <a:gd name="T65" fmla="*/ 7127 h 20000"/>
                        <a:gd name="T66" fmla="*/ 3803 w 20000"/>
                        <a:gd name="T67" fmla="*/ 6519 h 20000"/>
                        <a:gd name="T68" fmla="*/ 3803 w 20000"/>
                        <a:gd name="T69" fmla="*/ 4807 h 20000"/>
                        <a:gd name="T70" fmla="*/ 3803 w 20000"/>
                        <a:gd name="T71" fmla="*/ 3702 h 20000"/>
                        <a:gd name="T72" fmla="*/ 5775 w 20000"/>
                        <a:gd name="T73" fmla="*/ 3370 h 20000"/>
                        <a:gd name="T74" fmla="*/ 5775 w 20000"/>
                        <a:gd name="T75" fmla="*/ 2818 h 20000"/>
                        <a:gd name="T76" fmla="*/ 4366 w 20000"/>
                        <a:gd name="T77" fmla="*/ 1989 h 20000"/>
                        <a:gd name="T78" fmla="*/ 2254 w 20000"/>
                        <a:gd name="T79" fmla="*/ 1105 h 20000"/>
                        <a:gd name="T80" fmla="*/ 845 w 20000"/>
                        <a:gd name="T81" fmla="*/ 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845" y="0"/>
                          </a:moveTo>
                          <a:lnTo>
                            <a:pt x="4366" y="552"/>
                          </a:lnTo>
                          <a:lnTo>
                            <a:pt x="6620" y="1105"/>
                          </a:lnTo>
                          <a:lnTo>
                            <a:pt x="10282" y="4254"/>
                          </a:lnTo>
                          <a:lnTo>
                            <a:pt x="10282" y="5635"/>
                          </a:lnTo>
                          <a:lnTo>
                            <a:pt x="11831" y="5967"/>
                          </a:lnTo>
                          <a:lnTo>
                            <a:pt x="10282" y="7403"/>
                          </a:lnTo>
                          <a:lnTo>
                            <a:pt x="10282" y="10829"/>
                          </a:lnTo>
                          <a:lnTo>
                            <a:pt x="12394" y="10829"/>
                          </a:lnTo>
                          <a:lnTo>
                            <a:pt x="15493" y="11713"/>
                          </a:lnTo>
                          <a:lnTo>
                            <a:pt x="17606" y="13425"/>
                          </a:lnTo>
                          <a:lnTo>
                            <a:pt x="19859" y="13978"/>
                          </a:lnTo>
                          <a:lnTo>
                            <a:pt x="19014" y="15359"/>
                          </a:lnTo>
                          <a:lnTo>
                            <a:pt x="17606" y="17127"/>
                          </a:lnTo>
                          <a:lnTo>
                            <a:pt x="16056" y="17680"/>
                          </a:lnTo>
                          <a:lnTo>
                            <a:pt x="15493" y="17680"/>
                          </a:lnTo>
                          <a:lnTo>
                            <a:pt x="15493" y="19116"/>
                          </a:lnTo>
                          <a:lnTo>
                            <a:pt x="14085" y="19945"/>
                          </a:lnTo>
                          <a:lnTo>
                            <a:pt x="12394" y="19116"/>
                          </a:lnTo>
                          <a:lnTo>
                            <a:pt x="10282" y="17680"/>
                          </a:lnTo>
                          <a:lnTo>
                            <a:pt x="9577" y="16796"/>
                          </a:lnTo>
                          <a:lnTo>
                            <a:pt x="10282" y="15359"/>
                          </a:lnTo>
                          <a:lnTo>
                            <a:pt x="10282" y="13425"/>
                          </a:lnTo>
                          <a:lnTo>
                            <a:pt x="8028" y="13094"/>
                          </a:lnTo>
                          <a:lnTo>
                            <a:pt x="4366" y="13425"/>
                          </a:lnTo>
                          <a:lnTo>
                            <a:pt x="2254" y="11713"/>
                          </a:lnTo>
                          <a:lnTo>
                            <a:pt x="845" y="11934"/>
                          </a:lnTo>
                          <a:lnTo>
                            <a:pt x="0" y="10829"/>
                          </a:lnTo>
                          <a:lnTo>
                            <a:pt x="845" y="9669"/>
                          </a:lnTo>
                          <a:lnTo>
                            <a:pt x="845" y="8232"/>
                          </a:lnTo>
                          <a:lnTo>
                            <a:pt x="3803" y="8232"/>
                          </a:lnTo>
                          <a:lnTo>
                            <a:pt x="4366" y="8011"/>
                          </a:lnTo>
                          <a:lnTo>
                            <a:pt x="2254" y="7127"/>
                          </a:lnTo>
                          <a:lnTo>
                            <a:pt x="3803" y="6519"/>
                          </a:lnTo>
                          <a:lnTo>
                            <a:pt x="3803" y="4807"/>
                          </a:lnTo>
                          <a:lnTo>
                            <a:pt x="3803" y="3702"/>
                          </a:lnTo>
                          <a:lnTo>
                            <a:pt x="5775" y="3370"/>
                          </a:lnTo>
                          <a:lnTo>
                            <a:pt x="5775" y="2818"/>
                          </a:lnTo>
                          <a:lnTo>
                            <a:pt x="4366" y="1989"/>
                          </a:lnTo>
                          <a:lnTo>
                            <a:pt x="2254" y="1105"/>
                          </a:lnTo>
                          <a:lnTo>
                            <a:pt x="845" y="0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84" name="Freeform 114">
                      <a:extLst>
                        <a:ext uri="{FF2B5EF4-FFF2-40B4-BE49-F238E27FC236}">
                          <a16:creationId xmlns:a16="http://schemas.microsoft.com/office/drawing/2014/main" id="{B1C9EEE5-6D45-3A1B-EFE8-486B2BABE1A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28891" y="4888420"/>
                      <a:ext cx="291427" cy="460547"/>
                    </a:xfrm>
                    <a:custGeom>
                      <a:avLst/>
                      <a:gdLst>
                        <a:gd name="T0" fmla="*/ 10062 w 20000"/>
                        <a:gd name="T1" fmla="*/ 1076 h 20000"/>
                        <a:gd name="T2" fmla="*/ 11180 w 20000"/>
                        <a:gd name="T3" fmla="*/ 1076 h 20000"/>
                        <a:gd name="T4" fmla="*/ 12671 w 20000"/>
                        <a:gd name="T5" fmla="*/ 1234 h 20000"/>
                        <a:gd name="T6" fmla="*/ 13954 w 20000"/>
                        <a:gd name="T7" fmla="*/ 1234 h 20000"/>
                        <a:gd name="T8" fmla="*/ 15031 w 20000"/>
                        <a:gd name="T9" fmla="*/ 814 h 20000"/>
                        <a:gd name="T10" fmla="*/ 15652 w 20000"/>
                        <a:gd name="T11" fmla="*/ 1076 h 20000"/>
                        <a:gd name="T12" fmla="*/ 17184 w 20000"/>
                        <a:gd name="T13" fmla="*/ 682 h 20000"/>
                        <a:gd name="T14" fmla="*/ 19130 w 20000"/>
                        <a:gd name="T15" fmla="*/ 0 h 20000"/>
                        <a:gd name="T16" fmla="*/ 19130 w 20000"/>
                        <a:gd name="T17" fmla="*/ 1076 h 20000"/>
                        <a:gd name="T18" fmla="*/ 19130 w 20000"/>
                        <a:gd name="T19" fmla="*/ 2310 h 20000"/>
                        <a:gd name="T20" fmla="*/ 19130 w 20000"/>
                        <a:gd name="T21" fmla="*/ 2992 h 20000"/>
                        <a:gd name="T22" fmla="*/ 19545 w 20000"/>
                        <a:gd name="T23" fmla="*/ 4619 h 20000"/>
                        <a:gd name="T24" fmla="*/ 19545 w 20000"/>
                        <a:gd name="T25" fmla="*/ 5171 h 20000"/>
                        <a:gd name="T26" fmla="*/ 19545 w 20000"/>
                        <a:gd name="T27" fmla="*/ 5696 h 20000"/>
                        <a:gd name="T28" fmla="*/ 18012 w 20000"/>
                        <a:gd name="T29" fmla="*/ 6772 h 20000"/>
                        <a:gd name="T30" fmla="*/ 17350 w 20000"/>
                        <a:gd name="T31" fmla="*/ 7192 h 20000"/>
                        <a:gd name="T32" fmla="*/ 16108 w 20000"/>
                        <a:gd name="T33" fmla="*/ 7874 h 20000"/>
                        <a:gd name="T34" fmla="*/ 12671 w 20000"/>
                        <a:gd name="T35" fmla="*/ 8688 h 20000"/>
                        <a:gd name="T36" fmla="*/ 12257 w 20000"/>
                        <a:gd name="T37" fmla="*/ 9239 h 20000"/>
                        <a:gd name="T38" fmla="*/ 10062 w 20000"/>
                        <a:gd name="T39" fmla="*/ 10315 h 20000"/>
                        <a:gd name="T40" fmla="*/ 8157 w 20000"/>
                        <a:gd name="T41" fmla="*/ 11811 h 20000"/>
                        <a:gd name="T42" fmla="*/ 8820 w 20000"/>
                        <a:gd name="T43" fmla="*/ 13307 h 20000"/>
                        <a:gd name="T44" fmla="*/ 9027 w 20000"/>
                        <a:gd name="T45" fmla="*/ 13990 h 20000"/>
                        <a:gd name="T46" fmla="*/ 9482 w 20000"/>
                        <a:gd name="T47" fmla="*/ 15092 h 20000"/>
                        <a:gd name="T48" fmla="*/ 8820 w 20000"/>
                        <a:gd name="T49" fmla="*/ 16430 h 20000"/>
                        <a:gd name="T50" fmla="*/ 9482 w 20000"/>
                        <a:gd name="T51" fmla="*/ 16588 h 20000"/>
                        <a:gd name="T52" fmla="*/ 5590 w 20000"/>
                        <a:gd name="T53" fmla="*/ 17769 h 20000"/>
                        <a:gd name="T54" fmla="*/ 4306 w 20000"/>
                        <a:gd name="T55" fmla="*/ 18346 h 20000"/>
                        <a:gd name="T56" fmla="*/ 3892 w 20000"/>
                        <a:gd name="T57" fmla="*/ 19003 h 20000"/>
                        <a:gd name="T58" fmla="*/ 4306 w 20000"/>
                        <a:gd name="T59" fmla="*/ 19003 h 20000"/>
                        <a:gd name="T60" fmla="*/ 3644 w 20000"/>
                        <a:gd name="T61" fmla="*/ 19974 h 20000"/>
                        <a:gd name="T62" fmla="*/ 3230 w 20000"/>
                        <a:gd name="T63" fmla="*/ 19003 h 20000"/>
                        <a:gd name="T64" fmla="*/ 2816 w 20000"/>
                        <a:gd name="T65" fmla="*/ 18346 h 20000"/>
                        <a:gd name="T66" fmla="*/ 2816 w 20000"/>
                        <a:gd name="T67" fmla="*/ 16588 h 20000"/>
                        <a:gd name="T68" fmla="*/ 2567 w 20000"/>
                        <a:gd name="T69" fmla="*/ 15092 h 20000"/>
                        <a:gd name="T70" fmla="*/ 1946 w 20000"/>
                        <a:gd name="T71" fmla="*/ 14278 h 20000"/>
                        <a:gd name="T72" fmla="*/ 4306 w 20000"/>
                        <a:gd name="T73" fmla="*/ 12625 h 20000"/>
                        <a:gd name="T74" fmla="*/ 4513 w 20000"/>
                        <a:gd name="T75" fmla="*/ 11811 h 20000"/>
                        <a:gd name="T76" fmla="*/ 4928 w 20000"/>
                        <a:gd name="T77" fmla="*/ 10735 h 20000"/>
                        <a:gd name="T78" fmla="*/ 4928 w 20000"/>
                        <a:gd name="T79" fmla="*/ 9764 h 20000"/>
                        <a:gd name="T80" fmla="*/ 4928 w 20000"/>
                        <a:gd name="T81" fmla="*/ 9659 h 20000"/>
                        <a:gd name="T82" fmla="*/ 5342 w 20000"/>
                        <a:gd name="T83" fmla="*/ 9239 h 20000"/>
                        <a:gd name="T84" fmla="*/ 5342 w 20000"/>
                        <a:gd name="T85" fmla="*/ 7874 h 20000"/>
                        <a:gd name="T86" fmla="*/ 4928 w 20000"/>
                        <a:gd name="T87" fmla="*/ 6929 h 20000"/>
                        <a:gd name="T88" fmla="*/ 3230 w 20000"/>
                        <a:gd name="T89" fmla="*/ 6772 h 20000"/>
                        <a:gd name="T90" fmla="*/ 2153 w 20000"/>
                        <a:gd name="T91" fmla="*/ 6378 h 20000"/>
                        <a:gd name="T92" fmla="*/ 414 w 20000"/>
                        <a:gd name="T93" fmla="*/ 6115 h 20000"/>
                        <a:gd name="T94" fmla="*/ 0 w 20000"/>
                        <a:gd name="T95" fmla="*/ 5171 h 20000"/>
                        <a:gd name="T96" fmla="*/ 6004 w 20000"/>
                        <a:gd name="T97" fmla="*/ 3937 h 20000"/>
                        <a:gd name="T98" fmla="*/ 7702 w 20000"/>
                        <a:gd name="T99" fmla="*/ 4619 h 20000"/>
                        <a:gd name="T100" fmla="*/ 8364 w 20000"/>
                        <a:gd name="T101" fmla="*/ 5696 h 20000"/>
                        <a:gd name="T102" fmla="*/ 8364 w 20000"/>
                        <a:gd name="T103" fmla="*/ 6772 h 20000"/>
                        <a:gd name="T104" fmla="*/ 9482 w 20000"/>
                        <a:gd name="T105" fmla="*/ 7874 h 20000"/>
                        <a:gd name="T106" fmla="*/ 9896 w 20000"/>
                        <a:gd name="T107" fmla="*/ 6772 h 20000"/>
                        <a:gd name="T108" fmla="*/ 10518 w 20000"/>
                        <a:gd name="T109" fmla="*/ 6509 h 20000"/>
                        <a:gd name="T110" fmla="*/ 11180 w 20000"/>
                        <a:gd name="T111" fmla="*/ 5039 h 20000"/>
                        <a:gd name="T112" fmla="*/ 9896 w 20000"/>
                        <a:gd name="T113" fmla="*/ 3937 h 20000"/>
                        <a:gd name="T114" fmla="*/ 8364 w 20000"/>
                        <a:gd name="T115" fmla="*/ 3543 h 20000"/>
                        <a:gd name="T116" fmla="*/ 8820 w 20000"/>
                        <a:gd name="T117" fmla="*/ 1234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8820" y="1234"/>
                          </a:moveTo>
                          <a:lnTo>
                            <a:pt x="10062" y="1076"/>
                          </a:lnTo>
                          <a:lnTo>
                            <a:pt x="10518" y="1234"/>
                          </a:lnTo>
                          <a:lnTo>
                            <a:pt x="11180" y="1076"/>
                          </a:lnTo>
                          <a:lnTo>
                            <a:pt x="11843" y="1234"/>
                          </a:lnTo>
                          <a:lnTo>
                            <a:pt x="12671" y="1234"/>
                          </a:lnTo>
                          <a:lnTo>
                            <a:pt x="12878" y="1234"/>
                          </a:lnTo>
                          <a:lnTo>
                            <a:pt x="13954" y="1234"/>
                          </a:lnTo>
                          <a:lnTo>
                            <a:pt x="14576" y="1076"/>
                          </a:lnTo>
                          <a:lnTo>
                            <a:pt x="15031" y="814"/>
                          </a:lnTo>
                          <a:lnTo>
                            <a:pt x="15652" y="814"/>
                          </a:lnTo>
                          <a:lnTo>
                            <a:pt x="15652" y="1076"/>
                          </a:lnTo>
                          <a:lnTo>
                            <a:pt x="16315" y="814"/>
                          </a:lnTo>
                          <a:lnTo>
                            <a:pt x="17184" y="682"/>
                          </a:lnTo>
                          <a:lnTo>
                            <a:pt x="18468" y="420"/>
                          </a:lnTo>
                          <a:lnTo>
                            <a:pt x="19130" y="0"/>
                          </a:lnTo>
                          <a:lnTo>
                            <a:pt x="19545" y="420"/>
                          </a:lnTo>
                          <a:lnTo>
                            <a:pt x="19130" y="1076"/>
                          </a:lnTo>
                          <a:lnTo>
                            <a:pt x="19130" y="1785"/>
                          </a:lnTo>
                          <a:lnTo>
                            <a:pt x="19130" y="2310"/>
                          </a:lnTo>
                          <a:lnTo>
                            <a:pt x="19545" y="2861"/>
                          </a:lnTo>
                          <a:lnTo>
                            <a:pt x="19130" y="2992"/>
                          </a:lnTo>
                          <a:lnTo>
                            <a:pt x="19545" y="3543"/>
                          </a:lnTo>
                          <a:lnTo>
                            <a:pt x="19545" y="4619"/>
                          </a:lnTo>
                          <a:lnTo>
                            <a:pt x="19959" y="4777"/>
                          </a:lnTo>
                          <a:lnTo>
                            <a:pt x="19545" y="5171"/>
                          </a:lnTo>
                          <a:lnTo>
                            <a:pt x="19130" y="5433"/>
                          </a:lnTo>
                          <a:lnTo>
                            <a:pt x="19545" y="5696"/>
                          </a:lnTo>
                          <a:lnTo>
                            <a:pt x="18882" y="6115"/>
                          </a:lnTo>
                          <a:lnTo>
                            <a:pt x="18012" y="6772"/>
                          </a:lnTo>
                          <a:lnTo>
                            <a:pt x="17847" y="6929"/>
                          </a:lnTo>
                          <a:lnTo>
                            <a:pt x="17350" y="7192"/>
                          </a:lnTo>
                          <a:lnTo>
                            <a:pt x="16315" y="7480"/>
                          </a:lnTo>
                          <a:lnTo>
                            <a:pt x="16108" y="7874"/>
                          </a:lnTo>
                          <a:lnTo>
                            <a:pt x="13954" y="8268"/>
                          </a:lnTo>
                          <a:lnTo>
                            <a:pt x="12671" y="8688"/>
                          </a:lnTo>
                          <a:lnTo>
                            <a:pt x="12257" y="8976"/>
                          </a:lnTo>
                          <a:lnTo>
                            <a:pt x="12257" y="9239"/>
                          </a:lnTo>
                          <a:lnTo>
                            <a:pt x="11180" y="9764"/>
                          </a:lnTo>
                          <a:lnTo>
                            <a:pt x="10062" y="10315"/>
                          </a:lnTo>
                          <a:lnTo>
                            <a:pt x="8364" y="11391"/>
                          </a:lnTo>
                          <a:lnTo>
                            <a:pt x="8157" y="11811"/>
                          </a:lnTo>
                          <a:lnTo>
                            <a:pt x="8364" y="12493"/>
                          </a:lnTo>
                          <a:lnTo>
                            <a:pt x="8820" y="13307"/>
                          </a:lnTo>
                          <a:lnTo>
                            <a:pt x="9027" y="14278"/>
                          </a:lnTo>
                          <a:lnTo>
                            <a:pt x="9027" y="13990"/>
                          </a:lnTo>
                          <a:lnTo>
                            <a:pt x="9482" y="14278"/>
                          </a:lnTo>
                          <a:lnTo>
                            <a:pt x="9482" y="15092"/>
                          </a:lnTo>
                          <a:lnTo>
                            <a:pt x="9027" y="15459"/>
                          </a:lnTo>
                          <a:lnTo>
                            <a:pt x="8820" y="16430"/>
                          </a:lnTo>
                          <a:lnTo>
                            <a:pt x="9027" y="16168"/>
                          </a:lnTo>
                          <a:lnTo>
                            <a:pt x="9482" y="16588"/>
                          </a:lnTo>
                          <a:lnTo>
                            <a:pt x="8364" y="17113"/>
                          </a:lnTo>
                          <a:lnTo>
                            <a:pt x="5590" y="17769"/>
                          </a:lnTo>
                          <a:lnTo>
                            <a:pt x="4928" y="17927"/>
                          </a:lnTo>
                          <a:lnTo>
                            <a:pt x="4306" y="18346"/>
                          </a:lnTo>
                          <a:lnTo>
                            <a:pt x="3644" y="18609"/>
                          </a:lnTo>
                          <a:lnTo>
                            <a:pt x="3892" y="19003"/>
                          </a:lnTo>
                          <a:lnTo>
                            <a:pt x="4306" y="18871"/>
                          </a:lnTo>
                          <a:lnTo>
                            <a:pt x="4306" y="19003"/>
                          </a:lnTo>
                          <a:lnTo>
                            <a:pt x="4306" y="19974"/>
                          </a:lnTo>
                          <a:lnTo>
                            <a:pt x="3644" y="19974"/>
                          </a:lnTo>
                          <a:lnTo>
                            <a:pt x="2816" y="19685"/>
                          </a:lnTo>
                          <a:lnTo>
                            <a:pt x="3230" y="19003"/>
                          </a:lnTo>
                          <a:lnTo>
                            <a:pt x="2816" y="18609"/>
                          </a:lnTo>
                          <a:lnTo>
                            <a:pt x="2816" y="18346"/>
                          </a:lnTo>
                          <a:lnTo>
                            <a:pt x="2816" y="17507"/>
                          </a:lnTo>
                          <a:lnTo>
                            <a:pt x="2816" y="16588"/>
                          </a:lnTo>
                          <a:lnTo>
                            <a:pt x="2153" y="15459"/>
                          </a:lnTo>
                          <a:lnTo>
                            <a:pt x="2567" y="15092"/>
                          </a:lnTo>
                          <a:lnTo>
                            <a:pt x="2153" y="14934"/>
                          </a:lnTo>
                          <a:lnTo>
                            <a:pt x="1946" y="14278"/>
                          </a:lnTo>
                          <a:lnTo>
                            <a:pt x="3892" y="13176"/>
                          </a:lnTo>
                          <a:lnTo>
                            <a:pt x="4306" y="12625"/>
                          </a:lnTo>
                          <a:lnTo>
                            <a:pt x="4306" y="12231"/>
                          </a:lnTo>
                          <a:lnTo>
                            <a:pt x="4513" y="11811"/>
                          </a:lnTo>
                          <a:lnTo>
                            <a:pt x="5342" y="11129"/>
                          </a:lnTo>
                          <a:lnTo>
                            <a:pt x="4928" y="10735"/>
                          </a:lnTo>
                          <a:lnTo>
                            <a:pt x="4928" y="10315"/>
                          </a:lnTo>
                          <a:lnTo>
                            <a:pt x="4928" y="9764"/>
                          </a:lnTo>
                          <a:lnTo>
                            <a:pt x="5342" y="9764"/>
                          </a:lnTo>
                          <a:lnTo>
                            <a:pt x="4928" y="9659"/>
                          </a:lnTo>
                          <a:lnTo>
                            <a:pt x="5342" y="9396"/>
                          </a:lnTo>
                          <a:lnTo>
                            <a:pt x="5342" y="9239"/>
                          </a:lnTo>
                          <a:lnTo>
                            <a:pt x="5342" y="8556"/>
                          </a:lnTo>
                          <a:lnTo>
                            <a:pt x="5342" y="7874"/>
                          </a:lnTo>
                          <a:lnTo>
                            <a:pt x="4928" y="7192"/>
                          </a:lnTo>
                          <a:lnTo>
                            <a:pt x="4928" y="6929"/>
                          </a:lnTo>
                          <a:lnTo>
                            <a:pt x="3644" y="6929"/>
                          </a:lnTo>
                          <a:lnTo>
                            <a:pt x="3230" y="6772"/>
                          </a:lnTo>
                          <a:lnTo>
                            <a:pt x="2567" y="6509"/>
                          </a:lnTo>
                          <a:lnTo>
                            <a:pt x="2153" y="6378"/>
                          </a:lnTo>
                          <a:lnTo>
                            <a:pt x="870" y="6509"/>
                          </a:lnTo>
                          <a:lnTo>
                            <a:pt x="414" y="6115"/>
                          </a:lnTo>
                          <a:lnTo>
                            <a:pt x="414" y="5696"/>
                          </a:lnTo>
                          <a:lnTo>
                            <a:pt x="0" y="5171"/>
                          </a:lnTo>
                          <a:lnTo>
                            <a:pt x="5590" y="4068"/>
                          </a:lnTo>
                          <a:lnTo>
                            <a:pt x="6004" y="3937"/>
                          </a:lnTo>
                          <a:lnTo>
                            <a:pt x="6667" y="4777"/>
                          </a:lnTo>
                          <a:lnTo>
                            <a:pt x="7702" y="4619"/>
                          </a:lnTo>
                          <a:lnTo>
                            <a:pt x="8364" y="4777"/>
                          </a:lnTo>
                          <a:lnTo>
                            <a:pt x="8364" y="5696"/>
                          </a:lnTo>
                          <a:lnTo>
                            <a:pt x="8157" y="6378"/>
                          </a:lnTo>
                          <a:lnTo>
                            <a:pt x="8364" y="6772"/>
                          </a:lnTo>
                          <a:lnTo>
                            <a:pt x="9027" y="7480"/>
                          </a:lnTo>
                          <a:lnTo>
                            <a:pt x="9482" y="7874"/>
                          </a:lnTo>
                          <a:lnTo>
                            <a:pt x="9896" y="7480"/>
                          </a:lnTo>
                          <a:lnTo>
                            <a:pt x="9896" y="6772"/>
                          </a:lnTo>
                          <a:lnTo>
                            <a:pt x="10062" y="6772"/>
                          </a:lnTo>
                          <a:lnTo>
                            <a:pt x="10518" y="6509"/>
                          </a:lnTo>
                          <a:lnTo>
                            <a:pt x="10932" y="5696"/>
                          </a:lnTo>
                          <a:lnTo>
                            <a:pt x="11180" y="5039"/>
                          </a:lnTo>
                          <a:lnTo>
                            <a:pt x="10518" y="4777"/>
                          </a:lnTo>
                          <a:lnTo>
                            <a:pt x="9896" y="3937"/>
                          </a:lnTo>
                          <a:lnTo>
                            <a:pt x="9027" y="3543"/>
                          </a:lnTo>
                          <a:lnTo>
                            <a:pt x="8364" y="3543"/>
                          </a:lnTo>
                          <a:lnTo>
                            <a:pt x="8364" y="1890"/>
                          </a:lnTo>
                          <a:lnTo>
                            <a:pt x="8820" y="1234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85" name="Freeform 113">
                      <a:extLst>
                        <a:ext uri="{FF2B5EF4-FFF2-40B4-BE49-F238E27FC236}">
                          <a16:creationId xmlns:a16="http://schemas.microsoft.com/office/drawing/2014/main" id="{E4F25038-61BB-24DB-5296-BAF296199AA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41164" y="5060559"/>
                      <a:ext cx="357868" cy="341257"/>
                    </a:xfrm>
                    <a:custGeom>
                      <a:avLst/>
                      <a:gdLst>
                        <a:gd name="T0" fmla="*/ 17162 w 20000"/>
                        <a:gd name="T1" fmla="*/ 1062 h 20000"/>
                        <a:gd name="T2" fmla="*/ 18378 w 20000"/>
                        <a:gd name="T3" fmla="*/ 708 h 20000"/>
                        <a:gd name="T4" fmla="*/ 18581 w 20000"/>
                        <a:gd name="T5" fmla="*/ 708 h 20000"/>
                        <a:gd name="T6" fmla="*/ 19426 w 20000"/>
                        <a:gd name="T7" fmla="*/ 1062 h 20000"/>
                        <a:gd name="T8" fmla="*/ 19966 w 20000"/>
                        <a:gd name="T9" fmla="*/ 1451 h 20000"/>
                        <a:gd name="T10" fmla="*/ 19426 w 20000"/>
                        <a:gd name="T11" fmla="*/ 1451 h 20000"/>
                        <a:gd name="T12" fmla="*/ 18919 w 20000"/>
                        <a:gd name="T13" fmla="*/ 1628 h 20000"/>
                        <a:gd name="T14" fmla="*/ 18581 w 20000"/>
                        <a:gd name="T15" fmla="*/ 1628 h 20000"/>
                        <a:gd name="T16" fmla="*/ 17500 w 20000"/>
                        <a:gd name="T17" fmla="*/ 2372 h 20000"/>
                        <a:gd name="T18" fmla="*/ 16993 w 20000"/>
                        <a:gd name="T19" fmla="*/ 1628 h 20000"/>
                        <a:gd name="T20" fmla="*/ 15777 w 20000"/>
                        <a:gd name="T21" fmla="*/ 2018 h 20000"/>
                        <a:gd name="T22" fmla="*/ 13818 w 20000"/>
                        <a:gd name="T23" fmla="*/ 2372 h 20000"/>
                        <a:gd name="T24" fmla="*/ 13480 w 20000"/>
                        <a:gd name="T25" fmla="*/ 8212 h 20000"/>
                        <a:gd name="T26" fmla="*/ 12095 w 20000"/>
                        <a:gd name="T27" fmla="*/ 8212 h 20000"/>
                        <a:gd name="T28" fmla="*/ 11892 w 20000"/>
                        <a:gd name="T29" fmla="*/ 12991 h 20000"/>
                        <a:gd name="T30" fmla="*/ 11554 w 20000"/>
                        <a:gd name="T31" fmla="*/ 19221 h 20000"/>
                        <a:gd name="T32" fmla="*/ 11047 w 20000"/>
                        <a:gd name="T33" fmla="*/ 19221 h 20000"/>
                        <a:gd name="T34" fmla="*/ 10304 w 20000"/>
                        <a:gd name="T35" fmla="*/ 19752 h 20000"/>
                        <a:gd name="T36" fmla="*/ 10169 w 20000"/>
                        <a:gd name="T37" fmla="*/ 19965 h 20000"/>
                        <a:gd name="T38" fmla="*/ 9628 w 20000"/>
                        <a:gd name="T39" fmla="*/ 19752 h 20000"/>
                        <a:gd name="T40" fmla="*/ 8919 w 20000"/>
                        <a:gd name="T41" fmla="*/ 19752 h 20000"/>
                        <a:gd name="T42" fmla="*/ 8412 w 20000"/>
                        <a:gd name="T43" fmla="*/ 19752 h 20000"/>
                        <a:gd name="T44" fmla="*/ 7534 w 20000"/>
                        <a:gd name="T45" fmla="*/ 19398 h 20000"/>
                        <a:gd name="T46" fmla="*/ 7534 w 20000"/>
                        <a:gd name="T47" fmla="*/ 18478 h 20000"/>
                        <a:gd name="T48" fmla="*/ 7399 w 20000"/>
                        <a:gd name="T49" fmla="*/ 18478 h 20000"/>
                        <a:gd name="T50" fmla="*/ 6993 w 20000"/>
                        <a:gd name="T51" fmla="*/ 18478 h 20000"/>
                        <a:gd name="T52" fmla="*/ 6655 w 20000"/>
                        <a:gd name="T53" fmla="*/ 19221 h 20000"/>
                        <a:gd name="T54" fmla="*/ 6486 w 20000"/>
                        <a:gd name="T55" fmla="*/ 19398 h 20000"/>
                        <a:gd name="T56" fmla="*/ 5270 w 20000"/>
                        <a:gd name="T57" fmla="*/ 18301 h 20000"/>
                        <a:gd name="T58" fmla="*/ 4730 w 20000"/>
                        <a:gd name="T59" fmla="*/ 16850 h 20000"/>
                        <a:gd name="T60" fmla="*/ 4730 w 20000"/>
                        <a:gd name="T61" fmla="*/ 16106 h 20000"/>
                        <a:gd name="T62" fmla="*/ 4561 w 20000"/>
                        <a:gd name="T63" fmla="*/ 15540 h 20000"/>
                        <a:gd name="T64" fmla="*/ 4223 w 20000"/>
                        <a:gd name="T65" fmla="*/ 13522 h 20000"/>
                        <a:gd name="T66" fmla="*/ 3885 w 20000"/>
                        <a:gd name="T67" fmla="*/ 12637 h 20000"/>
                        <a:gd name="T68" fmla="*/ 3682 w 20000"/>
                        <a:gd name="T69" fmla="*/ 11150 h 20000"/>
                        <a:gd name="T70" fmla="*/ 3682 w 20000"/>
                        <a:gd name="T71" fmla="*/ 10053 h 20000"/>
                        <a:gd name="T72" fmla="*/ 3682 w 20000"/>
                        <a:gd name="T73" fmla="*/ 9168 h 20000"/>
                        <a:gd name="T74" fmla="*/ 2973 w 20000"/>
                        <a:gd name="T75" fmla="*/ 8212 h 20000"/>
                        <a:gd name="T76" fmla="*/ 1959 w 20000"/>
                        <a:gd name="T77" fmla="*/ 5487 h 20000"/>
                        <a:gd name="T78" fmla="*/ 912 w 20000"/>
                        <a:gd name="T79" fmla="*/ 3469 h 20000"/>
                        <a:gd name="T80" fmla="*/ 541 w 20000"/>
                        <a:gd name="T81" fmla="*/ 2549 h 20000"/>
                        <a:gd name="T82" fmla="*/ 0 w 20000"/>
                        <a:gd name="T83" fmla="*/ 1451 h 20000"/>
                        <a:gd name="T84" fmla="*/ 0 w 20000"/>
                        <a:gd name="T85" fmla="*/ 496 h 20000"/>
                        <a:gd name="T86" fmla="*/ 203 w 20000"/>
                        <a:gd name="T87" fmla="*/ 496 h 20000"/>
                        <a:gd name="T88" fmla="*/ 912 w 20000"/>
                        <a:gd name="T89" fmla="*/ 496 h 20000"/>
                        <a:gd name="T90" fmla="*/ 1047 w 20000"/>
                        <a:gd name="T91" fmla="*/ 496 h 20000"/>
                        <a:gd name="T92" fmla="*/ 1959 w 20000"/>
                        <a:gd name="T93" fmla="*/ 0 h 20000"/>
                        <a:gd name="T94" fmla="*/ 2432 w 20000"/>
                        <a:gd name="T95" fmla="*/ 142 h 20000"/>
                        <a:gd name="T96" fmla="*/ 3345 w 20000"/>
                        <a:gd name="T97" fmla="*/ 708 h 20000"/>
                        <a:gd name="T98" fmla="*/ 3682 w 20000"/>
                        <a:gd name="T99" fmla="*/ 708 h 20000"/>
                        <a:gd name="T100" fmla="*/ 9628 w 20000"/>
                        <a:gd name="T101" fmla="*/ 496 h 20000"/>
                        <a:gd name="T102" fmla="*/ 9831 w 20000"/>
                        <a:gd name="T103" fmla="*/ 1062 h 20000"/>
                        <a:gd name="T104" fmla="*/ 10304 w 20000"/>
                        <a:gd name="T105" fmla="*/ 1451 h 20000"/>
                        <a:gd name="T106" fmla="*/ 12432 w 20000"/>
                        <a:gd name="T107" fmla="*/ 1628 h 20000"/>
                        <a:gd name="T108" fmla="*/ 13311 w 20000"/>
                        <a:gd name="T109" fmla="*/ 1628 h 20000"/>
                        <a:gd name="T110" fmla="*/ 13818 w 20000"/>
                        <a:gd name="T111" fmla="*/ 1628 h 20000"/>
                        <a:gd name="T112" fmla="*/ 14358 w 20000"/>
                        <a:gd name="T113" fmla="*/ 1628 h 20000"/>
                        <a:gd name="T114" fmla="*/ 17162 w 20000"/>
                        <a:gd name="T115" fmla="*/ 1062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7162" y="1062"/>
                          </a:moveTo>
                          <a:lnTo>
                            <a:pt x="18378" y="708"/>
                          </a:lnTo>
                          <a:lnTo>
                            <a:pt x="18581" y="708"/>
                          </a:lnTo>
                          <a:lnTo>
                            <a:pt x="19426" y="1062"/>
                          </a:lnTo>
                          <a:lnTo>
                            <a:pt x="19966" y="1451"/>
                          </a:lnTo>
                          <a:lnTo>
                            <a:pt x="19426" y="1451"/>
                          </a:lnTo>
                          <a:lnTo>
                            <a:pt x="18919" y="1628"/>
                          </a:lnTo>
                          <a:lnTo>
                            <a:pt x="18581" y="1628"/>
                          </a:lnTo>
                          <a:lnTo>
                            <a:pt x="17500" y="2372"/>
                          </a:lnTo>
                          <a:lnTo>
                            <a:pt x="16993" y="1628"/>
                          </a:lnTo>
                          <a:lnTo>
                            <a:pt x="15777" y="2018"/>
                          </a:lnTo>
                          <a:lnTo>
                            <a:pt x="13818" y="2372"/>
                          </a:lnTo>
                          <a:lnTo>
                            <a:pt x="13480" y="8212"/>
                          </a:lnTo>
                          <a:lnTo>
                            <a:pt x="12095" y="8212"/>
                          </a:lnTo>
                          <a:lnTo>
                            <a:pt x="11892" y="12991"/>
                          </a:lnTo>
                          <a:lnTo>
                            <a:pt x="11554" y="19221"/>
                          </a:lnTo>
                          <a:lnTo>
                            <a:pt x="11047" y="19221"/>
                          </a:lnTo>
                          <a:lnTo>
                            <a:pt x="10304" y="19752"/>
                          </a:lnTo>
                          <a:lnTo>
                            <a:pt x="10169" y="19965"/>
                          </a:lnTo>
                          <a:lnTo>
                            <a:pt x="9628" y="19752"/>
                          </a:lnTo>
                          <a:lnTo>
                            <a:pt x="8919" y="19752"/>
                          </a:lnTo>
                          <a:lnTo>
                            <a:pt x="8412" y="19752"/>
                          </a:lnTo>
                          <a:lnTo>
                            <a:pt x="7534" y="19398"/>
                          </a:lnTo>
                          <a:lnTo>
                            <a:pt x="7534" y="18478"/>
                          </a:lnTo>
                          <a:lnTo>
                            <a:pt x="7399" y="18478"/>
                          </a:lnTo>
                          <a:lnTo>
                            <a:pt x="6993" y="18478"/>
                          </a:lnTo>
                          <a:lnTo>
                            <a:pt x="6655" y="19221"/>
                          </a:lnTo>
                          <a:lnTo>
                            <a:pt x="6486" y="19398"/>
                          </a:lnTo>
                          <a:lnTo>
                            <a:pt x="5270" y="18301"/>
                          </a:lnTo>
                          <a:lnTo>
                            <a:pt x="4730" y="16850"/>
                          </a:lnTo>
                          <a:lnTo>
                            <a:pt x="4730" y="16106"/>
                          </a:lnTo>
                          <a:lnTo>
                            <a:pt x="4561" y="15540"/>
                          </a:lnTo>
                          <a:lnTo>
                            <a:pt x="4223" y="13522"/>
                          </a:lnTo>
                          <a:lnTo>
                            <a:pt x="3885" y="12637"/>
                          </a:lnTo>
                          <a:lnTo>
                            <a:pt x="3682" y="11150"/>
                          </a:lnTo>
                          <a:lnTo>
                            <a:pt x="3682" y="10053"/>
                          </a:lnTo>
                          <a:lnTo>
                            <a:pt x="3682" y="9168"/>
                          </a:lnTo>
                          <a:lnTo>
                            <a:pt x="2973" y="8212"/>
                          </a:lnTo>
                          <a:lnTo>
                            <a:pt x="1959" y="5487"/>
                          </a:lnTo>
                          <a:lnTo>
                            <a:pt x="912" y="3469"/>
                          </a:lnTo>
                          <a:lnTo>
                            <a:pt x="541" y="2549"/>
                          </a:lnTo>
                          <a:lnTo>
                            <a:pt x="0" y="1451"/>
                          </a:lnTo>
                          <a:lnTo>
                            <a:pt x="0" y="496"/>
                          </a:lnTo>
                          <a:lnTo>
                            <a:pt x="203" y="496"/>
                          </a:lnTo>
                          <a:lnTo>
                            <a:pt x="912" y="496"/>
                          </a:lnTo>
                          <a:lnTo>
                            <a:pt x="1047" y="496"/>
                          </a:lnTo>
                          <a:lnTo>
                            <a:pt x="1959" y="0"/>
                          </a:lnTo>
                          <a:lnTo>
                            <a:pt x="2432" y="142"/>
                          </a:lnTo>
                          <a:lnTo>
                            <a:pt x="3345" y="708"/>
                          </a:lnTo>
                          <a:lnTo>
                            <a:pt x="3682" y="708"/>
                          </a:lnTo>
                          <a:lnTo>
                            <a:pt x="9628" y="496"/>
                          </a:lnTo>
                          <a:lnTo>
                            <a:pt x="9831" y="1062"/>
                          </a:lnTo>
                          <a:lnTo>
                            <a:pt x="10304" y="1451"/>
                          </a:lnTo>
                          <a:lnTo>
                            <a:pt x="12432" y="1628"/>
                          </a:lnTo>
                          <a:lnTo>
                            <a:pt x="13311" y="1628"/>
                          </a:lnTo>
                          <a:lnTo>
                            <a:pt x="13818" y="1628"/>
                          </a:lnTo>
                          <a:lnTo>
                            <a:pt x="14358" y="1628"/>
                          </a:lnTo>
                          <a:lnTo>
                            <a:pt x="17162" y="1062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86" name="Freeform 111">
                      <a:extLst>
                        <a:ext uri="{FF2B5EF4-FFF2-40B4-BE49-F238E27FC236}">
                          <a16:creationId xmlns:a16="http://schemas.microsoft.com/office/drawing/2014/main" id="{C725153A-782D-4002-A92B-26604AA732F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04097" y="4219496"/>
                      <a:ext cx="320118" cy="262738"/>
                    </a:xfrm>
                    <a:custGeom>
                      <a:avLst/>
                      <a:gdLst>
                        <a:gd name="T0" fmla="*/ 18601 w 20000"/>
                        <a:gd name="T1" fmla="*/ 1193 h 20000"/>
                        <a:gd name="T2" fmla="*/ 18979 w 20000"/>
                        <a:gd name="T3" fmla="*/ 3073 h 20000"/>
                        <a:gd name="T4" fmla="*/ 19962 w 20000"/>
                        <a:gd name="T5" fmla="*/ 4771 h 20000"/>
                        <a:gd name="T6" fmla="*/ 18601 w 20000"/>
                        <a:gd name="T7" fmla="*/ 5459 h 20000"/>
                        <a:gd name="T8" fmla="*/ 18034 w 20000"/>
                        <a:gd name="T9" fmla="*/ 7385 h 20000"/>
                        <a:gd name="T10" fmla="*/ 17618 w 20000"/>
                        <a:gd name="T11" fmla="*/ 8991 h 20000"/>
                        <a:gd name="T12" fmla="*/ 16635 w 20000"/>
                        <a:gd name="T13" fmla="*/ 10413 h 20000"/>
                        <a:gd name="T14" fmla="*/ 15085 w 20000"/>
                        <a:gd name="T15" fmla="*/ 13486 h 20000"/>
                        <a:gd name="T16" fmla="*/ 15085 w 20000"/>
                        <a:gd name="T17" fmla="*/ 14220 h 20000"/>
                        <a:gd name="T18" fmla="*/ 13913 w 20000"/>
                        <a:gd name="T19" fmla="*/ 14954 h 20000"/>
                        <a:gd name="T20" fmla="*/ 13308 w 20000"/>
                        <a:gd name="T21" fmla="*/ 14037 h 20000"/>
                        <a:gd name="T22" fmla="*/ 12325 w 20000"/>
                        <a:gd name="T23" fmla="*/ 14220 h 20000"/>
                        <a:gd name="T24" fmla="*/ 10397 w 20000"/>
                        <a:gd name="T25" fmla="*/ 16101 h 20000"/>
                        <a:gd name="T26" fmla="*/ 9376 w 20000"/>
                        <a:gd name="T27" fmla="*/ 19220 h 20000"/>
                        <a:gd name="T28" fmla="*/ 9225 w 20000"/>
                        <a:gd name="T29" fmla="*/ 19220 h 20000"/>
                        <a:gd name="T30" fmla="*/ 6881 w 20000"/>
                        <a:gd name="T31" fmla="*/ 19220 h 20000"/>
                        <a:gd name="T32" fmla="*/ 5671 w 20000"/>
                        <a:gd name="T33" fmla="*/ 19954 h 20000"/>
                        <a:gd name="T34" fmla="*/ 4121 w 20000"/>
                        <a:gd name="T35" fmla="*/ 18073 h 20000"/>
                        <a:gd name="T36" fmla="*/ 4348 w 20000"/>
                        <a:gd name="T37" fmla="*/ 17339 h 20000"/>
                        <a:gd name="T38" fmla="*/ 3554 w 20000"/>
                        <a:gd name="T39" fmla="*/ 16101 h 20000"/>
                        <a:gd name="T40" fmla="*/ 227 w 20000"/>
                        <a:gd name="T41" fmla="*/ 15459 h 20000"/>
                        <a:gd name="T42" fmla="*/ 0 w 20000"/>
                        <a:gd name="T43" fmla="*/ 11147 h 20000"/>
                        <a:gd name="T44" fmla="*/ 605 w 20000"/>
                        <a:gd name="T45" fmla="*/ 9725 h 20000"/>
                        <a:gd name="T46" fmla="*/ 1172 w 20000"/>
                        <a:gd name="T47" fmla="*/ 8073 h 20000"/>
                        <a:gd name="T48" fmla="*/ 1550 w 20000"/>
                        <a:gd name="T49" fmla="*/ 6651 h 20000"/>
                        <a:gd name="T50" fmla="*/ 1172 w 20000"/>
                        <a:gd name="T51" fmla="*/ 4771 h 20000"/>
                        <a:gd name="T52" fmla="*/ 2155 w 20000"/>
                        <a:gd name="T53" fmla="*/ 1881 h 20000"/>
                        <a:gd name="T54" fmla="*/ 3176 w 20000"/>
                        <a:gd name="T55" fmla="*/ 459 h 20000"/>
                        <a:gd name="T56" fmla="*/ 4348 w 20000"/>
                        <a:gd name="T57" fmla="*/ 0 h 20000"/>
                        <a:gd name="T58" fmla="*/ 6276 w 20000"/>
                        <a:gd name="T59" fmla="*/ 917 h 20000"/>
                        <a:gd name="T60" fmla="*/ 8809 w 20000"/>
                        <a:gd name="T61" fmla="*/ 1193 h 20000"/>
                        <a:gd name="T62" fmla="*/ 11758 w 20000"/>
                        <a:gd name="T63" fmla="*/ 1881 h 20000"/>
                        <a:gd name="T64" fmla="*/ 12930 w 20000"/>
                        <a:gd name="T65" fmla="*/ 1193 h 20000"/>
                        <a:gd name="T66" fmla="*/ 16446 w 20000"/>
                        <a:gd name="T67" fmla="*/ 1651 h 20000"/>
                        <a:gd name="T68" fmla="*/ 17618 w 20000"/>
                        <a:gd name="T69" fmla="*/ 917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8034" y="0"/>
                          </a:moveTo>
                          <a:lnTo>
                            <a:pt x="18601" y="1193"/>
                          </a:lnTo>
                          <a:lnTo>
                            <a:pt x="18979" y="1651"/>
                          </a:lnTo>
                          <a:lnTo>
                            <a:pt x="18979" y="3073"/>
                          </a:lnTo>
                          <a:lnTo>
                            <a:pt x="19584" y="3532"/>
                          </a:lnTo>
                          <a:lnTo>
                            <a:pt x="19962" y="4771"/>
                          </a:lnTo>
                          <a:lnTo>
                            <a:pt x="19206" y="5917"/>
                          </a:lnTo>
                          <a:lnTo>
                            <a:pt x="18601" y="5459"/>
                          </a:lnTo>
                          <a:lnTo>
                            <a:pt x="18034" y="6651"/>
                          </a:lnTo>
                          <a:lnTo>
                            <a:pt x="18034" y="7385"/>
                          </a:lnTo>
                          <a:lnTo>
                            <a:pt x="17429" y="8073"/>
                          </a:lnTo>
                          <a:lnTo>
                            <a:pt x="17618" y="8991"/>
                          </a:lnTo>
                          <a:lnTo>
                            <a:pt x="16635" y="9266"/>
                          </a:lnTo>
                          <a:lnTo>
                            <a:pt x="16635" y="10413"/>
                          </a:lnTo>
                          <a:lnTo>
                            <a:pt x="16030" y="11147"/>
                          </a:lnTo>
                          <a:lnTo>
                            <a:pt x="15085" y="13486"/>
                          </a:lnTo>
                          <a:lnTo>
                            <a:pt x="15463" y="14220"/>
                          </a:lnTo>
                          <a:lnTo>
                            <a:pt x="15085" y="14220"/>
                          </a:lnTo>
                          <a:lnTo>
                            <a:pt x="14480" y="14954"/>
                          </a:lnTo>
                          <a:lnTo>
                            <a:pt x="13913" y="14954"/>
                          </a:lnTo>
                          <a:lnTo>
                            <a:pt x="13913" y="14725"/>
                          </a:lnTo>
                          <a:lnTo>
                            <a:pt x="13308" y="14037"/>
                          </a:lnTo>
                          <a:lnTo>
                            <a:pt x="12930" y="14220"/>
                          </a:lnTo>
                          <a:lnTo>
                            <a:pt x="12325" y="14220"/>
                          </a:lnTo>
                          <a:lnTo>
                            <a:pt x="11380" y="14954"/>
                          </a:lnTo>
                          <a:lnTo>
                            <a:pt x="10397" y="16101"/>
                          </a:lnTo>
                          <a:lnTo>
                            <a:pt x="9981" y="17798"/>
                          </a:lnTo>
                          <a:lnTo>
                            <a:pt x="9376" y="19220"/>
                          </a:lnTo>
                          <a:lnTo>
                            <a:pt x="9225" y="18991"/>
                          </a:lnTo>
                          <a:lnTo>
                            <a:pt x="9225" y="19220"/>
                          </a:lnTo>
                          <a:lnTo>
                            <a:pt x="7826" y="19679"/>
                          </a:lnTo>
                          <a:lnTo>
                            <a:pt x="6881" y="19220"/>
                          </a:lnTo>
                          <a:lnTo>
                            <a:pt x="6881" y="19679"/>
                          </a:lnTo>
                          <a:lnTo>
                            <a:pt x="5671" y="19954"/>
                          </a:lnTo>
                          <a:lnTo>
                            <a:pt x="5104" y="19679"/>
                          </a:lnTo>
                          <a:lnTo>
                            <a:pt x="4121" y="18073"/>
                          </a:lnTo>
                          <a:lnTo>
                            <a:pt x="4348" y="17798"/>
                          </a:lnTo>
                          <a:lnTo>
                            <a:pt x="4348" y="17339"/>
                          </a:lnTo>
                          <a:lnTo>
                            <a:pt x="3743" y="17339"/>
                          </a:lnTo>
                          <a:lnTo>
                            <a:pt x="3554" y="16101"/>
                          </a:lnTo>
                          <a:lnTo>
                            <a:pt x="2155" y="15459"/>
                          </a:lnTo>
                          <a:lnTo>
                            <a:pt x="227" y="15459"/>
                          </a:lnTo>
                          <a:lnTo>
                            <a:pt x="0" y="13486"/>
                          </a:lnTo>
                          <a:lnTo>
                            <a:pt x="0" y="11147"/>
                          </a:lnTo>
                          <a:lnTo>
                            <a:pt x="0" y="9954"/>
                          </a:lnTo>
                          <a:lnTo>
                            <a:pt x="605" y="9725"/>
                          </a:lnTo>
                          <a:lnTo>
                            <a:pt x="1021" y="8532"/>
                          </a:lnTo>
                          <a:lnTo>
                            <a:pt x="1172" y="8073"/>
                          </a:lnTo>
                          <a:lnTo>
                            <a:pt x="1172" y="7385"/>
                          </a:lnTo>
                          <a:lnTo>
                            <a:pt x="1550" y="6651"/>
                          </a:lnTo>
                          <a:lnTo>
                            <a:pt x="1172" y="4954"/>
                          </a:lnTo>
                          <a:lnTo>
                            <a:pt x="1172" y="4771"/>
                          </a:lnTo>
                          <a:lnTo>
                            <a:pt x="1172" y="2844"/>
                          </a:lnTo>
                          <a:lnTo>
                            <a:pt x="2155" y="1881"/>
                          </a:lnTo>
                          <a:lnTo>
                            <a:pt x="2571" y="917"/>
                          </a:lnTo>
                          <a:lnTo>
                            <a:pt x="3176" y="459"/>
                          </a:lnTo>
                          <a:lnTo>
                            <a:pt x="4348" y="459"/>
                          </a:lnTo>
                          <a:lnTo>
                            <a:pt x="4348" y="0"/>
                          </a:lnTo>
                          <a:lnTo>
                            <a:pt x="5293" y="459"/>
                          </a:lnTo>
                          <a:lnTo>
                            <a:pt x="6276" y="917"/>
                          </a:lnTo>
                          <a:lnTo>
                            <a:pt x="6881" y="1651"/>
                          </a:lnTo>
                          <a:lnTo>
                            <a:pt x="8809" y="1193"/>
                          </a:lnTo>
                          <a:lnTo>
                            <a:pt x="10775" y="2339"/>
                          </a:lnTo>
                          <a:lnTo>
                            <a:pt x="11758" y="1881"/>
                          </a:lnTo>
                          <a:lnTo>
                            <a:pt x="12325" y="1651"/>
                          </a:lnTo>
                          <a:lnTo>
                            <a:pt x="12930" y="1193"/>
                          </a:lnTo>
                          <a:lnTo>
                            <a:pt x="13497" y="917"/>
                          </a:lnTo>
                          <a:lnTo>
                            <a:pt x="16446" y="1651"/>
                          </a:lnTo>
                          <a:lnTo>
                            <a:pt x="17051" y="1193"/>
                          </a:lnTo>
                          <a:lnTo>
                            <a:pt x="17618" y="917"/>
                          </a:lnTo>
                          <a:lnTo>
                            <a:pt x="18034" y="0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87" name="Freeform 110">
                      <a:extLst>
                        <a:ext uri="{FF2B5EF4-FFF2-40B4-BE49-F238E27FC236}">
                          <a16:creationId xmlns:a16="http://schemas.microsoft.com/office/drawing/2014/main" id="{DDB4DE5E-EFC7-B2B6-EC9E-482510A0663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04731" y="4638695"/>
                      <a:ext cx="54360" cy="48320"/>
                    </a:xfrm>
                    <a:custGeom>
                      <a:avLst/>
                      <a:gdLst>
                        <a:gd name="T0" fmla="*/ 8090 w 20000"/>
                        <a:gd name="T1" fmla="*/ 2532 h 20000"/>
                        <a:gd name="T2" fmla="*/ 11461 w 20000"/>
                        <a:gd name="T3" fmla="*/ 2532 h 20000"/>
                        <a:gd name="T4" fmla="*/ 11461 w 20000"/>
                        <a:gd name="T5" fmla="*/ 4051 h 20000"/>
                        <a:gd name="T6" fmla="*/ 17528 w 20000"/>
                        <a:gd name="T7" fmla="*/ 0 h 20000"/>
                        <a:gd name="T8" fmla="*/ 19775 w 20000"/>
                        <a:gd name="T9" fmla="*/ 6582 h 20000"/>
                        <a:gd name="T10" fmla="*/ 19775 w 20000"/>
                        <a:gd name="T11" fmla="*/ 12911 h 20000"/>
                        <a:gd name="T12" fmla="*/ 19775 w 20000"/>
                        <a:gd name="T13" fmla="*/ 15696 h 20000"/>
                        <a:gd name="T14" fmla="*/ 17528 w 20000"/>
                        <a:gd name="T15" fmla="*/ 16962 h 20000"/>
                        <a:gd name="T16" fmla="*/ 15056 w 20000"/>
                        <a:gd name="T17" fmla="*/ 12911 h 20000"/>
                        <a:gd name="T18" fmla="*/ 11461 w 20000"/>
                        <a:gd name="T19" fmla="*/ 15696 h 20000"/>
                        <a:gd name="T20" fmla="*/ 9213 w 20000"/>
                        <a:gd name="T21" fmla="*/ 16962 h 20000"/>
                        <a:gd name="T22" fmla="*/ 5843 w 20000"/>
                        <a:gd name="T23" fmla="*/ 19747 h 20000"/>
                        <a:gd name="T24" fmla="*/ 5843 w 20000"/>
                        <a:gd name="T25" fmla="*/ 15696 h 20000"/>
                        <a:gd name="T26" fmla="*/ 0 w 20000"/>
                        <a:gd name="T27" fmla="*/ 16962 h 20000"/>
                        <a:gd name="T28" fmla="*/ 0 w 20000"/>
                        <a:gd name="T29" fmla="*/ 15696 h 20000"/>
                        <a:gd name="T30" fmla="*/ 2247 w 20000"/>
                        <a:gd name="T31" fmla="*/ 12911 h 20000"/>
                        <a:gd name="T32" fmla="*/ 4719 w 20000"/>
                        <a:gd name="T33" fmla="*/ 6582 h 20000"/>
                        <a:gd name="T34" fmla="*/ 8090 w 20000"/>
                        <a:gd name="T35" fmla="*/ 4051 h 20000"/>
                        <a:gd name="T36" fmla="*/ 8090 w 20000"/>
                        <a:gd name="T37" fmla="*/ 2532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8090" y="2532"/>
                          </a:moveTo>
                          <a:lnTo>
                            <a:pt x="11461" y="2532"/>
                          </a:lnTo>
                          <a:lnTo>
                            <a:pt x="11461" y="4051"/>
                          </a:lnTo>
                          <a:lnTo>
                            <a:pt x="17528" y="0"/>
                          </a:lnTo>
                          <a:lnTo>
                            <a:pt x="19775" y="6582"/>
                          </a:lnTo>
                          <a:lnTo>
                            <a:pt x="19775" y="12911"/>
                          </a:lnTo>
                          <a:lnTo>
                            <a:pt x="19775" y="15696"/>
                          </a:lnTo>
                          <a:lnTo>
                            <a:pt x="17528" y="16962"/>
                          </a:lnTo>
                          <a:lnTo>
                            <a:pt x="15056" y="12911"/>
                          </a:lnTo>
                          <a:lnTo>
                            <a:pt x="11461" y="15696"/>
                          </a:lnTo>
                          <a:lnTo>
                            <a:pt x="9213" y="16962"/>
                          </a:lnTo>
                          <a:lnTo>
                            <a:pt x="5843" y="19747"/>
                          </a:lnTo>
                          <a:lnTo>
                            <a:pt x="5843" y="15696"/>
                          </a:lnTo>
                          <a:lnTo>
                            <a:pt x="0" y="16962"/>
                          </a:lnTo>
                          <a:lnTo>
                            <a:pt x="0" y="15696"/>
                          </a:lnTo>
                          <a:lnTo>
                            <a:pt x="2247" y="12911"/>
                          </a:lnTo>
                          <a:lnTo>
                            <a:pt x="4719" y="6582"/>
                          </a:lnTo>
                          <a:lnTo>
                            <a:pt x="8090" y="4051"/>
                          </a:lnTo>
                          <a:lnTo>
                            <a:pt x="8090" y="2532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88" name="Freeform 109">
                      <a:extLst>
                        <a:ext uri="{FF2B5EF4-FFF2-40B4-BE49-F238E27FC236}">
                          <a16:creationId xmlns:a16="http://schemas.microsoft.com/office/drawing/2014/main" id="{180C7C78-4E53-74C7-541E-17E0A60CD11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12962" y="4823491"/>
                      <a:ext cx="318608" cy="271798"/>
                    </a:xfrm>
                    <a:custGeom>
                      <a:avLst/>
                      <a:gdLst>
                        <a:gd name="T0" fmla="*/ 15871 w 20000"/>
                        <a:gd name="T1" fmla="*/ 1153 h 20000"/>
                        <a:gd name="T2" fmla="*/ 16818 w 20000"/>
                        <a:gd name="T3" fmla="*/ 1375 h 20000"/>
                        <a:gd name="T4" fmla="*/ 18030 w 20000"/>
                        <a:gd name="T5" fmla="*/ 1818 h 20000"/>
                        <a:gd name="T6" fmla="*/ 18598 w 20000"/>
                        <a:gd name="T7" fmla="*/ 2084 h 20000"/>
                        <a:gd name="T8" fmla="*/ 19583 w 20000"/>
                        <a:gd name="T9" fmla="*/ 3636 h 20000"/>
                        <a:gd name="T10" fmla="*/ 19962 w 20000"/>
                        <a:gd name="T11" fmla="*/ 4789 h 20000"/>
                        <a:gd name="T12" fmla="*/ 19394 w 20000"/>
                        <a:gd name="T13" fmla="*/ 5942 h 20000"/>
                        <a:gd name="T14" fmla="*/ 18977 w 20000"/>
                        <a:gd name="T15" fmla="*/ 7805 h 20000"/>
                        <a:gd name="T16" fmla="*/ 19394 w 20000"/>
                        <a:gd name="T17" fmla="*/ 8692 h 20000"/>
                        <a:gd name="T18" fmla="*/ 18598 w 20000"/>
                        <a:gd name="T19" fmla="*/ 9845 h 20000"/>
                        <a:gd name="T20" fmla="*/ 18598 w 20000"/>
                        <a:gd name="T21" fmla="*/ 11663 h 20000"/>
                        <a:gd name="T22" fmla="*/ 13864 w 20000"/>
                        <a:gd name="T23" fmla="*/ 14412 h 20000"/>
                        <a:gd name="T24" fmla="*/ 13485 w 20000"/>
                        <a:gd name="T25" fmla="*/ 15122 h 20000"/>
                        <a:gd name="T26" fmla="*/ 11364 w 20000"/>
                        <a:gd name="T27" fmla="*/ 15565 h 20000"/>
                        <a:gd name="T28" fmla="*/ 10379 w 20000"/>
                        <a:gd name="T29" fmla="*/ 16940 h 20000"/>
                        <a:gd name="T30" fmla="*/ 8598 w 20000"/>
                        <a:gd name="T31" fmla="*/ 19468 h 20000"/>
                        <a:gd name="T32" fmla="*/ 7652 w 20000"/>
                        <a:gd name="T33" fmla="*/ 19468 h 20000"/>
                        <a:gd name="T34" fmla="*/ 5265 w 20000"/>
                        <a:gd name="T35" fmla="*/ 19246 h 20000"/>
                        <a:gd name="T36" fmla="*/ 3712 w 20000"/>
                        <a:gd name="T37" fmla="*/ 18315 h 20000"/>
                        <a:gd name="T38" fmla="*/ 2159 w 20000"/>
                        <a:gd name="T39" fmla="*/ 18758 h 20000"/>
                        <a:gd name="T40" fmla="*/ 0 w 20000"/>
                        <a:gd name="T41" fmla="*/ 15787 h 20000"/>
                        <a:gd name="T42" fmla="*/ 3485 w 20000"/>
                        <a:gd name="T43" fmla="*/ 9623 h 20000"/>
                        <a:gd name="T44" fmla="*/ 3485 w 20000"/>
                        <a:gd name="T45" fmla="*/ 8692 h 20000"/>
                        <a:gd name="T46" fmla="*/ 3485 w 20000"/>
                        <a:gd name="T47" fmla="*/ 5055 h 20000"/>
                        <a:gd name="T48" fmla="*/ 4470 w 20000"/>
                        <a:gd name="T49" fmla="*/ 6608 h 20000"/>
                        <a:gd name="T50" fmla="*/ 6061 w 20000"/>
                        <a:gd name="T51" fmla="*/ 6608 h 20000"/>
                        <a:gd name="T52" fmla="*/ 7803 w 20000"/>
                        <a:gd name="T53" fmla="*/ 7317 h 20000"/>
                        <a:gd name="T54" fmla="*/ 8598 w 20000"/>
                        <a:gd name="T55" fmla="*/ 6608 h 20000"/>
                        <a:gd name="T56" fmla="*/ 9773 w 20000"/>
                        <a:gd name="T57" fmla="*/ 7982 h 20000"/>
                        <a:gd name="T58" fmla="*/ 11742 w 20000"/>
                        <a:gd name="T59" fmla="*/ 9623 h 20000"/>
                        <a:gd name="T60" fmla="*/ 12917 w 20000"/>
                        <a:gd name="T61" fmla="*/ 9845 h 20000"/>
                        <a:gd name="T62" fmla="*/ 13295 w 20000"/>
                        <a:gd name="T63" fmla="*/ 7982 h 20000"/>
                        <a:gd name="T64" fmla="*/ 12727 w 20000"/>
                        <a:gd name="T65" fmla="*/ 8514 h 20000"/>
                        <a:gd name="T66" fmla="*/ 11136 w 20000"/>
                        <a:gd name="T67" fmla="*/ 7317 h 20000"/>
                        <a:gd name="T68" fmla="*/ 11136 w 20000"/>
                        <a:gd name="T69" fmla="*/ 5942 h 20000"/>
                        <a:gd name="T70" fmla="*/ 11364 w 20000"/>
                        <a:gd name="T71" fmla="*/ 4346 h 20000"/>
                        <a:gd name="T72" fmla="*/ 11136 w 20000"/>
                        <a:gd name="T73" fmla="*/ 2528 h 20000"/>
                        <a:gd name="T74" fmla="*/ 11932 w 20000"/>
                        <a:gd name="T75" fmla="*/ 710 h 20000"/>
                        <a:gd name="T76" fmla="*/ 15265 w 20000"/>
                        <a:gd name="T77" fmla="*/ 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5265" y="0"/>
                          </a:moveTo>
                          <a:lnTo>
                            <a:pt x="15871" y="1153"/>
                          </a:lnTo>
                          <a:lnTo>
                            <a:pt x="16439" y="1153"/>
                          </a:lnTo>
                          <a:lnTo>
                            <a:pt x="16818" y="1375"/>
                          </a:lnTo>
                          <a:lnTo>
                            <a:pt x="17424" y="1818"/>
                          </a:lnTo>
                          <a:lnTo>
                            <a:pt x="18030" y="1818"/>
                          </a:lnTo>
                          <a:lnTo>
                            <a:pt x="18409" y="2084"/>
                          </a:lnTo>
                          <a:lnTo>
                            <a:pt x="18598" y="2084"/>
                          </a:lnTo>
                          <a:lnTo>
                            <a:pt x="18977" y="2971"/>
                          </a:lnTo>
                          <a:lnTo>
                            <a:pt x="19583" y="3636"/>
                          </a:lnTo>
                          <a:lnTo>
                            <a:pt x="19962" y="4346"/>
                          </a:lnTo>
                          <a:lnTo>
                            <a:pt x="19962" y="4789"/>
                          </a:lnTo>
                          <a:lnTo>
                            <a:pt x="19394" y="5055"/>
                          </a:lnTo>
                          <a:lnTo>
                            <a:pt x="19394" y="5942"/>
                          </a:lnTo>
                          <a:lnTo>
                            <a:pt x="19394" y="7317"/>
                          </a:lnTo>
                          <a:lnTo>
                            <a:pt x="18977" y="7805"/>
                          </a:lnTo>
                          <a:lnTo>
                            <a:pt x="19583" y="8514"/>
                          </a:lnTo>
                          <a:lnTo>
                            <a:pt x="19394" y="8692"/>
                          </a:lnTo>
                          <a:lnTo>
                            <a:pt x="18598" y="8692"/>
                          </a:lnTo>
                          <a:lnTo>
                            <a:pt x="18598" y="9845"/>
                          </a:lnTo>
                          <a:lnTo>
                            <a:pt x="18409" y="10776"/>
                          </a:lnTo>
                          <a:lnTo>
                            <a:pt x="18598" y="11663"/>
                          </a:lnTo>
                          <a:lnTo>
                            <a:pt x="13485" y="13525"/>
                          </a:lnTo>
                          <a:lnTo>
                            <a:pt x="13864" y="14412"/>
                          </a:lnTo>
                          <a:lnTo>
                            <a:pt x="13864" y="15122"/>
                          </a:lnTo>
                          <a:lnTo>
                            <a:pt x="13485" y="15122"/>
                          </a:lnTo>
                          <a:lnTo>
                            <a:pt x="12727" y="15122"/>
                          </a:lnTo>
                          <a:lnTo>
                            <a:pt x="11364" y="15565"/>
                          </a:lnTo>
                          <a:lnTo>
                            <a:pt x="11364" y="16497"/>
                          </a:lnTo>
                          <a:lnTo>
                            <a:pt x="10379" y="16940"/>
                          </a:lnTo>
                          <a:lnTo>
                            <a:pt x="9394" y="17650"/>
                          </a:lnTo>
                          <a:lnTo>
                            <a:pt x="8598" y="19468"/>
                          </a:lnTo>
                          <a:lnTo>
                            <a:pt x="7803" y="19956"/>
                          </a:lnTo>
                          <a:lnTo>
                            <a:pt x="7652" y="19468"/>
                          </a:lnTo>
                          <a:lnTo>
                            <a:pt x="6061" y="19468"/>
                          </a:lnTo>
                          <a:lnTo>
                            <a:pt x="5265" y="19246"/>
                          </a:lnTo>
                          <a:lnTo>
                            <a:pt x="4697" y="18758"/>
                          </a:lnTo>
                          <a:lnTo>
                            <a:pt x="3712" y="18315"/>
                          </a:lnTo>
                          <a:lnTo>
                            <a:pt x="3485" y="18315"/>
                          </a:lnTo>
                          <a:lnTo>
                            <a:pt x="2159" y="18758"/>
                          </a:lnTo>
                          <a:lnTo>
                            <a:pt x="1553" y="17428"/>
                          </a:lnTo>
                          <a:lnTo>
                            <a:pt x="0" y="15787"/>
                          </a:lnTo>
                          <a:lnTo>
                            <a:pt x="379" y="9623"/>
                          </a:lnTo>
                          <a:lnTo>
                            <a:pt x="3485" y="9623"/>
                          </a:lnTo>
                          <a:lnTo>
                            <a:pt x="3485" y="9135"/>
                          </a:lnTo>
                          <a:lnTo>
                            <a:pt x="3485" y="8692"/>
                          </a:lnTo>
                          <a:lnTo>
                            <a:pt x="3485" y="7317"/>
                          </a:lnTo>
                          <a:lnTo>
                            <a:pt x="3485" y="5055"/>
                          </a:lnTo>
                          <a:lnTo>
                            <a:pt x="4091" y="5499"/>
                          </a:lnTo>
                          <a:lnTo>
                            <a:pt x="4470" y="6608"/>
                          </a:lnTo>
                          <a:lnTo>
                            <a:pt x="5644" y="5499"/>
                          </a:lnTo>
                          <a:lnTo>
                            <a:pt x="6061" y="6608"/>
                          </a:lnTo>
                          <a:lnTo>
                            <a:pt x="7197" y="7317"/>
                          </a:lnTo>
                          <a:lnTo>
                            <a:pt x="7803" y="7317"/>
                          </a:lnTo>
                          <a:lnTo>
                            <a:pt x="8598" y="7317"/>
                          </a:lnTo>
                          <a:lnTo>
                            <a:pt x="8598" y="6608"/>
                          </a:lnTo>
                          <a:lnTo>
                            <a:pt x="8826" y="6608"/>
                          </a:lnTo>
                          <a:lnTo>
                            <a:pt x="9773" y="7982"/>
                          </a:lnTo>
                          <a:lnTo>
                            <a:pt x="10758" y="7982"/>
                          </a:lnTo>
                          <a:lnTo>
                            <a:pt x="11742" y="9623"/>
                          </a:lnTo>
                          <a:lnTo>
                            <a:pt x="11932" y="10333"/>
                          </a:lnTo>
                          <a:lnTo>
                            <a:pt x="12917" y="9845"/>
                          </a:lnTo>
                          <a:lnTo>
                            <a:pt x="12917" y="10333"/>
                          </a:lnTo>
                          <a:lnTo>
                            <a:pt x="13295" y="7982"/>
                          </a:lnTo>
                          <a:lnTo>
                            <a:pt x="12727" y="7982"/>
                          </a:lnTo>
                          <a:lnTo>
                            <a:pt x="12727" y="8514"/>
                          </a:lnTo>
                          <a:lnTo>
                            <a:pt x="11932" y="7982"/>
                          </a:lnTo>
                          <a:lnTo>
                            <a:pt x="11136" y="7317"/>
                          </a:lnTo>
                          <a:lnTo>
                            <a:pt x="10758" y="6874"/>
                          </a:lnTo>
                          <a:lnTo>
                            <a:pt x="11136" y="5942"/>
                          </a:lnTo>
                          <a:lnTo>
                            <a:pt x="11136" y="5055"/>
                          </a:lnTo>
                          <a:lnTo>
                            <a:pt x="11364" y="4346"/>
                          </a:lnTo>
                          <a:lnTo>
                            <a:pt x="11364" y="2971"/>
                          </a:lnTo>
                          <a:lnTo>
                            <a:pt x="11136" y="2528"/>
                          </a:lnTo>
                          <a:lnTo>
                            <a:pt x="11742" y="1818"/>
                          </a:lnTo>
                          <a:lnTo>
                            <a:pt x="11932" y="710"/>
                          </a:lnTo>
                          <a:lnTo>
                            <a:pt x="11932" y="177"/>
                          </a:lnTo>
                          <a:lnTo>
                            <a:pt x="15265" y="0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89" name="Freeform 107">
                      <a:extLst>
                        <a:ext uri="{FF2B5EF4-FFF2-40B4-BE49-F238E27FC236}">
                          <a16:creationId xmlns:a16="http://schemas.microsoft.com/office/drawing/2014/main" id="{954FECDC-0761-3477-2E23-8984CE51850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69220" y="4323685"/>
                      <a:ext cx="81539" cy="92110"/>
                    </a:xfrm>
                    <a:custGeom>
                      <a:avLst/>
                      <a:gdLst>
                        <a:gd name="T0" fmla="*/ 0 w 20000"/>
                        <a:gd name="T1" fmla="*/ 6184 h 20000"/>
                        <a:gd name="T2" fmla="*/ 2222 w 20000"/>
                        <a:gd name="T3" fmla="*/ 4079 h 20000"/>
                        <a:gd name="T4" fmla="*/ 3852 w 20000"/>
                        <a:gd name="T5" fmla="*/ 4079 h 20000"/>
                        <a:gd name="T6" fmla="*/ 6074 w 20000"/>
                        <a:gd name="T7" fmla="*/ 789 h 20000"/>
                        <a:gd name="T8" fmla="*/ 6815 w 20000"/>
                        <a:gd name="T9" fmla="*/ 789 h 20000"/>
                        <a:gd name="T10" fmla="*/ 13778 w 20000"/>
                        <a:gd name="T11" fmla="*/ 0 h 20000"/>
                        <a:gd name="T12" fmla="*/ 16000 w 20000"/>
                        <a:gd name="T13" fmla="*/ 3421 h 20000"/>
                        <a:gd name="T14" fmla="*/ 16000 w 20000"/>
                        <a:gd name="T15" fmla="*/ 5395 h 20000"/>
                        <a:gd name="T16" fmla="*/ 16889 w 20000"/>
                        <a:gd name="T17" fmla="*/ 6184 h 20000"/>
                        <a:gd name="T18" fmla="*/ 16889 w 20000"/>
                        <a:gd name="T19" fmla="*/ 9605 h 20000"/>
                        <a:gd name="T20" fmla="*/ 19852 w 20000"/>
                        <a:gd name="T21" fmla="*/ 9605 h 20000"/>
                        <a:gd name="T22" fmla="*/ 19852 w 20000"/>
                        <a:gd name="T23" fmla="*/ 11579 h 20000"/>
                        <a:gd name="T24" fmla="*/ 18370 w 20000"/>
                        <a:gd name="T25" fmla="*/ 11579 h 20000"/>
                        <a:gd name="T26" fmla="*/ 18370 w 20000"/>
                        <a:gd name="T27" fmla="*/ 14211 h 20000"/>
                        <a:gd name="T28" fmla="*/ 16000 w 20000"/>
                        <a:gd name="T29" fmla="*/ 16316 h 20000"/>
                        <a:gd name="T30" fmla="*/ 13778 w 20000"/>
                        <a:gd name="T31" fmla="*/ 19868 h 20000"/>
                        <a:gd name="T32" fmla="*/ 8444 w 20000"/>
                        <a:gd name="T33" fmla="*/ 17763 h 20000"/>
                        <a:gd name="T34" fmla="*/ 2222 w 20000"/>
                        <a:gd name="T35" fmla="*/ 15000 h 20000"/>
                        <a:gd name="T36" fmla="*/ 2222 w 20000"/>
                        <a:gd name="T37" fmla="*/ 12895 h 20000"/>
                        <a:gd name="T38" fmla="*/ 0 w 20000"/>
                        <a:gd name="T39" fmla="*/ 9605 h 20000"/>
                        <a:gd name="T40" fmla="*/ 0 w 20000"/>
                        <a:gd name="T41" fmla="*/ 7500 h 20000"/>
                        <a:gd name="T42" fmla="*/ 0 w 20000"/>
                        <a:gd name="T43" fmla="*/ 6184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0" y="6184"/>
                          </a:moveTo>
                          <a:lnTo>
                            <a:pt x="2222" y="4079"/>
                          </a:lnTo>
                          <a:lnTo>
                            <a:pt x="3852" y="4079"/>
                          </a:lnTo>
                          <a:lnTo>
                            <a:pt x="6074" y="789"/>
                          </a:lnTo>
                          <a:lnTo>
                            <a:pt x="6815" y="789"/>
                          </a:lnTo>
                          <a:lnTo>
                            <a:pt x="13778" y="0"/>
                          </a:lnTo>
                          <a:lnTo>
                            <a:pt x="16000" y="3421"/>
                          </a:lnTo>
                          <a:lnTo>
                            <a:pt x="16000" y="5395"/>
                          </a:lnTo>
                          <a:lnTo>
                            <a:pt x="16889" y="6184"/>
                          </a:lnTo>
                          <a:lnTo>
                            <a:pt x="16889" y="9605"/>
                          </a:lnTo>
                          <a:lnTo>
                            <a:pt x="19852" y="9605"/>
                          </a:lnTo>
                          <a:lnTo>
                            <a:pt x="19852" y="11579"/>
                          </a:lnTo>
                          <a:lnTo>
                            <a:pt x="18370" y="11579"/>
                          </a:lnTo>
                          <a:lnTo>
                            <a:pt x="18370" y="14211"/>
                          </a:lnTo>
                          <a:lnTo>
                            <a:pt x="16000" y="16316"/>
                          </a:lnTo>
                          <a:lnTo>
                            <a:pt x="13778" y="19868"/>
                          </a:lnTo>
                          <a:lnTo>
                            <a:pt x="8444" y="17763"/>
                          </a:lnTo>
                          <a:lnTo>
                            <a:pt x="2222" y="15000"/>
                          </a:lnTo>
                          <a:lnTo>
                            <a:pt x="2222" y="12895"/>
                          </a:lnTo>
                          <a:lnTo>
                            <a:pt x="0" y="9605"/>
                          </a:lnTo>
                          <a:lnTo>
                            <a:pt x="0" y="7500"/>
                          </a:lnTo>
                          <a:lnTo>
                            <a:pt x="0" y="6184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90" name="Freeform 106">
                      <a:extLst>
                        <a:ext uri="{FF2B5EF4-FFF2-40B4-BE49-F238E27FC236}">
                          <a16:creationId xmlns:a16="http://schemas.microsoft.com/office/drawing/2014/main" id="{7BCC7980-29A6-73B2-083B-CA81DAB43C1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97522" y="5028850"/>
                      <a:ext cx="209889" cy="188748"/>
                    </a:xfrm>
                    <a:custGeom>
                      <a:avLst/>
                      <a:gdLst>
                        <a:gd name="T0" fmla="*/ 0 w 20000"/>
                        <a:gd name="T1" fmla="*/ 6026 h 20000"/>
                        <a:gd name="T2" fmla="*/ 1207 w 20000"/>
                        <a:gd name="T3" fmla="*/ 6282 h 20000"/>
                        <a:gd name="T4" fmla="*/ 3563 w 20000"/>
                        <a:gd name="T5" fmla="*/ 6282 h 20000"/>
                        <a:gd name="T6" fmla="*/ 3851 w 20000"/>
                        <a:gd name="T7" fmla="*/ 6987 h 20000"/>
                        <a:gd name="T8" fmla="*/ 5057 w 20000"/>
                        <a:gd name="T9" fmla="*/ 6282 h 20000"/>
                        <a:gd name="T10" fmla="*/ 6264 w 20000"/>
                        <a:gd name="T11" fmla="*/ 3654 h 20000"/>
                        <a:gd name="T12" fmla="*/ 7759 w 20000"/>
                        <a:gd name="T13" fmla="*/ 2628 h 20000"/>
                        <a:gd name="T14" fmla="*/ 9253 w 20000"/>
                        <a:gd name="T15" fmla="*/ 1987 h 20000"/>
                        <a:gd name="T16" fmla="*/ 9253 w 20000"/>
                        <a:gd name="T17" fmla="*/ 641 h 20000"/>
                        <a:gd name="T18" fmla="*/ 11322 w 20000"/>
                        <a:gd name="T19" fmla="*/ 0 h 20000"/>
                        <a:gd name="T20" fmla="*/ 12529 w 20000"/>
                        <a:gd name="T21" fmla="*/ 0 h 20000"/>
                        <a:gd name="T22" fmla="*/ 13103 w 20000"/>
                        <a:gd name="T23" fmla="*/ 0 h 20000"/>
                        <a:gd name="T24" fmla="*/ 13736 w 20000"/>
                        <a:gd name="T25" fmla="*/ 1026 h 20000"/>
                        <a:gd name="T26" fmla="*/ 15517 w 20000"/>
                        <a:gd name="T27" fmla="*/ 641 h 20000"/>
                        <a:gd name="T28" fmla="*/ 16092 w 20000"/>
                        <a:gd name="T29" fmla="*/ 1026 h 20000"/>
                        <a:gd name="T30" fmla="*/ 17011 w 20000"/>
                        <a:gd name="T31" fmla="*/ 1667 h 20000"/>
                        <a:gd name="T32" fmla="*/ 17586 w 20000"/>
                        <a:gd name="T33" fmla="*/ 1987 h 20000"/>
                        <a:gd name="T34" fmla="*/ 19368 w 20000"/>
                        <a:gd name="T35" fmla="*/ 1987 h 20000"/>
                        <a:gd name="T36" fmla="*/ 19368 w 20000"/>
                        <a:gd name="T37" fmla="*/ 2628 h 20000"/>
                        <a:gd name="T38" fmla="*/ 19943 w 20000"/>
                        <a:gd name="T39" fmla="*/ 4295 h 20000"/>
                        <a:gd name="T40" fmla="*/ 19943 w 20000"/>
                        <a:gd name="T41" fmla="*/ 6026 h 20000"/>
                        <a:gd name="T42" fmla="*/ 19943 w 20000"/>
                        <a:gd name="T43" fmla="*/ 7628 h 20000"/>
                        <a:gd name="T44" fmla="*/ 19943 w 20000"/>
                        <a:gd name="T45" fmla="*/ 8013 h 20000"/>
                        <a:gd name="T46" fmla="*/ 19368 w 20000"/>
                        <a:gd name="T47" fmla="*/ 8654 h 20000"/>
                        <a:gd name="T48" fmla="*/ 19943 w 20000"/>
                        <a:gd name="T49" fmla="*/ 8910 h 20000"/>
                        <a:gd name="T50" fmla="*/ 19368 w 20000"/>
                        <a:gd name="T51" fmla="*/ 8910 h 20000"/>
                        <a:gd name="T52" fmla="*/ 19368 w 20000"/>
                        <a:gd name="T53" fmla="*/ 10256 h 20000"/>
                        <a:gd name="T54" fmla="*/ 19368 w 20000"/>
                        <a:gd name="T55" fmla="*/ 11282 h 20000"/>
                        <a:gd name="T56" fmla="*/ 19943 w 20000"/>
                        <a:gd name="T57" fmla="*/ 12308 h 20000"/>
                        <a:gd name="T58" fmla="*/ 18793 w 20000"/>
                        <a:gd name="T59" fmla="*/ 13910 h 20000"/>
                        <a:gd name="T60" fmla="*/ 18448 w 20000"/>
                        <a:gd name="T61" fmla="*/ 14936 h 20000"/>
                        <a:gd name="T62" fmla="*/ 18448 w 20000"/>
                        <a:gd name="T63" fmla="*/ 15897 h 20000"/>
                        <a:gd name="T64" fmla="*/ 17874 w 20000"/>
                        <a:gd name="T65" fmla="*/ 17308 h 20000"/>
                        <a:gd name="T66" fmla="*/ 15172 w 20000"/>
                        <a:gd name="T67" fmla="*/ 19936 h 20000"/>
                        <a:gd name="T68" fmla="*/ 14598 w 20000"/>
                        <a:gd name="T69" fmla="*/ 19231 h 20000"/>
                        <a:gd name="T70" fmla="*/ 13103 w 20000"/>
                        <a:gd name="T71" fmla="*/ 19936 h 20000"/>
                        <a:gd name="T72" fmla="*/ 11609 w 20000"/>
                        <a:gd name="T73" fmla="*/ 19231 h 20000"/>
                        <a:gd name="T74" fmla="*/ 10115 w 20000"/>
                        <a:gd name="T75" fmla="*/ 19231 h 20000"/>
                        <a:gd name="T76" fmla="*/ 9253 w 20000"/>
                        <a:gd name="T77" fmla="*/ 19231 h 20000"/>
                        <a:gd name="T78" fmla="*/ 9253 w 20000"/>
                        <a:gd name="T79" fmla="*/ 17564 h 20000"/>
                        <a:gd name="T80" fmla="*/ 7759 w 20000"/>
                        <a:gd name="T81" fmla="*/ 17308 h 20000"/>
                        <a:gd name="T82" fmla="*/ 6839 w 20000"/>
                        <a:gd name="T83" fmla="*/ 17308 h 20000"/>
                        <a:gd name="T84" fmla="*/ 6264 w 20000"/>
                        <a:gd name="T85" fmla="*/ 15897 h 20000"/>
                        <a:gd name="T86" fmla="*/ 5977 w 20000"/>
                        <a:gd name="T87" fmla="*/ 13910 h 20000"/>
                        <a:gd name="T88" fmla="*/ 5402 w 20000"/>
                        <a:gd name="T89" fmla="*/ 13910 h 20000"/>
                        <a:gd name="T90" fmla="*/ 5057 w 20000"/>
                        <a:gd name="T91" fmla="*/ 12308 h 20000"/>
                        <a:gd name="T92" fmla="*/ 3563 w 20000"/>
                        <a:gd name="T93" fmla="*/ 11667 h 20000"/>
                        <a:gd name="T94" fmla="*/ 2126 w 20000"/>
                        <a:gd name="T95" fmla="*/ 10641 h 20000"/>
                        <a:gd name="T96" fmla="*/ 2126 w 20000"/>
                        <a:gd name="T97" fmla="*/ 9615 h 20000"/>
                        <a:gd name="T98" fmla="*/ 575 w 20000"/>
                        <a:gd name="T99" fmla="*/ 7628 h 20000"/>
                        <a:gd name="T100" fmla="*/ 0 w 20000"/>
                        <a:gd name="T101" fmla="*/ 6026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0" y="6026"/>
                          </a:moveTo>
                          <a:lnTo>
                            <a:pt x="1207" y="6282"/>
                          </a:lnTo>
                          <a:lnTo>
                            <a:pt x="3563" y="6282"/>
                          </a:lnTo>
                          <a:lnTo>
                            <a:pt x="3851" y="6987"/>
                          </a:lnTo>
                          <a:lnTo>
                            <a:pt x="5057" y="6282"/>
                          </a:lnTo>
                          <a:lnTo>
                            <a:pt x="6264" y="3654"/>
                          </a:lnTo>
                          <a:lnTo>
                            <a:pt x="7759" y="2628"/>
                          </a:lnTo>
                          <a:lnTo>
                            <a:pt x="9253" y="1987"/>
                          </a:lnTo>
                          <a:lnTo>
                            <a:pt x="9253" y="641"/>
                          </a:lnTo>
                          <a:lnTo>
                            <a:pt x="11322" y="0"/>
                          </a:lnTo>
                          <a:lnTo>
                            <a:pt x="12529" y="0"/>
                          </a:lnTo>
                          <a:lnTo>
                            <a:pt x="13103" y="0"/>
                          </a:lnTo>
                          <a:lnTo>
                            <a:pt x="13736" y="1026"/>
                          </a:lnTo>
                          <a:lnTo>
                            <a:pt x="15517" y="641"/>
                          </a:lnTo>
                          <a:lnTo>
                            <a:pt x="16092" y="1026"/>
                          </a:lnTo>
                          <a:lnTo>
                            <a:pt x="17011" y="1667"/>
                          </a:lnTo>
                          <a:lnTo>
                            <a:pt x="17586" y="1987"/>
                          </a:lnTo>
                          <a:lnTo>
                            <a:pt x="19368" y="1987"/>
                          </a:lnTo>
                          <a:lnTo>
                            <a:pt x="19368" y="2628"/>
                          </a:lnTo>
                          <a:lnTo>
                            <a:pt x="19943" y="4295"/>
                          </a:lnTo>
                          <a:lnTo>
                            <a:pt x="19943" y="6026"/>
                          </a:lnTo>
                          <a:lnTo>
                            <a:pt x="19943" y="7628"/>
                          </a:lnTo>
                          <a:lnTo>
                            <a:pt x="19943" y="8013"/>
                          </a:lnTo>
                          <a:lnTo>
                            <a:pt x="19368" y="8654"/>
                          </a:lnTo>
                          <a:lnTo>
                            <a:pt x="19943" y="8910"/>
                          </a:lnTo>
                          <a:lnTo>
                            <a:pt x="19368" y="8910"/>
                          </a:lnTo>
                          <a:lnTo>
                            <a:pt x="19368" y="10256"/>
                          </a:lnTo>
                          <a:lnTo>
                            <a:pt x="19368" y="11282"/>
                          </a:lnTo>
                          <a:lnTo>
                            <a:pt x="19943" y="12308"/>
                          </a:lnTo>
                          <a:lnTo>
                            <a:pt x="18793" y="13910"/>
                          </a:lnTo>
                          <a:lnTo>
                            <a:pt x="18448" y="14936"/>
                          </a:lnTo>
                          <a:lnTo>
                            <a:pt x="18448" y="15897"/>
                          </a:lnTo>
                          <a:lnTo>
                            <a:pt x="17874" y="17308"/>
                          </a:lnTo>
                          <a:lnTo>
                            <a:pt x="15172" y="19936"/>
                          </a:lnTo>
                          <a:lnTo>
                            <a:pt x="14598" y="19231"/>
                          </a:lnTo>
                          <a:lnTo>
                            <a:pt x="13103" y="19936"/>
                          </a:lnTo>
                          <a:lnTo>
                            <a:pt x="11609" y="19231"/>
                          </a:lnTo>
                          <a:lnTo>
                            <a:pt x="10115" y="19231"/>
                          </a:lnTo>
                          <a:lnTo>
                            <a:pt x="9253" y="19231"/>
                          </a:lnTo>
                          <a:lnTo>
                            <a:pt x="9253" y="17564"/>
                          </a:lnTo>
                          <a:lnTo>
                            <a:pt x="7759" y="17308"/>
                          </a:lnTo>
                          <a:lnTo>
                            <a:pt x="6839" y="17308"/>
                          </a:lnTo>
                          <a:lnTo>
                            <a:pt x="6264" y="15897"/>
                          </a:lnTo>
                          <a:lnTo>
                            <a:pt x="5977" y="13910"/>
                          </a:lnTo>
                          <a:lnTo>
                            <a:pt x="5402" y="13910"/>
                          </a:lnTo>
                          <a:lnTo>
                            <a:pt x="5057" y="12308"/>
                          </a:lnTo>
                          <a:lnTo>
                            <a:pt x="3563" y="11667"/>
                          </a:lnTo>
                          <a:lnTo>
                            <a:pt x="2126" y="10641"/>
                          </a:lnTo>
                          <a:lnTo>
                            <a:pt x="2126" y="9615"/>
                          </a:lnTo>
                          <a:lnTo>
                            <a:pt x="575" y="7628"/>
                          </a:lnTo>
                          <a:lnTo>
                            <a:pt x="0" y="6026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91" name="Freeform 105">
                      <a:extLst>
                        <a:ext uri="{FF2B5EF4-FFF2-40B4-BE49-F238E27FC236}">
                          <a16:creationId xmlns:a16="http://schemas.microsoft.com/office/drawing/2014/main" id="{F0FB71DA-7F5E-2F1B-032A-7E0B237824B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332398" y="4275365"/>
                      <a:ext cx="268778" cy="363908"/>
                    </a:xfrm>
                    <a:custGeom>
                      <a:avLst/>
                      <a:gdLst>
                        <a:gd name="T0" fmla="*/ 3453 w 20000"/>
                        <a:gd name="T1" fmla="*/ 1728 h 20000"/>
                        <a:gd name="T2" fmla="*/ 3946 w 20000"/>
                        <a:gd name="T3" fmla="*/ 1229 h 20000"/>
                        <a:gd name="T4" fmla="*/ 4170 w 20000"/>
                        <a:gd name="T5" fmla="*/ 897 h 20000"/>
                        <a:gd name="T6" fmla="*/ 5785 w 20000"/>
                        <a:gd name="T7" fmla="*/ 2259 h 20000"/>
                        <a:gd name="T8" fmla="*/ 6951 w 20000"/>
                        <a:gd name="T9" fmla="*/ 2591 h 20000"/>
                        <a:gd name="T10" fmla="*/ 9058 w 20000"/>
                        <a:gd name="T11" fmla="*/ 1728 h 20000"/>
                        <a:gd name="T12" fmla="*/ 10628 w 20000"/>
                        <a:gd name="T13" fmla="*/ 1894 h 20000"/>
                        <a:gd name="T14" fmla="*/ 12556 w 20000"/>
                        <a:gd name="T15" fmla="*/ 1395 h 20000"/>
                        <a:gd name="T16" fmla="*/ 13229 w 20000"/>
                        <a:gd name="T17" fmla="*/ 1395 h 20000"/>
                        <a:gd name="T18" fmla="*/ 15112 w 20000"/>
                        <a:gd name="T19" fmla="*/ 1229 h 20000"/>
                        <a:gd name="T20" fmla="*/ 16233 w 20000"/>
                        <a:gd name="T21" fmla="*/ 1229 h 20000"/>
                        <a:gd name="T22" fmla="*/ 17668 w 20000"/>
                        <a:gd name="T23" fmla="*/ 897 h 20000"/>
                        <a:gd name="T24" fmla="*/ 18565 w 20000"/>
                        <a:gd name="T25" fmla="*/ 532 h 20000"/>
                        <a:gd name="T26" fmla="*/ 18789 w 20000"/>
                        <a:gd name="T27" fmla="*/ 0 h 20000"/>
                        <a:gd name="T28" fmla="*/ 19955 w 20000"/>
                        <a:gd name="T29" fmla="*/ 365 h 20000"/>
                        <a:gd name="T30" fmla="*/ 19507 w 20000"/>
                        <a:gd name="T31" fmla="*/ 1229 h 20000"/>
                        <a:gd name="T32" fmla="*/ 19507 w 20000"/>
                        <a:gd name="T33" fmla="*/ 1395 h 20000"/>
                        <a:gd name="T34" fmla="*/ 19507 w 20000"/>
                        <a:gd name="T35" fmla="*/ 2591 h 20000"/>
                        <a:gd name="T36" fmla="*/ 19238 w 20000"/>
                        <a:gd name="T37" fmla="*/ 3953 h 20000"/>
                        <a:gd name="T38" fmla="*/ 17668 w 20000"/>
                        <a:gd name="T39" fmla="*/ 5515 h 20000"/>
                        <a:gd name="T40" fmla="*/ 17399 w 20000"/>
                        <a:gd name="T41" fmla="*/ 6179 h 20000"/>
                        <a:gd name="T42" fmla="*/ 17399 w 20000"/>
                        <a:gd name="T43" fmla="*/ 6711 h 20000"/>
                        <a:gd name="T44" fmla="*/ 15785 w 20000"/>
                        <a:gd name="T45" fmla="*/ 8439 h 20000"/>
                        <a:gd name="T46" fmla="*/ 15785 w 20000"/>
                        <a:gd name="T47" fmla="*/ 8970 h 20000"/>
                        <a:gd name="T48" fmla="*/ 13722 w 20000"/>
                        <a:gd name="T49" fmla="*/ 11362 h 20000"/>
                        <a:gd name="T50" fmla="*/ 10179 w 20000"/>
                        <a:gd name="T51" fmla="*/ 13920 h 20000"/>
                        <a:gd name="T52" fmla="*/ 7892 w 20000"/>
                        <a:gd name="T53" fmla="*/ 15349 h 20000"/>
                        <a:gd name="T54" fmla="*/ 4170 w 20000"/>
                        <a:gd name="T55" fmla="*/ 17542 h 20000"/>
                        <a:gd name="T56" fmla="*/ 1166 w 20000"/>
                        <a:gd name="T57" fmla="*/ 19967 h 20000"/>
                        <a:gd name="T58" fmla="*/ 0 w 20000"/>
                        <a:gd name="T59" fmla="*/ 18937 h 20000"/>
                        <a:gd name="T60" fmla="*/ 0 w 20000"/>
                        <a:gd name="T61" fmla="*/ 13588 h 20000"/>
                        <a:gd name="T62" fmla="*/ 1839 w 20000"/>
                        <a:gd name="T63" fmla="*/ 12027 h 20000"/>
                        <a:gd name="T64" fmla="*/ 2780 w 20000"/>
                        <a:gd name="T65" fmla="*/ 11694 h 20000"/>
                        <a:gd name="T66" fmla="*/ 3946 w 20000"/>
                        <a:gd name="T67" fmla="*/ 11694 h 20000"/>
                        <a:gd name="T68" fmla="*/ 4664 w 20000"/>
                        <a:gd name="T69" fmla="*/ 10864 h 20000"/>
                        <a:gd name="T70" fmla="*/ 7220 w 20000"/>
                        <a:gd name="T71" fmla="*/ 10332 h 20000"/>
                        <a:gd name="T72" fmla="*/ 7892 w 20000"/>
                        <a:gd name="T73" fmla="*/ 10332 h 20000"/>
                        <a:gd name="T74" fmla="*/ 13722 w 20000"/>
                        <a:gd name="T75" fmla="*/ 5847 h 20000"/>
                        <a:gd name="T76" fmla="*/ 11839 w 20000"/>
                        <a:gd name="T77" fmla="*/ 5847 h 20000"/>
                        <a:gd name="T78" fmla="*/ 5785 w 20000"/>
                        <a:gd name="T79" fmla="*/ 4153 h 20000"/>
                        <a:gd name="T80" fmla="*/ 4664 w 20000"/>
                        <a:gd name="T81" fmla="*/ 3621 h 20000"/>
                        <a:gd name="T82" fmla="*/ 3004 w 20000"/>
                        <a:gd name="T83" fmla="*/ 2259 h 20000"/>
                        <a:gd name="T84" fmla="*/ 3453 w 20000"/>
                        <a:gd name="T85" fmla="*/ 1728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3453" y="1728"/>
                          </a:moveTo>
                          <a:lnTo>
                            <a:pt x="3946" y="1229"/>
                          </a:lnTo>
                          <a:lnTo>
                            <a:pt x="4170" y="897"/>
                          </a:lnTo>
                          <a:lnTo>
                            <a:pt x="5785" y="2259"/>
                          </a:lnTo>
                          <a:lnTo>
                            <a:pt x="6951" y="2591"/>
                          </a:lnTo>
                          <a:lnTo>
                            <a:pt x="9058" y="1728"/>
                          </a:lnTo>
                          <a:lnTo>
                            <a:pt x="10628" y="1894"/>
                          </a:lnTo>
                          <a:lnTo>
                            <a:pt x="12556" y="1395"/>
                          </a:lnTo>
                          <a:lnTo>
                            <a:pt x="13229" y="1395"/>
                          </a:lnTo>
                          <a:lnTo>
                            <a:pt x="15112" y="1229"/>
                          </a:lnTo>
                          <a:lnTo>
                            <a:pt x="16233" y="1229"/>
                          </a:lnTo>
                          <a:lnTo>
                            <a:pt x="17668" y="897"/>
                          </a:lnTo>
                          <a:lnTo>
                            <a:pt x="18565" y="532"/>
                          </a:lnTo>
                          <a:lnTo>
                            <a:pt x="18789" y="0"/>
                          </a:lnTo>
                          <a:lnTo>
                            <a:pt x="19955" y="365"/>
                          </a:lnTo>
                          <a:lnTo>
                            <a:pt x="19507" y="1229"/>
                          </a:lnTo>
                          <a:lnTo>
                            <a:pt x="19507" y="1395"/>
                          </a:lnTo>
                          <a:lnTo>
                            <a:pt x="19507" y="2591"/>
                          </a:lnTo>
                          <a:lnTo>
                            <a:pt x="19238" y="3953"/>
                          </a:lnTo>
                          <a:lnTo>
                            <a:pt x="17668" y="5515"/>
                          </a:lnTo>
                          <a:lnTo>
                            <a:pt x="17399" y="6179"/>
                          </a:lnTo>
                          <a:lnTo>
                            <a:pt x="17399" y="6711"/>
                          </a:lnTo>
                          <a:lnTo>
                            <a:pt x="15785" y="8439"/>
                          </a:lnTo>
                          <a:lnTo>
                            <a:pt x="15785" y="8970"/>
                          </a:lnTo>
                          <a:lnTo>
                            <a:pt x="13722" y="11362"/>
                          </a:lnTo>
                          <a:lnTo>
                            <a:pt x="10179" y="13920"/>
                          </a:lnTo>
                          <a:lnTo>
                            <a:pt x="7892" y="15349"/>
                          </a:lnTo>
                          <a:lnTo>
                            <a:pt x="4170" y="17542"/>
                          </a:lnTo>
                          <a:lnTo>
                            <a:pt x="1166" y="19967"/>
                          </a:lnTo>
                          <a:lnTo>
                            <a:pt x="0" y="18937"/>
                          </a:lnTo>
                          <a:lnTo>
                            <a:pt x="0" y="13588"/>
                          </a:lnTo>
                          <a:lnTo>
                            <a:pt x="1839" y="12027"/>
                          </a:lnTo>
                          <a:lnTo>
                            <a:pt x="2780" y="11694"/>
                          </a:lnTo>
                          <a:lnTo>
                            <a:pt x="3946" y="11694"/>
                          </a:lnTo>
                          <a:lnTo>
                            <a:pt x="4664" y="10864"/>
                          </a:lnTo>
                          <a:lnTo>
                            <a:pt x="7220" y="10332"/>
                          </a:lnTo>
                          <a:lnTo>
                            <a:pt x="7892" y="10332"/>
                          </a:lnTo>
                          <a:lnTo>
                            <a:pt x="13722" y="5847"/>
                          </a:lnTo>
                          <a:lnTo>
                            <a:pt x="11839" y="5847"/>
                          </a:lnTo>
                          <a:lnTo>
                            <a:pt x="5785" y="4153"/>
                          </a:lnTo>
                          <a:lnTo>
                            <a:pt x="4664" y="3621"/>
                          </a:lnTo>
                          <a:lnTo>
                            <a:pt x="3004" y="2259"/>
                          </a:lnTo>
                          <a:lnTo>
                            <a:pt x="3453" y="1728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92" name="Freeform 104">
                      <a:extLst>
                        <a:ext uri="{FF2B5EF4-FFF2-40B4-BE49-F238E27FC236}">
                          <a16:creationId xmlns:a16="http://schemas.microsoft.com/office/drawing/2014/main" id="{43CCCD30-9642-49DF-6C8B-AA4DC22D3B9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57434" y="5210048"/>
                      <a:ext cx="434877" cy="369947"/>
                    </a:xfrm>
                    <a:custGeom>
                      <a:avLst/>
                      <a:gdLst>
                        <a:gd name="T0" fmla="*/ 15090 w 20000"/>
                        <a:gd name="T1" fmla="*/ 523 h 20000"/>
                        <a:gd name="T2" fmla="*/ 13953 w 20000"/>
                        <a:gd name="T3" fmla="*/ 1373 h 20000"/>
                        <a:gd name="T4" fmla="*/ 13509 w 20000"/>
                        <a:gd name="T5" fmla="*/ 1699 h 20000"/>
                        <a:gd name="T6" fmla="*/ 12788 w 20000"/>
                        <a:gd name="T7" fmla="*/ 2549 h 20000"/>
                        <a:gd name="T8" fmla="*/ 12372 w 20000"/>
                        <a:gd name="T9" fmla="*/ 3562 h 20000"/>
                        <a:gd name="T10" fmla="*/ 11068 w 20000"/>
                        <a:gd name="T11" fmla="*/ 5261 h 20000"/>
                        <a:gd name="T12" fmla="*/ 9764 w 20000"/>
                        <a:gd name="T13" fmla="*/ 5261 h 20000"/>
                        <a:gd name="T14" fmla="*/ 8350 w 20000"/>
                        <a:gd name="T15" fmla="*/ 4739 h 20000"/>
                        <a:gd name="T16" fmla="*/ 7628 w 20000"/>
                        <a:gd name="T17" fmla="*/ 5752 h 20000"/>
                        <a:gd name="T18" fmla="*/ 6463 w 20000"/>
                        <a:gd name="T19" fmla="*/ 6601 h 20000"/>
                        <a:gd name="T20" fmla="*/ 5742 w 20000"/>
                        <a:gd name="T21" fmla="*/ 6765 h 20000"/>
                        <a:gd name="T22" fmla="*/ 5049 w 20000"/>
                        <a:gd name="T23" fmla="*/ 6275 h 20000"/>
                        <a:gd name="T24" fmla="*/ 5049 w 20000"/>
                        <a:gd name="T25" fmla="*/ 5261 h 20000"/>
                        <a:gd name="T26" fmla="*/ 4438 w 20000"/>
                        <a:gd name="T27" fmla="*/ 3889 h 20000"/>
                        <a:gd name="T28" fmla="*/ 3745 w 20000"/>
                        <a:gd name="T29" fmla="*/ 9641 h 20000"/>
                        <a:gd name="T30" fmla="*/ 3024 w 20000"/>
                        <a:gd name="T31" fmla="*/ 10359 h 20000"/>
                        <a:gd name="T32" fmla="*/ 1997 w 20000"/>
                        <a:gd name="T33" fmla="*/ 10163 h 20000"/>
                        <a:gd name="T34" fmla="*/ 860 w 20000"/>
                        <a:gd name="T35" fmla="*/ 9837 h 20000"/>
                        <a:gd name="T36" fmla="*/ 749 w 20000"/>
                        <a:gd name="T37" fmla="*/ 8954 h 20000"/>
                        <a:gd name="T38" fmla="*/ 166 w 20000"/>
                        <a:gd name="T39" fmla="*/ 9641 h 20000"/>
                        <a:gd name="T40" fmla="*/ 166 w 20000"/>
                        <a:gd name="T41" fmla="*/ 10686 h 20000"/>
                        <a:gd name="T42" fmla="*/ 1886 w 20000"/>
                        <a:gd name="T43" fmla="*/ 14706 h 20000"/>
                        <a:gd name="T44" fmla="*/ 1886 w 20000"/>
                        <a:gd name="T45" fmla="*/ 16438 h 20000"/>
                        <a:gd name="T46" fmla="*/ 1442 w 20000"/>
                        <a:gd name="T47" fmla="*/ 16765 h 20000"/>
                        <a:gd name="T48" fmla="*/ 1886 w 20000"/>
                        <a:gd name="T49" fmla="*/ 18954 h 20000"/>
                        <a:gd name="T50" fmla="*/ 1997 w 20000"/>
                        <a:gd name="T51" fmla="*/ 18627 h 20000"/>
                        <a:gd name="T52" fmla="*/ 2607 w 20000"/>
                        <a:gd name="T53" fmla="*/ 19118 h 20000"/>
                        <a:gd name="T54" fmla="*/ 3162 w 20000"/>
                        <a:gd name="T55" fmla="*/ 19641 h 20000"/>
                        <a:gd name="T56" fmla="*/ 4161 w 20000"/>
                        <a:gd name="T57" fmla="*/ 19444 h 20000"/>
                        <a:gd name="T58" fmla="*/ 5603 w 20000"/>
                        <a:gd name="T59" fmla="*/ 19118 h 20000"/>
                        <a:gd name="T60" fmla="*/ 6463 w 20000"/>
                        <a:gd name="T61" fmla="*/ 18627 h 20000"/>
                        <a:gd name="T62" fmla="*/ 8350 w 20000"/>
                        <a:gd name="T63" fmla="*/ 18627 h 20000"/>
                        <a:gd name="T64" fmla="*/ 9931 w 20000"/>
                        <a:gd name="T65" fmla="*/ 18627 h 20000"/>
                        <a:gd name="T66" fmla="*/ 10902 w 20000"/>
                        <a:gd name="T67" fmla="*/ 18301 h 20000"/>
                        <a:gd name="T68" fmla="*/ 14092 w 20000"/>
                        <a:gd name="T69" fmla="*/ 16438 h 20000"/>
                        <a:gd name="T70" fmla="*/ 16533 w 20000"/>
                        <a:gd name="T71" fmla="*/ 13889 h 20000"/>
                        <a:gd name="T72" fmla="*/ 17365 w 20000"/>
                        <a:gd name="T73" fmla="*/ 12353 h 20000"/>
                        <a:gd name="T74" fmla="*/ 18974 w 20000"/>
                        <a:gd name="T75" fmla="*/ 10163 h 20000"/>
                        <a:gd name="T76" fmla="*/ 19972 w 20000"/>
                        <a:gd name="T77" fmla="*/ 7484 h 20000"/>
                        <a:gd name="T78" fmla="*/ 18974 w 20000"/>
                        <a:gd name="T79" fmla="*/ 7092 h 20000"/>
                        <a:gd name="T80" fmla="*/ 18114 w 20000"/>
                        <a:gd name="T81" fmla="*/ 7614 h 20000"/>
                        <a:gd name="T82" fmla="*/ 18114 w 20000"/>
                        <a:gd name="T83" fmla="*/ 5752 h 20000"/>
                        <a:gd name="T84" fmla="*/ 18974 w 20000"/>
                        <a:gd name="T85" fmla="*/ 5425 h 20000"/>
                        <a:gd name="T86" fmla="*/ 18974 w 20000"/>
                        <a:gd name="T87" fmla="*/ 3235 h 20000"/>
                        <a:gd name="T88" fmla="*/ 18835 w 20000"/>
                        <a:gd name="T89" fmla="*/ 1373 h 20000"/>
                        <a:gd name="T90" fmla="*/ 18391 w 20000"/>
                        <a:gd name="T91" fmla="*/ 359 h 20000"/>
                        <a:gd name="T92" fmla="*/ 17365 w 20000"/>
                        <a:gd name="T93" fmla="*/ 359 h 20000"/>
                        <a:gd name="T94" fmla="*/ 15950 w 20000"/>
                        <a:gd name="T95" fmla="*/ 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5506" y="0"/>
                          </a:moveTo>
                          <a:lnTo>
                            <a:pt x="15090" y="523"/>
                          </a:lnTo>
                          <a:lnTo>
                            <a:pt x="14646" y="523"/>
                          </a:lnTo>
                          <a:lnTo>
                            <a:pt x="13953" y="1373"/>
                          </a:lnTo>
                          <a:lnTo>
                            <a:pt x="13675" y="1373"/>
                          </a:lnTo>
                          <a:lnTo>
                            <a:pt x="13509" y="1699"/>
                          </a:lnTo>
                          <a:lnTo>
                            <a:pt x="13232" y="1863"/>
                          </a:lnTo>
                          <a:lnTo>
                            <a:pt x="12788" y="2549"/>
                          </a:lnTo>
                          <a:lnTo>
                            <a:pt x="12788" y="3235"/>
                          </a:lnTo>
                          <a:lnTo>
                            <a:pt x="12372" y="3562"/>
                          </a:lnTo>
                          <a:lnTo>
                            <a:pt x="11650" y="3889"/>
                          </a:lnTo>
                          <a:lnTo>
                            <a:pt x="11068" y="5261"/>
                          </a:lnTo>
                          <a:lnTo>
                            <a:pt x="10485" y="5261"/>
                          </a:lnTo>
                          <a:lnTo>
                            <a:pt x="9764" y="5261"/>
                          </a:lnTo>
                          <a:lnTo>
                            <a:pt x="9071" y="5261"/>
                          </a:lnTo>
                          <a:lnTo>
                            <a:pt x="8350" y="4739"/>
                          </a:lnTo>
                          <a:lnTo>
                            <a:pt x="7628" y="4739"/>
                          </a:lnTo>
                          <a:lnTo>
                            <a:pt x="7628" y="5752"/>
                          </a:lnTo>
                          <a:lnTo>
                            <a:pt x="6907" y="6601"/>
                          </a:lnTo>
                          <a:lnTo>
                            <a:pt x="6463" y="6601"/>
                          </a:lnTo>
                          <a:lnTo>
                            <a:pt x="6463" y="6765"/>
                          </a:lnTo>
                          <a:lnTo>
                            <a:pt x="5742" y="6765"/>
                          </a:lnTo>
                          <a:lnTo>
                            <a:pt x="5049" y="7092"/>
                          </a:lnTo>
                          <a:lnTo>
                            <a:pt x="5049" y="6275"/>
                          </a:lnTo>
                          <a:lnTo>
                            <a:pt x="5326" y="5752"/>
                          </a:lnTo>
                          <a:lnTo>
                            <a:pt x="5049" y="5261"/>
                          </a:lnTo>
                          <a:lnTo>
                            <a:pt x="4882" y="4412"/>
                          </a:lnTo>
                          <a:lnTo>
                            <a:pt x="4438" y="3889"/>
                          </a:lnTo>
                          <a:lnTo>
                            <a:pt x="4161" y="9641"/>
                          </a:lnTo>
                          <a:lnTo>
                            <a:pt x="3745" y="9641"/>
                          </a:lnTo>
                          <a:lnTo>
                            <a:pt x="3162" y="10163"/>
                          </a:lnTo>
                          <a:lnTo>
                            <a:pt x="3024" y="10359"/>
                          </a:lnTo>
                          <a:lnTo>
                            <a:pt x="2607" y="10163"/>
                          </a:lnTo>
                          <a:lnTo>
                            <a:pt x="1997" y="10163"/>
                          </a:lnTo>
                          <a:lnTo>
                            <a:pt x="1581" y="10163"/>
                          </a:lnTo>
                          <a:lnTo>
                            <a:pt x="860" y="9837"/>
                          </a:lnTo>
                          <a:lnTo>
                            <a:pt x="860" y="8954"/>
                          </a:lnTo>
                          <a:lnTo>
                            <a:pt x="749" y="8954"/>
                          </a:lnTo>
                          <a:lnTo>
                            <a:pt x="444" y="8954"/>
                          </a:lnTo>
                          <a:lnTo>
                            <a:pt x="166" y="9641"/>
                          </a:lnTo>
                          <a:lnTo>
                            <a:pt x="0" y="9837"/>
                          </a:lnTo>
                          <a:lnTo>
                            <a:pt x="166" y="10686"/>
                          </a:lnTo>
                          <a:lnTo>
                            <a:pt x="860" y="12516"/>
                          </a:lnTo>
                          <a:lnTo>
                            <a:pt x="1886" y="14706"/>
                          </a:lnTo>
                          <a:lnTo>
                            <a:pt x="1997" y="15556"/>
                          </a:lnTo>
                          <a:lnTo>
                            <a:pt x="1886" y="16438"/>
                          </a:lnTo>
                          <a:lnTo>
                            <a:pt x="1442" y="16438"/>
                          </a:lnTo>
                          <a:lnTo>
                            <a:pt x="1442" y="16765"/>
                          </a:lnTo>
                          <a:lnTo>
                            <a:pt x="1997" y="18105"/>
                          </a:lnTo>
                          <a:lnTo>
                            <a:pt x="1886" y="18954"/>
                          </a:lnTo>
                          <a:lnTo>
                            <a:pt x="1997" y="18954"/>
                          </a:lnTo>
                          <a:lnTo>
                            <a:pt x="1997" y="18627"/>
                          </a:lnTo>
                          <a:lnTo>
                            <a:pt x="2607" y="18627"/>
                          </a:lnTo>
                          <a:lnTo>
                            <a:pt x="2607" y="19118"/>
                          </a:lnTo>
                          <a:lnTo>
                            <a:pt x="2746" y="19118"/>
                          </a:lnTo>
                          <a:lnTo>
                            <a:pt x="3162" y="19641"/>
                          </a:lnTo>
                          <a:lnTo>
                            <a:pt x="3883" y="19967"/>
                          </a:lnTo>
                          <a:lnTo>
                            <a:pt x="4161" y="19444"/>
                          </a:lnTo>
                          <a:lnTo>
                            <a:pt x="4438" y="19118"/>
                          </a:lnTo>
                          <a:lnTo>
                            <a:pt x="5603" y="19118"/>
                          </a:lnTo>
                          <a:lnTo>
                            <a:pt x="6463" y="18954"/>
                          </a:lnTo>
                          <a:lnTo>
                            <a:pt x="6463" y="18627"/>
                          </a:lnTo>
                          <a:lnTo>
                            <a:pt x="7628" y="18627"/>
                          </a:lnTo>
                          <a:lnTo>
                            <a:pt x="8350" y="18627"/>
                          </a:lnTo>
                          <a:lnTo>
                            <a:pt x="9764" y="18954"/>
                          </a:lnTo>
                          <a:lnTo>
                            <a:pt x="9931" y="18627"/>
                          </a:lnTo>
                          <a:lnTo>
                            <a:pt x="10624" y="18627"/>
                          </a:lnTo>
                          <a:lnTo>
                            <a:pt x="10902" y="18301"/>
                          </a:lnTo>
                          <a:lnTo>
                            <a:pt x="11789" y="18301"/>
                          </a:lnTo>
                          <a:lnTo>
                            <a:pt x="14092" y="16438"/>
                          </a:lnTo>
                          <a:lnTo>
                            <a:pt x="15368" y="15098"/>
                          </a:lnTo>
                          <a:lnTo>
                            <a:pt x="16533" y="13889"/>
                          </a:lnTo>
                          <a:lnTo>
                            <a:pt x="16533" y="13366"/>
                          </a:lnTo>
                          <a:lnTo>
                            <a:pt x="17365" y="12353"/>
                          </a:lnTo>
                          <a:lnTo>
                            <a:pt x="17365" y="11830"/>
                          </a:lnTo>
                          <a:lnTo>
                            <a:pt x="18974" y="10163"/>
                          </a:lnTo>
                          <a:lnTo>
                            <a:pt x="19528" y="8824"/>
                          </a:lnTo>
                          <a:lnTo>
                            <a:pt x="19972" y="7484"/>
                          </a:lnTo>
                          <a:lnTo>
                            <a:pt x="19528" y="7484"/>
                          </a:lnTo>
                          <a:lnTo>
                            <a:pt x="18974" y="7092"/>
                          </a:lnTo>
                          <a:lnTo>
                            <a:pt x="18974" y="7614"/>
                          </a:lnTo>
                          <a:lnTo>
                            <a:pt x="18114" y="7614"/>
                          </a:lnTo>
                          <a:lnTo>
                            <a:pt x="17365" y="6601"/>
                          </a:lnTo>
                          <a:lnTo>
                            <a:pt x="18114" y="5752"/>
                          </a:lnTo>
                          <a:lnTo>
                            <a:pt x="18974" y="5752"/>
                          </a:lnTo>
                          <a:lnTo>
                            <a:pt x="18974" y="5425"/>
                          </a:lnTo>
                          <a:lnTo>
                            <a:pt x="18974" y="4412"/>
                          </a:lnTo>
                          <a:lnTo>
                            <a:pt x="18974" y="3235"/>
                          </a:lnTo>
                          <a:lnTo>
                            <a:pt x="18558" y="1863"/>
                          </a:lnTo>
                          <a:lnTo>
                            <a:pt x="18835" y="1373"/>
                          </a:lnTo>
                          <a:lnTo>
                            <a:pt x="18558" y="1209"/>
                          </a:lnTo>
                          <a:lnTo>
                            <a:pt x="18391" y="359"/>
                          </a:lnTo>
                          <a:lnTo>
                            <a:pt x="18114" y="0"/>
                          </a:lnTo>
                          <a:lnTo>
                            <a:pt x="17365" y="359"/>
                          </a:lnTo>
                          <a:lnTo>
                            <a:pt x="16671" y="0"/>
                          </a:lnTo>
                          <a:lnTo>
                            <a:pt x="15950" y="0"/>
                          </a:lnTo>
                          <a:lnTo>
                            <a:pt x="15506" y="0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93" name="Freeform 103">
                      <a:extLst>
                        <a:ext uri="{FF2B5EF4-FFF2-40B4-BE49-F238E27FC236}">
                          <a16:creationId xmlns:a16="http://schemas.microsoft.com/office/drawing/2014/main" id="{E7735F81-14D5-BBA7-201A-5AF76851474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35272" y="5392756"/>
                      <a:ext cx="60400" cy="63420"/>
                    </a:xfrm>
                    <a:custGeom>
                      <a:avLst/>
                      <a:gdLst>
                        <a:gd name="T0" fmla="*/ 18586 w 20000"/>
                        <a:gd name="T1" fmla="*/ 12885 h 20000"/>
                        <a:gd name="T2" fmla="*/ 9495 w 20000"/>
                        <a:gd name="T3" fmla="*/ 14808 h 20000"/>
                        <a:gd name="T4" fmla="*/ 8283 w 20000"/>
                        <a:gd name="T5" fmla="*/ 19808 h 20000"/>
                        <a:gd name="T6" fmla="*/ 3232 w 20000"/>
                        <a:gd name="T7" fmla="*/ 17885 h 20000"/>
                        <a:gd name="T8" fmla="*/ 808 w 20000"/>
                        <a:gd name="T9" fmla="*/ 11923 h 20000"/>
                        <a:gd name="T10" fmla="*/ 0 w 20000"/>
                        <a:gd name="T11" fmla="*/ 9808 h 20000"/>
                        <a:gd name="T12" fmla="*/ 808 w 20000"/>
                        <a:gd name="T13" fmla="*/ 7885 h 20000"/>
                        <a:gd name="T14" fmla="*/ 5253 w 20000"/>
                        <a:gd name="T15" fmla="*/ 3077 h 20000"/>
                        <a:gd name="T16" fmla="*/ 13535 w 20000"/>
                        <a:gd name="T17" fmla="*/ 0 h 20000"/>
                        <a:gd name="T18" fmla="*/ 16566 w 20000"/>
                        <a:gd name="T19" fmla="*/ 1923 h 20000"/>
                        <a:gd name="T20" fmla="*/ 19798 w 20000"/>
                        <a:gd name="T21" fmla="*/ 6923 h 20000"/>
                        <a:gd name="T22" fmla="*/ 18586 w 20000"/>
                        <a:gd name="T23" fmla="*/ 9808 h 20000"/>
                        <a:gd name="T24" fmla="*/ 18586 w 20000"/>
                        <a:gd name="T25" fmla="*/ 12885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8586" y="12885"/>
                          </a:moveTo>
                          <a:lnTo>
                            <a:pt x="9495" y="14808"/>
                          </a:lnTo>
                          <a:lnTo>
                            <a:pt x="8283" y="19808"/>
                          </a:lnTo>
                          <a:lnTo>
                            <a:pt x="3232" y="17885"/>
                          </a:lnTo>
                          <a:lnTo>
                            <a:pt x="808" y="11923"/>
                          </a:lnTo>
                          <a:lnTo>
                            <a:pt x="0" y="9808"/>
                          </a:lnTo>
                          <a:lnTo>
                            <a:pt x="808" y="7885"/>
                          </a:lnTo>
                          <a:lnTo>
                            <a:pt x="5253" y="3077"/>
                          </a:lnTo>
                          <a:lnTo>
                            <a:pt x="13535" y="0"/>
                          </a:lnTo>
                          <a:lnTo>
                            <a:pt x="16566" y="1923"/>
                          </a:lnTo>
                          <a:lnTo>
                            <a:pt x="19798" y="6923"/>
                          </a:lnTo>
                          <a:lnTo>
                            <a:pt x="18586" y="9808"/>
                          </a:lnTo>
                          <a:lnTo>
                            <a:pt x="18586" y="12885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94" name="Freeform 101">
                      <a:extLst>
                        <a:ext uri="{FF2B5EF4-FFF2-40B4-BE49-F238E27FC236}">
                          <a16:creationId xmlns:a16="http://schemas.microsoft.com/office/drawing/2014/main" id="{DA1D6159-1D25-3651-C583-88B6C0D6122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34931" y="5317257"/>
                      <a:ext cx="42280" cy="34730"/>
                    </a:xfrm>
                    <a:custGeom>
                      <a:avLst/>
                      <a:gdLst>
                        <a:gd name="T0" fmla="*/ 16812 w 20000"/>
                        <a:gd name="T1" fmla="*/ 0 h 20000"/>
                        <a:gd name="T2" fmla="*/ 19710 w 20000"/>
                        <a:gd name="T3" fmla="*/ 5517 h 20000"/>
                        <a:gd name="T4" fmla="*/ 16812 w 20000"/>
                        <a:gd name="T5" fmla="*/ 14138 h 20000"/>
                        <a:gd name="T6" fmla="*/ 16812 w 20000"/>
                        <a:gd name="T7" fmla="*/ 19655 h 20000"/>
                        <a:gd name="T8" fmla="*/ 7826 w 20000"/>
                        <a:gd name="T9" fmla="*/ 19655 h 20000"/>
                        <a:gd name="T10" fmla="*/ 0 w 20000"/>
                        <a:gd name="T11" fmla="*/ 8966 h 20000"/>
                        <a:gd name="T12" fmla="*/ 7826 w 20000"/>
                        <a:gd name="T13" fmla="*/ 0 h 20000"/>
                        <a:gd name="T14" fmla="*/ 16812 w 20000"/>
                        <a:gd name="T15" fmla="*/ 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6812" y="0"/>
                          </a:moveTo>
                          <a:lnTo>
                            <a:pt x="19710" y="5517"/>
                          </a:lnTo>
                          <a:lnTo>
                            <a:pt x="16812" y="14138"/>
                          </a:lnTo>
                          <a:lnTo>
                            <a:pt x="16812" y="19655"/>
                          </a:lnTo>
                          <a:lnTo>
                            <a:pt x="7826" y="19655"/>
                          </a:lnTo>
                          <a:lnTo>
                            <a:pt x="0" y="8966"/>
                          </a:lnTo>
                          <a:lnTo>
                            <a:pt x="7826" y="0"/>
                          </a:lnTo>
                          <a:lnTo>
                            <a:pt x="16812" y="0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95" name="Freeform 100">
                      <a:extLst>
                        <a:ext uri="{FF2B5EF4-FFF2-40B4-BE49-F238E27FC236}">
                          <a16:creationId xmlns:a16="http://schemas.microsoft.com/office/drawing/2014/main" id="{C8498D8C-C89E-1ACE-F2C6-39B679A1D6E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19831" y="4625682"/>
                      <a:ext cx="288407" cy="291428"/>
                    </a:xfrm>
                    <a:custGeom>
                      <a:avLst/>
                      <a:gdLst>
                        <a:gd name="T0" fmla="*/ 2845 w 20000"/>
                        <a:gd name="T1" fmla="*/ 0 h 20000"/>
                        <a:gd name="T2" fmla="*/ 8452 w 20000"/>
                        <a:gd name="T3" fmla="*/ 0 h 20000"/>
                        <a:gd name="T4" fmla="*/ 15816 w 20000"/>
                        <a:gd name="T5" fmla="*/ 4058 h 20000"/>
                        <a:gd name="T6" fmla="*/ 18201 w 20000"/>
                        <a:gd name="T7" fmla="*/ 7288 h 20000"/>
                        <a:gd name="T8" fmla="*/ 17573 w 20000"/>
                        <a:gd name="T9" fmla="*/ 9896 h 20000"/>
                        <a:gd name="T10" fmla="*/ 18201 w 20000"/>
                        <a:gd name="T11" fmla="*/ 10932 h 20000"/>
                        <a:gd name="T12" fmla="*/ 18661 w 20000"/>
                        <a:gd name="T13" fmla="*/ 11843 h 20000"/>
                        <a:gd name="T14" fmla="*/ 18661 w 20000"/>
                        <a:gd name="T15" fmla="*/ 13085 h 20000"/>
                        <a:gd name="T16" fmla="*/ 18661 w 20000"/>
                        <a:gd name="T17" fmla="*/ 15487 h 20000"/>
                        <a:gd name="T18" fmla="*/ 19707 w 20000"/>
                        <a:gd name="T19" fmla="*/ 17184 h 20000"/>
                        <a:gd name="T20" fmla="*/ 19958 w 20000"/>
                        <a:gd name="T21" fmla="*/ 18012 h 20000"/>
                        <a:gd name="T22" fmla="*/ 17992 w 20000"/>
                        <a:gd name="T23" fmla="*/ 19089 h 20000"/>
                        <a:gd name="T24" fmla="*/ 16444 w 20000"/>
                        <a:gd name="T25" fmla="*/ 19710 h 20000"/>
                        <a:gd name="T26" fmla="*/ 15816 w 20000"/>
                        <a:gd name="T27" fmla="*/ 19296 h 20000"/>
                        <a:gd name="T28" fmla="*/ 14728 w 20000"/>
                        <a:gd name="T29" fmla="*/ 19959 h 20000"/>
                        <a:gd name="T30" fmla="*/ 13431 w 20000"/>
                        <a:gd name="T31" fmla="*/ 19959 h 20000"/>
                        <a:gd name="T32" fmla="*/ 11925 w 20000"/>
                        <a:gd name="T33" fmla="*/ 19710 h 20000"/>
                        <a:gd name="T34" fmla="*/ 10795 w 20000"/>
                        <a:gd name="T35" fmla="*/ 19710 h 20000"/>
                        <a:gd name="T36" fmla="*/ 9079 w 20000"/>
                        <a:gd name="T37" fmla="*/ 19710 h 20000"/>
                        <a:gd name="T38" fmla="*/ 8033 w 20000"/>
                        <a:gd name="T39" fmla="*/ 16315 h 20000"/>
                        <a:gd name="T40" fmla="*/ 6276 w 20000"/>
                        <a:gd name="T41" fmla="*/ 15487 h 20000"/>
                        <a:gd name="T42" fmla="*/ 5649 w 20000"/>
                        <a:gd name="T43" fmla="*/ 15238 h 20000"/>
                        <a:gd name="T44" fmla="*/ 4351 w 20000"/>
                        <a:gd name="T45" fmla="*/ 14824 h 20000"/>
                        <a:gd name="T46" fmla="*/ 3264 w 20000"/>
                        <a:gd name="T47" fmla="*/ 14576 h 20000"/>
                        <a:gd name="T48" fmla="*/ 1715 w 20000"/>
                        <a:gd name="T49" fmla="*/ 11843 h 20000"/>
                        <a:gd name="T50" fmla="*/ 0 w 20000"/>
                        <a:gd name="T51" fmla="*/ 9648 h 20000"/>
                        <a:gd name="T52" fmla="*/ 0 w 20000"/>
                        <a:gd name="T53" fmla="*/ 7288 h 20000"/>
                        <a:gd name="T54" fmla="*/ 1088 w 20000"/>
                        <a:gd name="T55" fmla="*/ 6253 h 20000"/>
                        <a:gd name="T56" fmla="*/ 2845 w 20000"/>
                        <a:gd name="T57" fmla="*/ 4513 h 20000"/>
                        <a:gd name="T58" fmla="*/ 2176 w 20000"/>
                        <a:gd name="T59" fmla="*/ 3478 h 20000"/>
                        <a:gd name="T60" fmla="*/ 2594 w 20000"/>
                        <a:gd name="T61" fmla="*/ 2816 h 20000"/>
                        <a:gd name="T62" fmla="*/ 2594 w 20000"/>
                        <a:gd name="T63" fmla="*/ 1284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2176" y="248"/>
                          </a:moveTo>
                          <a:lnTo>
                            <a:pt x="2845" y="0"/>
                          </a:lnTo>
                          <a:lnTo>
                            <a:pt x="5649" y="0"/>
                          </a:lnTo>
                          <a:lnTo>
                            <a:pt x="8452" y="0"/>
                          </a:lnTo>
                          <a:lnTo>
                            <a:pt x="9079" y="0"/>
                          </a:lnTo>
                          <a:lnTo>
                            <a:pt x="15816" y="4058"/>
                          </a:lnTo>
                          <a:lnTo>
                            <a:pt x="15816" y="5176"/>
                          </a:lnTo>
                          <a:lnTo>
                            <a:pt x="18201" y="7288"/>
                          </a:lnTo>
                          <a:lnTo>
                            <a:pt x="17573" y="8571"/>
                          </a:lnTo>
                          <a:lnTo>
                            <a:pt x="17573" y="9896"/>
                          </a:lnTo>
                          <a:lnTo>
                            <a:pt x="17992" y="10725"/>
                          </a:lnTo>
                          <a:lnTo>
                            <a:pt x="18201" y="10932"/>
                          </a:lnTo>
                          <a:lnTo>
                            <a:pt x="18661" y="11346"/>
                          </a:lnTo>
                          <a:lnTo>
                            <a:pt x="18661" y="11843"/>
                          </a:lnTo>
                          <a:lnTo>
                            <a:pt x="18201" y="12008"/>
                          </a:lnTo>
                          <a:lnTo>
                            <a:pt x="18661" y="13085"/>
                          </a:lnTo>
                          <a:lnTo>
                            <a:pt x="18201" y="14161"/>
                          </a:lnTo>
                          <a:lnTo>
                            <a:pt x="18661" y="15487"/>
                          </a:lnTo>
                          <a:lnTo>
                            <a:pt x="18828" y="16936"/>
                          </a:lnTo>
                          <a:lnTo>
                            <a:pt x="19707" y="17184"/>
                          </a:lnTo>
                          <a:lnTo>
                            <a:pt x="19958" y="17598"/>
                          </a:lnTo>
                          <a:lnTo>
                            <a:pt x="19958" y="18012"/>
                          </a:lnTo>
                          <a:lnTo>
                            <a:pt x="19289" y="18675"/>
                          </a:lnTo>
                          <a:lnTo>
                            <a:pt x="17992" y="19089"/>
                          </a:lnTo>
                          <a:lnTo>
                            <a:pt x="17113" y="19296"/>
                          </a:lnTo>
                          <a:lnTo>
                            <a:pt x="16444" y="19710"/>
                          </a:lnTo>
                          <a:lnTo>
                            <a:pt x="16444" y="19296"/>
                          </a:lnTo>
                          <a:lnTo>
                            <a:pt x="15816" y="19296"/>
                          </a:lnTo>
                          <a:lnTo>
                            <a:pt x="15397" y="19710"/>
                          </a:lnTo>
                          <a:lnTo>
                            <a:pt x="14728" y="19959"/>
                          </a:lnTo>
                          <a:lnTo>
                            <a:pt x="13640" y="19959"/>
                          </a:lnTo>
                          <a:lnTo>
                            <a:pt x="13431" y="19959"/>
                          </a:lnTo>
                          <a:lnTo>
                            <a:pt x="12594" y="19959"/>
                          </a:lnTo>
                          <a:lnTo>
                            <a:pt x="11925" y="19710"/>
                          </a:lnTo>
                          <a:lnTo>
                            <a:pt x="11297" y="19959"/>
                          </a:lnTo>
                          <a:lnTo>
                            <a:pt x="10795" y="19710"/>
                          </a:lnTo>
                          <a:lnTo>
                            <a:pt x="9540" y="19959"/>
                          </a:lnTo>
                          <a:lnTo>
                            <a:pt x="9079" y="19710"/>
                          </a:lnTo>
                          <a:lnTo>
                            <a:pt x="9079" y="18675"/>
                          </a:lnTo>
                          <a:lnTo>
                            <a:pt x="8033" y="16315"/>
                          </a:lnTo>
                          <a:lnTo>
                            <a:pt x="7364" y="15901"/>
                          </a:lnTo>
                          <a:lnTo>
                            <a:pt x="6276" y="15487"/>
                          </a:lnTo>
                          <a:lnTo>
                            <a:pt x="6067" y="15487"/>
                          </a:lnTo>
                          <a:lnTo>
                            <a:pt x="5649" y="15238"/>
                          </a:lnTo>
                          <a:lnTo>
                            <a:pt x="4979" y="15238"/>
                          </a:lnTo>
                          <a:lnTo>
                            <a:pt x="4351" y="14824"/>
                          </a:lnTo>
                          <a:lnTo>
                            <a:pt x="3933" y="14576"/>
                          </a:lnTo>
                          <a:lnTo>
                            <a:pt x="3264" y="14576"/>
                          </a:lnTo>
                          <a:lnTo>
                            <a:pt x="2594" y="13540"/>
                          </a:lnTo>
                          <a:lnTo>
                            <a:pt x="1715" y="11843"/>
                          </a:lnTo>
                          <a:lnTo>
                            <a:pt x="669" y="10725"/>
                          </a:lnTo>
                          <a:lnTo>
                            <a:pt x="0" y="9648"/>
                          </a:lnTo>
                          <a:lnTo>
                            <a:pt x="0" y="8157"/>
                          </a:lnTo>
                          <a:lnTo>
                            <a:pt x="0" y="7288"/>
                          </a:lnTo>
                          <a:lnTo>
                            <a:pt x="0" y="6460"/>
                          </a:lnTo>
                          <a:lnTo>
                            <a:pt x="1088" y="6253"/>
                          </a:lnTo>
                          <a:lnTo>
                            <a:pt x="2176" y="5176"/>
                          </a:lnTo>
                          <a:lnTo>
                            <a:pt x="2845" y="4513"/>
                          </a:lnTo>
                          <a:lnTo>
                            <a:pt x="2845" y="3644"/>
                          </a:lnTo>
                          <a:lnTo>
                            <a:pt x="2176" y="3478"/>
                          </a:lnTo>
                          <a:lnTo>
                            <a:pt x="2176" y="3023"/>
                          </a:lnTo>
                          <a:lnTo>
                            <a:pt x="2594" y="2816"/>
                          </a:lnTo>
                          <a:lnTo>
                            <a:pt x="2594" y="2360"/>
                          </a:lnTo>
                          <a:lnTo>
                            <a:pt x="2594" y="1284"/>
                          </a:lnTo>
                          <a:lnTo>
                            <a:pt x="2176" y="248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96" name="Freeform 99">
                      <a:extLst>
                        <a:ext uri="{FF2B5EF4-FFF2-40B4-BE49-F238E27FC236}">
                          <a16:creationId xmlns:a16="http://schemas.microsoft.com/office/drawing/2014/main" id="{4DAFA86B-EB2B-B536-9E89-42166DC4427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25577" y="4301035"/>
                      <a:ext cx="48320" cy="131369"/>
                    </a:xfrm>
                    <a:custGeom>
                      <a:avLst/>
                      <a:gdLst>
                        <a:gd name="T0" fmla="*/ 2532 w 20000"/>
                        <a:gd name="T1" fmla="*/ 0 h 20000"/>
                        <a:gd name="T2" fmla="*/ 5316 w 20000"/>
                        <a:gd name="T3" fmla="*/ 0 h 20000"/>
                        <a:gd name="T4" fmla="*/ 9367 w 20000"/>
                        <a:gd name="T5" fmla="*/ 0 h 20000"/>
                        <a:gd name="T6" fmla="*/ 11899 w 20000"/>
                        <a:gd name="T7" fmla="*/ 2396 h 20000"/>
                        <a:gd name="T8" fmla="*/ 15696 w 20000"/>
                        <a:gd name="T9" fmla="*/ 3779 h 20000"/>
                        <a:gd name="T10" fmla="*/ 17215 w 20000"/>
                        <a:gd name="T11" fmla="*/ 5622 h 20000"/>
                        <a:gd name="T12" fmla="*/ 19747 w 20000"/>
                        <a:gd name="T13" fmla="*/ 7097 h 20000"/>
                        <a:gd name="T14" fmla="*/ 19747 w 20000"/>
                        <a:gd name="T15" fmla="*/ 17143 h 20000"/>
                        <a:gd name="T16" fmla="*/ 19747 w 20000"/>
                        <a:gd name="T17" fmla="*/ 17512 h 20000"/>
                        <a:gd name="T18" fmla="*/ 19747 w 20000"/>
                        <a:gd name="T19" fmla="*/ 19447 h 20000"/>
                        <a:gd name="T20" fmla="*/ 17215 w 20000"/>
                        <a:gd name="T21" fmla="*/ 19447 h 20000"/>
                        <a:gd name="T22" fmla="*/ 13165 w 20000"/>
                        <a:gd name="T23" fmla="*/ 19908 h 20000"/>
                        <a:gd name="T24" fmla="*/ 9367 w 20000"/>
                        <a:gd name="T25" fmla="*/ 18525 h 20000"/>
                        <a:gd name="T26" fmla="*/ 6582 w 20000"/>
                        <a:gd name="T27" fmla="*/ 15668 h 20000"/>
                        <a:gd name="T28" fmla="*/ 6582 w 20000"/>
                        <a:gd name="T29" fmla="*/ 13272 h 20000"/>
                        <a:gd name="T30" fmla="*/ 6582 w 20000"/>
                        <a:gd name="T31" fmla="*/ 11429 h 20000"/>
                        <a:gd name="T32" fmla="*/ 9367 w 20000"/>
                        <a:gd name="T33" fmla="*/ 9954 h 20000"/>
                        <a:gd name="T34" fmla="*/ 6582 w 20000"/>
                        <a:gd name="T35" fmla="*/ 8479 h 20000"/>
                        <a:gd name="T36" fmla="*/ 6582 w 20000"/>
                        <a:gd name="T37" fmla="*/ 7558 h 20000"/>
                        <a:gd name="T38" fmla="*/ 6582 w 20000"/>
                        <a:gd name="T39" fmla="*/ 6175 h 20000"/>
                        <a:gd name="T40" fmla="*/ 2532 w 20000"/>
                        <a:gd name="T41" fmla="*/ 5622 h 20000"/>
                        <a:gd name="T42" fmla="*/ 5316 w 20000"/>
                        <a:gd name="T43" fmla="*/ 3779 h 20000"/>
                        <a:gd name="T44" fmla="*/ 5316 w 20000"/>
                        <a:gd name="T45" fmla="*/ 2396 h 20000"/>
                        <a:gd name="T46" fmla="*/ 0 w 20000"/>
                        <a:gd name="T47" fmla="*/ 922 h 20000"/>
                        <a:gd name="T48" fmla="*/ 2532 w 20000"/>
                        <a:gd name="T49" fmla="*/ 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2532" y="0"/>
                          </a:moveTo>
                          <a:lnTo>
                            <a:pt x="5316" y="0"/>
                          </a:lnTo>
                          <a:lnTo>
                            <a:pt x="9367" y="0"/>
                          </a:lnTo>
                          <a:lnTo>
                            <a:pt x="11899" y="2396"/>
                          </a:lnTo>
                          <a:lnTo>
                            <a:pt x="15696" y="3779"/>
                          </a:lnTo>
                          <a:lnTo>
                            <a:pt x="17215" y="5622"/>
                          </a:lnTo>
                          <a:lnTo>
                            <a:pt x="19747" y="7097"/>
                          </a:lnTo>
                          <a:lnTo>
                            <a:pt x="19747" y="17143"/>
                          </a:lnTo>
                          <a:lnTo>
                            <a:pt x="19747" y="17512"/>
                          </a:lnTo>
                          <a:lnTo>
                            <a:pt x="19747" y="19447"/>
                          </a:lnTo>
                          <a:lnTo>
                            <a:pt x="17215" y="19447"/>
                          </a:lnTo>
                          <a:lnTo>
                            <a:pt x="13165" y="19908"/>
                          </a:lnTo>
                          <a:lnTo>
                            <a:pt x="9367" y="18525"/>
                          </a:lnTo>
                          <a:lnTo>
                            <a:pt x="6582" y="15668"/>
                          </a:lnTo>
                          <a:lnTo>
                            <a:pt x="6582" y="13272"/>
                          </a:lnTo>
                          <a:lnTo>
                            <a:pt x="6582" y="11429"/>
                          </a:lnTo>
                          <a:lnTo>
                            <a:pt x="9367" y="9954"/>
                          </a:lnTo>
                          <a:lnTo>
                            <a:pt x="6582" y="8479"/>
                          </a:lnTo>
                          <a:lnTo>
                            <a:pt x="6582" y="7558"/>
                          </a:lnTo>
                          <a:lnTo>
                            <a:pt x="6582" y="6175"/>
                          </a:lnTo>
                          <a:lnTo>
                            <a:pt x="2532" y="5622"/>
                          </a:lnTo>
                          <a:lnTo>
                            <a:pt x="5316" y="3779"/>
                          </a:lnTo>
                          <a:lnTo>
                            <a:pt x="5316" y="2396"/>
                          </a:lnTo>
                          <a:lnTo>
                            <a:pt x="0" y="922"/>
                          </a:lnTo>
                          <a:lnTo>
                            <a:pt x="2532" y="0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97" name="Freeform 96">
                      <a:extLst>
                        <a:ext uri="{FF2B5EF4-FFF2-40B4-BE49-F238E27FC236}">
                          <a16:creationId xmlns:a16="http://schemas.microsoft.com/office/drawing/2014/main" id="{922FFB59-8963-ACAB-7D56-C80E6CD91EA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25871" y="4488274"/>
                      <a:ext cx="147979" cy="150999"/>
                    </a:xfrm>
                    <a:custGeom>
                      <a:avLst/>
                      <a:gdLst>
                        <a:gd name="T0" fmla="*/ 4245 w 20000"/>
                        <a:gd name="T1" fmla="*/ 1280 h 20000"/>
                        <a:gd name="T2" fmla="*/ 4735 w 20000"/>
                        <a:gd name="T3" fmla="*/ 800 h 20000"/>
                        <a:gd name="T4" fmla="*/ 7673 w 20000"/>
                        <a:gd name="T5" fmla="*/ 1280 h 20000"/>
                        <a:gd name="T6" fmla="*/ 8898 w 20000"/>
                        <a:gd name="T7" fmla="*/ 2080 h 20000"/>
                        <a:gd name="T8" fmla="*/ 9388 w 20000"/>
                        <a:gd name="T9" fmla="*/ 1280 h 20000"/>
                        <a:gd name="T10" fmla="*/ 11429 w 20000"/>
                        <a:gd name="T11" fmla="*/ 1280 h 20000"/>
                        <a:gd name="T12" fmla="*/ 14367 w 20000"/>
                        <a:gd name="T13" fmla="*/ 1280 h 20000"/>
                        <a:gd name="T14" fmla="*/ 16571 w 20000"/>
                        <a:gd name="T15" fmla="*/ 0 h 20000"/>
                        <a:gd name="T16" fmla="*/ 16571 w 20000"/>
                        <a:gd name="T17" fmla="*/ 800 h 20000"/>
                        <a:gd name="T18" fmla="*/ 17796 w 20000"/>
                        <a:gd name="T19" fmla="*/ 1280 h 20000"/>
                        <a:gd name="T20" fmla="*/ 17796 w 20000"/>
                        <a:gd name="T21" fmla="*/ 2480 h 20000"/>
                        <a:gd name="T22" fmla="*/ 18204 w 20000"/>
                        <a:gd name="T23" fmla="*/ 4560 h 20000"/>
                        <a:gd name="T24" fmla="*/ 19918 w 20000"/>
                        <a:gd name="T25" fmla="*/ 7840 h 20000"/>
                        <a:gd name="T26" fmla="*/ 18204 w 20000"/>
                        <a:gd name="T27" fmla="*/ 9920 h 20000"/>
                        <a:gd name="T28" fmla="*/ 15673 w 20000"/>
                        <a:gd name="T29" fmla="*/ 14080 h 20000"/>
                        <a:gd name="T30" fmla="*/ 15673 w 20000"/>
                        <a:gd name="T31" fmla="*/ 18240 h 20000"/>
                        <a:gd name="T32" fmla="*/ 10204 w 20000"/>
                        <a:gd name="T33" fmla="*/ 18240 h 20000"/>
                        <a:gd name="T34" fmla="*/ 4735 w 20000"/>
                        <a:gd name="T35" fmla="*/ 18240 h 20000"/>
                        <a:gd name="T36" fmla="*/ 3429 w 20000"/>
                        <a:gd name="T37" fmla="*/ 18640 h 20000"/>
                        <a:gd name="T38" fmla="*/ 1306 w 20000"/>
                        <a:gd name="T39" fmla="*/ 19920 h 20000"/>
                        <a:gd name="T40" fmla="*/ 1306 w 20000"/>
                        <a:gd name="T41" fmla="*/ 19440 h 20000"/>
                        <a:gd name="T42" fmla="*/ 0 w 20000"/>
                        <a:gd name="T43" fmla="*/ 19440 h 20000"/>
                        <a:gd name="T44" fmla="*/ 490 w 20000"/>
                        <a:gd name="T45" fmla="*/ 14880 h 20000"/>
                        <a:gd name="T46" fmla="*/ 1306 w 20000"/>
                        <a:gd name="T47" fmla="*/ 12880 h 20000"/>
                        <a:gd name="T48" fmla="*/ 2531 w 20000"/>
                        <a:gd name="T49" fmla="*/ 10800 h 20000"/>
                        <a:gd name="T50" fmla="*/ 4735 w 20000"/>
                        <a:gd name="T51" fmla="*/ 8720 h 20000"/>
                        <a:gd name="T52" fmla="*/ 6041 w 20000"/>
                        <a:gd name="T53" fmla="*/ 7520 h 20000"/>
                        <a:gd name="T54" fmla="*/ 4735 w 20000"/>
                        <a:gd name="T55" fmla="*/ 5360 h 20000"/>
                        <a:gd name="T56" fmla="*/ 4735 w 20000"/>
                        <a:gd name="T57" fmla="*/ 4080 h 20000"/>
                        <a:gd name="T58" fmla="*/ 4735 w 20000"/>
                        <a:gd name="T59" fmla="*/ 2480 h 20000"/>
                        <a:gd name="T60" fmla="*/ 4245 w 20000"/>
                        <a:gd name="T61" fmla="*/ 128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4245" y="1280"/>
                          </a:moveTo>
                          <a:lnTo>
                            <a:pt x="4735" y="800"/>
                          </a:lnTo>
                          <a:lnTo>
                            <a:pt x="7673" y="1280"/>
                          </a:lnTo>
                          <a:lnTo>
                            <a:pt x="8898" y="2080"/>
                          </a:lnTo>
                          <a:lnTo>
                            <a:pt x="9388" y="1280"/>
                          </a:lnTo>
                          <a:lnTo>
                            <a:pt x="11429" y="1280"/>
                          </a:lnTo>
                          <a:lnTo>
                            <a:pt x="14367" y="1280"/>
                          </a:lnTo>
                          <a:lnTo>
                            <a:pt x="16571" y="0"/>
                          </a:lnTo>
                          <a:lnTo>
                            <a:pt x="16571" y="800"/>
                          </a:lnTo>
                          <a:lnTo>
                            <a:pt x="17796" y="1280"/>
                          </a:lnTo>
                          <a:lnTo>
                            <a:pt x="17796" y="2480"/>
                          </a:lnTo>
                          <a:lnTo>
                            <a:pt x="18204" y="4560"/>
                          </a:lnTo>
                          <a:lnTo>
                            <a:pt x="19918" y="7840"/>
                          </a:lnTo>
                          <a:lnTo>
                            <a:pt x="18204" y="9920"/>
                          </a:lnTo>
                          <a:lnTo>
                            <a:pt x="15673" y="14080"/>
                          </a:lnTo>
                          <a:lnTo>
                            <a:pt x="15673" y="18240"/>
                          </a:lnTo>
                          <a:lnTo>
                            <a:pt x="10204" y="18240"/>
                          </a:lnTo>
                          <a:lnTo>
                            <a:pt x="4735" y="18240"/>
                          </a:lnTo>
                          <a:lnTo>
                            <a:pt x="3429" y="18640"/>
                          </a:lnTo>
                          <a:lnTo>
                            <a:pt x="1306" y="19920"/>
                          </a:lnTo>
                          <a:lnTo>
                            <a:pt x="1306" y="19440"/>
                          </a:lnTo>
                          <a:lnTo>
                            <a:pt x="0" y="19440"/>
                          </a:lnTo>
                          <a:lnTo>
                            <a:pt x="490" y="14880"/>
                          </a:lnTo>
                          <a:lnTo>
                            <a:pt x="1306" y="12880"/>
                          </a:lnTo>
                          <a:lnTo>
                            <a:pt x="2531" y="10800"/>
                          </a:lnTo>
                          <a:lnTo>
                            <a:pt x="4735" y="8720"/>
                          </a:lnTo>
                          <a:lnTo>
                            <a:pt x="6041" y="7520"/>
                          </a:lnTo>
                          <a:lnTo>
                            <a:pt x="4735" y="5360"/>
                          </a:lnTo>
                          <a:lnTo>
                            <a:pt x="4735" y="4080"/>
                          </a:lnTo>
                          <a:lnTo>
                            <a:pt x="4735" y="2480"/>
                          </a:lnTo>
                          <a:lnTo>
                            <a:pt x="4245" y="1280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98" name="Freeform 95">
                      <a:extLst>
                        <a:ext uri="{FF2B5EF4-FFF2-40B4-BE49-F238E27FC236}">
                          <a16:creationId xmlns:a16="http://schemas.microsoft.com/office/drawing/2014/main" id="{A0F4C0CC-2A07-7325-A172-DBF8A0CD0F6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57775" y="4453544"/>
                      <a:ext cx="513396" cy="510376"/>
                    </a:xfrm>
                    <a:custGeom>
                      <a:avLst/>
                      <a:gdLst>
                        <a:gd name="T0" fmla="*/ 6565 w 20000"/>
                        <a:gd name="T1" fmla="*/ 970 h 20000"/>
                        <a:gd name="T2" fmla="*/ 8376 w 20000"/>
                        <a:gd name="T3" fmla="*/ 734 h 20000"/>
                        <a:gd name="T4" fmla="*/ 10212 w 20000"/>
                        <a:gd name="T5" fmla="*/ 1112 h 20000"/>
                        <a:gd name="T6" fmla="*/ 11200 w 20000"/>
                        <a:gd name="T7" fmla="*/ 734 h 20000"/>
                        <a:gd name="T8" fmla="*/ 12776 w 20000"/>
                        <a:gd name="T9" fmla="*/ 379 h 20000"/>
                        <a:gd name="T10" fmla="*/ 13765 w 20000"/>
                        <a:gd name="T11" fmla="*/ 142 h 20000"/>
                        <a:gd name="T12" fmla="*/ 14729 w 20000"/>
                        <a:gd name="T13" fmla="*/ 142 h 20000"/>
                        <a:gd name="T14" fmla="*/ 15459 w 20000"/>
                        <a:gd name="T15" fmla="*/ 142 h 20000"/>
                        <a:gd name="T16" fmla="*/ 16306 w 20000"/>
                        <a:gd name="T17" fmla="*/ 734 h 20000"/>
                        <a:gd name="T18" fmla="*/ 17271 w 20000"/>
                        <a:gd name="T19" fmla="*/ 970 h 20000"/>
                        <a:gd name="T20" fmla="*/ 18000 w 20000"/>
                        <a:gd name="T21" fmla="*/ 970 h 20000"/>
                        <a:gd name="T22" fmla="*/ 18612 w 20000"/>
                        <a:gd name="T23" fmla="*/ 1112 h 20000"/>
                        <a:gd name="T24" fmla="*/ 19600 w 20000"/>
                        <a:gd name="T25" fmla="*/ 2556 h 20000"/>
                        <a:gd name="T26" fmla="*/ 19600 w 20000"/>
                        <a:gd name="T27" fmla="*/ 3929 h 20000"/>
                        <a:gd name="T28" fmla="*/ 18376 w 20000"/>
                        <a:gd name="T29" fmla="*/ 5751 h 20000"/>
                        <a:gd name="T30" fmla="*/ 17906 w 20000"/>
                        <a:gd name="T31" fmla="*/ 7456 h 20000"/>
                        <a:gd name="T32" fmla="*/ 17412 w 20000"/>
                        <a:gd name="T33" fmla="*/ 8450 h 20000"/>
                        <a:gd name="T34" fmla="*/ 17906 w 20000"/>
                        <a:gd name="T35" fmla="*/ 9325 h 20000"/>
                        <a:gd name="T36" fmla="*/ 18000 w 20000"/>
                        <a:gd name="T37" fmla="*/ 10414 h 20000"/>
                        <a:gd name="T38" fmla="*/ 18000 w 20000"/>
                        <a:gd name="T39" fmla="*/ 12237 h 20000"/>
                        <a:gd name="T40" fmla="*/ 19482 w 20000"/>
                        <a:gd name="T41" fmla="*/ 14462 h 20000"/>
                        <a:gd name="T42" fmla="*/ 17271 w 20000"/>
                        <a:gd name="T43" fmla="*/ 15432 h 20000"/>
                        <a:gd name="T44" fmla="*/ 17035 w 20000"/>
                        <a:gd name="T45" fmla="*/ 16781 h 20000"/>
                        <a:gd name="T46" fmla="*/ 16682 w 20000"/>
                        <a:gd name="T47" fmla="*/ 18130 h 20000"/>
                        <a:gd name="T48" fmla="*/ 17906 w 20000"/>
                        <a:gd name="T49" fmla="*/ 19006 h 20000"/>
                        <a:gd name="T50" fmla="*/ 18000 w 20000"/>
                        <a:gd name="T51" fmla="*/ 19976 h 20000"/>
                        <a:gd name="T52" fmla="*/ 17271 w 20000"/>
                        <a:gd name="T53" fmla="*/ 19598 h 20000"/>
                        <a:gd name="T54" fmla="*/ 15459 w 20000"/>
                        <a:gd name="T55" fmla="*/ 17988 h 20000"/>
                        <a:gd name="T56" fmla="*/ 14847 w 20000"/>
                        <a:gd name="T57" fmla="*/ 18367 h 20000"/>
                        <a:gd name="T58" fmla="*/ 13506 w 20000"/>
                        <a:gd name="T59" fmla="*/ 17396 h 20000"/>
                        <a:gd name="T60" fmla="*/ 12165 w 20000"/>
                        <a:gd name="T61" fmla="*/ 17160 h 20000"/>
                        <a:gd name="T62" fmla="*/ 11200 w 20000"/>
                        <a:gd name="T63" fmla="*/ 17396 h 20000"/>
                        <a:gd name="T64" fmla="*/ 10353 w 20000"/>
                        <a:gd name="T65" fmla="*/ 17396 h 20000"/>
                        <a:gd name="T66" fmla="*/ 10212 w 20000"/>
                        <a:gd name="T67" fmla="*/ 16047 h 20000"/>
                        <a:gd name="T68" fmla="*/ 9976 w 20000"/>
                        <a:gd name="T69" fmla="*/ 14201 h 20000"/>
                        <a:gd name="T70" fmla="*/ 8753 w 20000"/>
                        <a:gd name="T71" fmla="*/ 12852 h 20000"/>
                        <a:gd name="T72" fmla="*/ 7647 w 20000"/>
                        <a:gd name="T73" fmla="*/ 13586 h 20000"/>
                        <a:gd name="T74" fmla="*/ 6565 w 20000"/>
                        <a:gd name="T75" fmla="*/ 13964 h 20000"/>
                        <a:gd name="T76" fmla="*/ 4847 w 20000"/>
                        <a:gd name="T77" fmla="*/ 13231 h 20000"/>
                        <a:gd name="T78" fmla="*/ 4612 w 20000"/>
                        <a:gd name="T79" fmla="*/ 12379 h 20000"/>
                        <a:gd name="T80" fmla="*/ 1929 w 20000"/>
                        <a:gd name="T81" fmla="*/ 11882 h 20000"/>
                        <a:gd name="T82" fmla="*/ 729 w 20000"/>
                        <a:gd name="T83" fmla="*/ 11882 h 20000"/>
                        <a:gd name="T84" fmla="*/ 376 w 20000"/>
                        <a:gd name="T85" fmla="*/ 11645 h 20000"/>
                        <a:gd name="T86" fmla="*/ 729 w 20000"/>
                        <a:gd name="T87" fmla="*/ 10414 h 20000"/>
                        <a:gd name="T88" fmla="*/ 1435 w 20000"/>
                        <a:gd name="T89" fmla="*/ 10651 h 20000"/>
                        <a:gd name="T90" fmla="*/ 2306 w 20000"/>
                        <a:gd name="T91" fmla="*/ 10414 h 20000"/>
                        <a:gd name="T92" fmla="*/ 3035 w 20000"/>
                        <a:gd name="T93" fmla="*/ 10296 h 20000"/>
                        <a:gd name="T94" fmla="*/ 4000 w 20000"/>
                        <a:gd name="T95" fmla="*/ 9041 h 20000"/>
                        <a:gd name="T96" fmla="*/ 4518 w 20000"/>
                        <a:gd name="T97" fmla="*/ 7456 h 20000"/>
                        <a:gd name="T98" fmla="*/ 5224 w 20000"/>
                        <a:gd name="T99" fmla="*/ 6722 h 20000"/>
                        <a:gd name="T100" fmla="*/ 5835 w 20000"/>
                        <a:gd name="T101" fmla="*/ 5278 h 20000"/>
                        <a:gd name="T102" fmla="*/ 6071 w 20000"/>
                        <a:gd name="T103" fmla="*/ 3550 h 20000"/>
                        <a:gd name="T104" fmla="*/ 6565 w 20000"/>
                        <a:gd name="T105" fmla="*/ 1704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6565" y="1704"/>
                          </a:moveTo>
                          <a:lnTo>
                            <a:pt x="6565" y="1112"/>
                          </a:lnTo>
                          <a:lnTo>
                            <a:pt x="6565" y="970"/>
                          </a:lnTo>
                          <a:lnTo>
                            <a:pt x="7059" y="615"/>
                          </a:lnTo>
                          <a:lnTo>
                            <a:pt x="7647" y="142"/>
                          </a:lnTo>
                          <a:lnTo>
                            <a:pt x="8376" y="734"/>
                          </a:lnTo>
                          <a:lnTo>
                            <a:pt x="8988" y="970"/>
                          </a:lnTo>
                          <a:lnTo>
                            <a:pt x="9624" y="1112"/>
                          </a:lnTo>
                          <a:lnTo>
                            <a:pt x="10212" y="1112"/>
                          </a:lnTo>
                          <a:lnTo>
                            <a:pt x="10588" y="1349"/>
                          </a:lnTo>
                          <a:lnTo>
                            <a:pt x="10965" y="734"/>
                          </a:lnTo>
                          <a:lnTo>
                            <a:pt x="11200" y="734"/>
                          </a:lnTo>
                          <a:lnTo>
                            <a:pt x="11788" y="734"/>
                          </a:lnTo>
                          <a:lnTo>
                            <a:pt x="12165" y="615"/>
                          </a:lnTo>
                          <a:lnTo>
                            <a:pt x="12776" y="379"/>
                          </a:lnTo>
                          <a:lnTo>
                            <a:pt x="13129" y="379"/>
                          </a:lnTo>
                          <a:lnTo>
                            <a:pt x="13506" y="379"/>
                          </a:lnTo>
                          <a:lnTo>
                            <a:pt x="13765" y="142"/>
                          </a:lnTo>
                          <a:lnTo>
                            <a:pt x="13859" y="0"/>
                          </a:lnTo>
                          <a:lnTo>
                            <a:pt x="14353" y="142"/>
                          </a:lnTo>
                          <a:lnTo>
                            <a:pt x="14729" y="142"/>
                          </a:lnTo>
                          <a:lnTo>
                            <a:pt x="14847" y="379"/>
                          </a:lnTo>
                          <a:lnTo>
                            <a:pt x="15341" y="379"/>
                          </a:lnTo>
                          <a:lnTo>
                            <a:pt x="15459" y="142"/>
                          </a:lnTo>
                          <a:lnTo>
                            <a:pt x="15835" y="142"/>
                          </a:lnTo>
                          <a:lnTo>
                            <a:pt x="16306" y="379"/>
                          </a:lnTo>
                          <a:lnTo>
                            <a:pt x="16306" y="734"/>
                          </a:lnTo>
                          <a:lnTo>
                            <a:pt x="16682" y="970"/>
                          </a:lnTo>
                          <a:lnTo>
                            <a:pt x="17035" y="1112"/>
                          </a:lnTo>
                          <a:lnTo>
                            <a:pt x="17271" y="970"/>
                          </a:lnTo>
                          <a:lnTo>
                            <a:pt x="17412" y="734"/>
                          </a:lnTo>
                          <a:lnTo>
                            <a:pt x="17412" y="970"/>
                          </a:lnTo>
                          <a:lnTo>
                            <a:pt x="18000" y="970"/>
                          </a:lnTo>
                          <a:lnTo>
                            <a:pt x="18000" y="734"/>
                          </a:lnTo>
                          <a:lnTo>
                            <a:pt x="18235" y="734"/>
                          </a:lnTo>
                          <a:lnTo>
                            <a:pt x="18612" y="1112"/>
                          </a:lnTo>
                          <a:lnTo>
                            <a:pt x="19482" y="1704"/>
                          </a:lnTo>
                          <a:lnTo>
                            <a:pt x="19600" y="2083"/>
                          </a:lnTo>
                          <a:lnTo>
                            <a:pt x="19600" y="2556"/>
                          </a:lnTo>
                          <a:lnTo>
                            <a:pt x="19600" y="2935"/>
                          </a:lnTo>
                          <a:lnTo>
                            <a:pt x="19976" y="3550"/>
                          </a:lnTo>
                          <a:lnTo>
                            <a:pt x="19600" y="3929"/>
                          </a:lnTo>
                          <a:lnTo>
                            <a:pt x="18988" y="4544"/>
                          </a:lnTo>
                          <a:lnTo>
                            <a:pt x="18612" y="5136"/>
                          </a:lnTo>
                          <a:lnTo>
                            <a:pt x="18376" y="5751"/>
                          </a:lnTo>
                          <a:lnTo>
                            <a:pt x="18235" y="7101"/>
                          </a:lnTo>
                          <a:lnTo>
                            <a:pt x="18235" y="7219"/>
                          </a:lnTo>
                          <a:lnTo>
                            <a:pt x="17906" y="7456"/>
                          </a:lnTo>
                          <a:lnTo>
                            <a:pt x="17647" y="8071"/>
                          </a:lnTo>
                          <a:lnTo>
                            <a:pt x="17412" y="8331"/>
                          </a:lnTo>
                          <a:lnTo>
                            <a:pt x="17412" y="8450"/>
                          </a:lnTo>
                          <a:lnTo>
                            <a:pt x="17647" y="8805"/>
                          </a:lnTo>
                          <a:lnTo>
                            <a:pt x="17906" y="9041"/>
                          </a:lnTo>
                          <a:lnTo>
                            <a:pt x="17906" y="9325"/>
                          </a:lnTo>
                          <a:lnTo>
                            <a:pt x="17906" y="9680"/>
                          </a:lnTo>
                          <a:lnTo>
                            <a:pt x="18000" y="10296"/>
                          </a:lnTo>
                          <a:lnTo>
                            <a:pt x="18000" y="10414"/>
                          </a:lnTo>
                          <a:lnTo>
                            <a:pt x="18000" y="10888"/>
                          </a:lnTo>
                          <a:lnTo>
                            <a:pt x="18000" y="11408"/>
                          </a:lnTo>
                          <a:lnTo>
                            <a:pt x="18000" y="12237"/>
                          </a:lnTo>
                          <a:lnTo>
                            <a:pt x="18376" y="12852"/>
                          </a:lnTo>
                          <a:lnTo>
                            <a:pt x="18988" y="13491"/>
                          </a:lnTo>
                          <a:lnTo>
                            <a:pt x="19482" y="14462"/>
                          </a:lnTo>
                          <a:lnTo>
                            <a:pt x="17412" y="14556"/>
                          </a:lnTo>
                          <a:lnTo>
                            <a:pt x="17412" y="14840"/>
                          </a:lnTo>
                          <a:lnTo>
                            <a:pt x="17271" y="15432"/>
                          </a:lnTo>
                          <a:lnTo>
                            <a:pt x="16918" y="15811"/>
                          </a:lnTo>
                          <a:lnTo>
                            <a:pt x="17035" y="16047"/>
                          </a:lnTo>
                          <a:lnTo>
                            <a:pt x="17035" y="16781"/>
                          </a:lnTo>
                          <a:lnTo>
                            <a:pt x="16918" y="17160"/>
                          </a:lnTo>
                          <a:lnTo>
                            <a:pt x="16918" y="17633"/>
                          </a:lnTo>
                          <a:lnTo>
                            <a:pt x="16682" y="18130"/>
                          </a:lnTo>
                          <a:lnTo>
                            <a:pt x="16918" y="18367"/>
                          </a:lnTo>
                          <a:lnTo>
                            <a:pt x="17412" y="18722"/>
                          </a:lnTo>
                          <a:lnTo>
                            <a:pt x="17906" y="19006"/>
                          </a:lnTo>
                          <a:lnTo>
                            <a:pt x="17906" y="18722"/>
                          </a:lnTo>
                          <a:lnTo>
                            <a:pt x="18235" y="18722"/>
                          </a:lnTo>
                          <a:lnTo>
                            <a:pt x="18000" y="19976"/>
                          </a:lnTo>
                          <a:lnTo>
                            <a:pt x="18000" y="19716"/>
                          </a:lnTo>
                          <a:lnTo>
                            <a:pt x="17412" y="19976"/>
                          </a:lnTo>
                          <a:lnTo>
                            <a:pt x="17271" y="19598"/>
                          </a:lnTo>
                          <a:lnTo>
                            <a:pt x="16682" y="18722"/>
                          </a:lnTo>
                          <a:lnTo>
                            <a:pt x="16071" y="18722"/>
                          </a:lnTo>
                          <a:lnTo>
                            <a:pt x="15459" y="17988"/>
                          </a:lnTo>
                          <a:lnTo>
                            <a:pt x="15341" y="17988"/>
                          </a:lnTo>
                          <a:lnTo>
                            <a:pt x="15341" y="18367"/>
                          </a:lnTo>
                          <a:lnTo>
                            <a:pt x="14847" y="18367"/>
                          </a:lnTo>
                          <a:lnTo>
                            <a:pt x="14471" y="18367"/>
                          </a:lnTo>
                          <a:lnTo>
                            <a:pt x="13765" y="17988"/>
                          </a:lnTo>
                          <a:lnTo>
                            <a:pt x="13506" y="17396"/>
                          </a:lnTo>
                          <a:lnTo>
                            <a:pt x="12776" y="17988"/>
                          </a:lnTo>
                          <a:lnTo>
                            <a:pt x="12541" y="17396"/>
                          </a:lnTo>
                          <a:lnTo>
                            <a:pt x="12165" y="17160"/>
                          </a:lnTo>
                          <a:lnTo>
                            <a:pt x="12165" y="17396"/>
                          </a:lnTo>
                          <a:lnTo>
                            <a:pt x="11788" y="17160"/>
                          </a:lnTo>
                          <a:lnTo>
                            <a:pt x="11200" y="17396"/>
                          </a:lnTo>
                          <a:lnTo>
                            <a:pt x="10706" y="17396"/>
                          </a:lnTo>
                          <a:lnTo>
                            <a:pt x="10588" y="17633"/>
                          </a:lnTo>
                          <a:lnTo>
                            <a:pt x="10353" y="17396"/>
                          </a:lnTo>
                          <a:lnTo>
                            <a:pt x="10353" y="17018"/>
                          </a:lnTo>
                          <a:lnTo>
                            <a:pt x="10353" y="16166"/>
                          </a:lnTo>
                          <a:lnTo>
                            <a:pt x="10212" y="16047"/>
                          </a:lnTo>
                          <a:lnTo>
                            <a:pt x="9718" y="15574"/>
                          </a:lnTo>
                          <a:lnTo>
                            <a:pt x="10212" y="14840"/>
                          </a:lnTo>
                          <a:lnTo>
                            <a:pt x="9976" y="14201"/>
                          </a:lnTo>
                          <a:lnTo>
                            <a:pt x="9718" y="13491"/>
                          </a:lnTo>
                          <a:lnTo>
                            <a:pt x="8753" y="13491"/>
                          </a:lnTo>
                          <a:lnTo>
                            <a:pt x="8753" y="12852"/>
                          </a:lnTo>
                          <a:lnTo>
                            <a:pt x="8141" y="12970"/>
                          </a:lnTo>
                          <a:lnTo>
                            <a:pt x="7647" y="13231"/>
                          </a:lnTo>
                          <a:lnTo>
                            <a:pt x="7647" y="13586"/>
                          </a:lnTo>
                          <a:lnTo>
                            <a:pt x="7412" y="13586"/>
                          </a:lnTo>
                          <a:lnTo>
                            <a:pt x="7412" y="13964"/>
                          </a:lnTo>
                          <a:lnTo>
                            <a:pt x="6565" y="13964"/>
                          </a:lnTo>
                          <a:lnTo>
                            <a:pt x="6447" y="14201"/>
                          </a:lnTo>
                          <a:lnTo>
                            <a:pt x="5482" y="14201"/>
                          </a:lnTo>
                          <a:lnTo>
                            <a:pt x="4847" y="13231"/>
                          </a:lnTo>
                          <a:lnTo>
                            <a:pt x="4847" y="12970"/>
                          </a:lnTo>
                          <a:lnTo>
                            <a:pt x="4612" y="12615"/>
                          </a:lnTo>
                          <a:lnTo>
                            <a:pt x="4612" y="12379"/>
                          </a:lnTo>
                          <a:lnTo>
                            <a:pt x="4518" y="11882"/>
                          </a:lnTo>
                          <a:lnTo>
                            <a:pt x="3882" y="11882"/>
                          </a:lnTo>
                          <a:lnTo>
                            <a:pt x="1929" y="11882"/>
                          </a:lnTo>
                          <a:lnTo>
                            <a:pt x="1435" y="12000"/>
                          </a:lnTo>
                          <a:lnTo>
                            <a:pt x="1082" y="11882"/>
                          </a:lnTo>
                          <a:lnTo>
                            <a:pt x="729" y="11882"/>
                          </a:lnTo>
                          <a:lnTo>
                            <a:pt x="94" y="11882"/>
                          </a:lnTo>
                          <a:lnTo>
                            <a:pt x="0" y="11645"/>
                          </a:lnTo>
                          <a:lnTo>
                            <a:pt x="376" y="11645"/>
                          </a:lnTo>
                          <a:lnTo>
                            <a:pt x="376" y="11030"/>
                          </a:lnTo>
                          <a:lnTo>
                            <a:pt x="729" y="10651"/>
                          </a:lnTo>
                          <a:lnTo>
                            <a:pt x="729" y="10414"/>
                          </a:lnTo>
                          <a:lnTo>
                            <a:pt x="965" y="10414"/>
                          </a:lnTo>
                          <a:lnTo>
                            <a:pt x="1082" y="10651"/>
                          </a:lnTo>
                          <a:lnTo>
                            <a:pt x="1435" y="10651"/>
                          </a:lnTo>
                          <a:lnTo>
                            <a:pt x="1694" y="10296"/>
                          </a:lnTo>
                          <a:lnTo>
                            <a:pt x="2071" y="10296"/>
                          </a:lnTo>
                          <a:lnTo>
                            <a:pt x="2306" y="10414"/>
                          </a:lnTo>
                          <a:lnTo>
                            <a:pt x="2541" y="10888"/>
                          </a:lnTo>
                          <a:lnTo>
                            <a:pt x="2918" y="10414"/>
                          </a:lnTo>
                          <a:lnTo>
                            <a:pt x="3035" y="10296"/>
                          </a:lnTo>
                          <a:lnTo>
                            <a:pt x="3506" y="10059"/>
                          </a:lnTo>
                          <a:lnTo>
                            <a:pt x="3882" y="9680"/>
                          </a:lnTo>
                          <a:lnTo>
                            <a:pt x="4000" y="9041"/>
                          </a:lnTo>
                          <a:lnTo>
                            <a:pt x="4000" y="8450"/>
                          </a:lnTo>
                          <a:lnTo>
                            <a:pt x="4000" y="7834"/>
                          </a:lnTo>
                          <a:lnTo>
                            <a:pt x="4518" y="7456"/>
                          </a:lnTo>
                          <a:lnTo>
                            <a:pt x="4612" y="7219"/>
                          </a:lnTo>
                          <a:lnTo>
                            <a:pt x="4847" y="6722"/>
                          </a:lnTo>
                          <a:lnTo>
                            <a:pt x="5224" y="6722"/>
                          </a:lnTo>
                          <a:lnTo>
                            <a:pt x="5835" y="6130"/>
                          </a:lnTo>
                          <a:lnTo>
                            <a:pt x="5835" y="5751"/>
                          </a:lnTo>
                          <a:lnTo>
                            <a:pt x="5835" y="5278"/>
                          </a:lnTo>
                          <a:lnTo>
                            <a:pt x="5835" y="4639"/>
                          </a:lnTo>
                          <a:lnTo>
                            <a:pt x="6071" y="4166"/>
                          </a:lnTo>
                          <a:lnTo>
                            <a:pt x="6071" y="3550"/>
                          </a:lnTo>
                          <a:lnTo>
                            <a:pt x="6447" y="2698"/>
                          </a:lnTo>
                          <a:lnTo>
                            <a:pt x="6565" y="2320"/>
                          </a:lnTo>
                          <a:lnTo>
                            <a:pt x="6565" y="1704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99" name="Freeform 94">
                      <a:extLst>
                        <a:ext uri="{FF2B5EF4-FFF2-40B4-BE49-F238E27FC236}">
                          <a16:creationId xmlns:a16="http://schemas.microsoft.com/office/drawing/2014/main" id="{3DBCD8BA-D5D7-CFB4-07B3-82617C0B9DB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22704" y="4301035"/>
                      <a:ext cx="341257" cy="235558"/>
                    </a:xfrm>
                    <a:custGeom>
                      <a:avLst/>
                      <a:gdLst>
                        <a:gd name="T0" fmla="*/ 2014 w 20000"/>
                        <a:gd name="T1" fmla="*/ 7661 h 20000"/>
                        <a:gd name="T2" fmla="*/ 3110 w 20000"/>
                        <a:gd name="T3" fmla="*/ 7404 h 20000"/>
                        <a:gd name="T4" fmla="*/ 4558 w 20000"/>
                        <a:gd name="T5" fmla="*/ 6375 h 20000"/>
                        <a:gd name="T6" fmla="*/ 5512 w 20000"/>
                        <a:gd name="T7" fmla="*/ 6375 h 20000"/>
                        <a:gd name="T8" fmla="*/ 6784 w 20000"/>
                        <a:gd name="T9" fmla="*/ 6067 h 20000"/>
                        <a:gd name="T10" fmla="*/ 6784 w 20000"/>
                        <a:gd name="T11" fmla="*/ 4781 h 20000"/>
                        <a:gd name="T12" fmla="*/ 8763 w 20000"/>
                        <a:gd name="T13" fmla="*/ 3959 h 20000"/>
                        <a:gd name="T14" fmla="*/ 9682 w 20000"/>
                        <a:gd name="T15" fmla="*/ 3136 h 20000"/>
                        <a:gd name="T16" fmla="*/ 10777 w 20000"/>
                        <a:gd name="T17" fmla="*/ 1851 h 20000"/>
                        <a:gd name="T18" fmla="*/ 12085 w 20000"/>
                        <a:gd name="T19" fmla="*/ 0 h 20000"/>
                        <a:gd name="T20" fmla="*/ 13004 w 20000"/>
                        <a:gd name="T21" fmla="*/ 514 h 20000"/>
                        <a:gd name="T22" fmla="*/ 14099 w 20000"/>
                        <a:gd name="T23" fmla="*/ 3445 h 20000"/>
                        <a:gd name="T24" fmla="*/ 13887 w 20000"/>
                        <a:gd name="T25" fmla="*/ 4216 h 20000"/>
                        <a:gd name="T26" fmla="*/ 14099 w 20000"/>
                        <a:gd name="T27" fmla="*/ 5296 h 20000"/>
                        <a:gd name="T28" fmla="*/ 15018 w 20000"/>
                        <a:gd name="T29" fmla="*/ 6067 h 20000"/>
                        <a:gd name="T30" fmla="*/ 16466 w 20000"/>
                        <a:gd name="T31" fmla="*/ 6889 h 20000"/>
                        <a:gd name="T32" fmla="*/ 17739 w 20000"/>
                        <a:gd name="T33" fmla="*/ 8792 h 20000"/>
                        <a:gd name="T34" fmla="*/ 18304 w 20000"/>
                        <a:gd name="T35" fmla="*/ 9563 h 20000"/>
                        <a:gd name="T36" fmla="*/ 18869 w 20000"/>
                        <a:gd name="T37" fmla="*/ 11105 h 20000"/>
                        <a:gd name="T38" fmla="*/ 19965 w 20000"/>
                        <a:gd name="T39" fmla="*/ 13316 h 20000"/>
                        <a:gd name="T40" fmla="*/ 19223 w 20000"/>
                        <a:gd name="T41" fmla="*/ 13830 h 20000"/>
                        <a:gd name="T42" fmla="*/ 18304 w 20000"/>
                        <a:gd name="T43" fmla="*/ 13316 h 20000"/>
                        <a:gd name="T44" fmla="*/ 16996 w 20000"/>
                        <a:gd name="T45" fmla="*/ 13008 h 20000"/>
                        <a:gd name="T46" fmla="*/ 16466 w 20000"/>
                        <a:gd name="T47" fmla="*/ 13830 h 20000"/>
                        <a:gd name="T48" fmla="*/ 15371 w 20000"/>
                        <a:gd name="T49" fmla="*/ 13830 h 20000"/>
                        <a:gd name="T50" fmla="*/ 13887 w 20000"/>
                        <a:gd name="T51" fmla="*/ 14602 h 20000"/>
                        <a:gd name="T52" fmla="*/ 12650 w 20000"/>
                        <a:gd name="T53" fmla="*/ 14602 h 20000"/>
                        <a:gd name="T54" fmla="*/ 11519 w 20000"/>
                        <a:gd name="T55" fmla="*/ 15424 h 20000"/>
                        <a:gd name="T56" fmla="*/ 9682 w 20000"/>
                        <a:gd name="T57" fmla="*/ 15116 h 20000"/>
                        <a:gd name="T58" fmla="*/ 7668 w 20000"/>
                        <a:gd name="T59" fmla="*/ 13316 h 20000"/>
                        <a:gd name="T60" fmla="*/ 6007 w 20000"/>
                        <a:gd name="T61" fmla="*/ 15116 h 20000"/>
                        <a:gd name="T62" fmla="*/ 6007 w 20000"/>
                        <a:gd name="T63" fmla="*/ 16710 h 20000"/>
                        <a:gd name="T64" fmla="*/ 4417 w 20000"/>
                        <a:gd name="T65" fmla="*/ 16710 h 20000"/>
                        <a:gd name="T66" fmla="*/ 2968 w 20000"/>
                        <a:gd name="T67" fmla="*/ 18560 h 20000"/>
                        <a:gd name="T68" fmla="*/ 2014 w 20000"/>
                        <a:gd name="T69" fmla="*/ 19383 h 20000"/>
                        <a:gd name="T70" fmla="*/ 2014 w 20000"/>
                        <a:gd name="T71" fmla="*/ 18046 h 20000"/>
                        <a:gd name="T72" fmla="*/ 742 w 20000"/>
                        <a:gd name="T73" fmla="*/ 15116 h 20000"/>
                        <a:gd name="T74" fmla="*/ 212 w 20000"/>
                        <a:gd name="T75" fmla="*/ 13316 h 20000"/>
                        <a:gd name="T76" fmla="*/ 0 w 20000"/>
                        <a:gd name="T77" fmla="*/ 11105 h 20000"/>
                        <a:gd name="T78" fmla="*/ 742 w 20000"/>
                        <a:gd name="T79" fmla="*/ 8792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449" y="8175"/>
                          </a:moveTo>
                          <a:lnTo>
                            <a:pt x="2014" y="7661"/>
                          </a:lnTo>
                          <a:lnTo>
                            <a:pt x="2968" y="6889"/>
                          </a:lnTo>
                          <a:lnTo>
                            <a:pt x="3110" y="7404"/>
                          </a:lnTo>
                          <a:lnTo>
                            <a:pt x="3852" y="6889"/>
                          </a:lnTo>
                          <a:lnTo>
                            <a:pt x="4558" y="6375"/>
                          </a:lnTo>
                          <a:lnTo>
                            <a:pt x="4947" y="6889"/>
                          </a:lnTo>
                          <a:lnTo>
                            <a:pt x="5512" y="6375"/>
                          </a:lnTo>
                          <a:lnTo>
                            <a:pt x="5866" y="6375"/>
                          </a:lnTo>
                          <a:lnTo>
                            <a:pt x="6784" y="6067"/>
                          </a:lnTo>
                          <a:lnTo>
                            <a:pt x="6961" y="5296"/>
                          </a:lnTo>
                          <a:lnTo>
                            <a:pt x="6784" y="4781"/>
                          </a:lnTo>
                          <a:lnTo>
                            <a:pt x="7314" y="4216"/>
                          </a:lnTo>
                          <a:lnTo>
                            <a:pt x="8763" y="3959"/>
                          </a:lnTo>
                          <a:lnTo>
                            <a:pt x="9329" y="3445"/>
                          </a:lnTo>
                          <a:lnTo>
                            <a:pt x="9682" y="3136"/>
                          </a:lnTo>
                          <a:lnTo>
                            <a:pt x="10247" y="2108"/>
                          </a:lnTo>
                          <a:lnTo>
                            <a:pt x="10777" y="1851"/>
                          </a:lnTo>
                          <a:lnTo>
                            <a:pt x="11166" y="514"/>
                          </a:lnTo>
                          <a:lnTo>
                            <a:pt x="12085" y="0"/>
                          </a:lnTo>
                          <a:lnTo>
                            <a:pt x="12650" y="0"/>
                          </a:lnTo>
                          <a:lnTo>
                            <a:pt x="13004" y="514"/>
                          </a:lnTo>
                          <a:lnTo>
                            <a:pt x="13887" y="2108"/>
                          </a:lnTo>
                          <a:lnTo>
                            <a:pt x="14099" y="3445"/>
                          </a:lnTo>
                          <a:lnTo>
                            <a:pt x="13534" y="3959"/>
                          </a:lnTo>
                          <a:lnTo>
                            <a:pt x="13887" y="4216"/>
                          </a:lnTo>
                          <a:lnTo>
                            <a:pt x="13887" y="4781"/>
                          </a:lnTo>
                          <a:lnTo>
                            <a:pt x="14099" y="5296"/>
                          </a:lnTo>
                          <a:lnTo>
                            <a:pt x="15018" y="5296"/>
                          </a:lnTo>
                          <a:lnTo>
                            <a:pt x="15018" y="6067"/>
                          </a:lnTo>
                          <a:lnTo>
                            <a:pt x="15901" y="6067"/>
                          </a:lnTo>
                          <a:lnTo>
                            <a:pt x="16466" y="6889"/>
                          </a:lnTo>
                          <a:lnTo>
                            <a:pt x="16855" y="8792"/>
                          </a:lnTo>
                          <a:lnTo>
                            <a:pt x="17739" y="8792"/>
                          </a:lnTo>
                          <a:lnTo>
                            <a:pt x="17915" y="9563"/>
                          </a:lnTo>
                          <a:lnTo>
                            <a:pt x="18304" y="9563"/>
                          </a:lnTo>
                          <a:lnTo>
                            <a:pt x="18481" y="9820"/>
                          </a:lnTo>
                          <a:lnTo>
                            <a:pt x="18869" y="11105"/>
                          </a:lnTo>
                          <a:lnTo>
                            <a:pt x="19753" y="11928"/>
                          </a:lnTo>
                          <a:lnTo>
                            <a:pt x="19965" y="13316"/>
                          </a:lnTo>
                          <a:lnTo>
                            <a:pt x="19399" y="13316"/>
                          </a:lnTo>
                          <a:lnTo>
                            <a:pt x="19223" y="13830"/>
                          </a:lnTo>
                          <a:lnTo>
                            <a:pt x="18481" y="13830"/>
                          </a:lnTo>
                          <a:lnTo>
                            <a:pt x="18304" y="13316"/>
                          </a:lnTo>
                          <a:lnTo>
                            <a:pt x="17739" y="13316"/>
                          </a:lnTo>
                          <a:lnTo>
                            <a:pt x="16996" y="13008"/>
                          </a:lnTo>
                          <a:lnTo>
                            <a:pt x="16855" y="13316"/>
                          </a:lnTo>
                          <a:lnTo>
                            <a:pt x="16466" y="13830"/>
                          </a:lnTo>
                          <a:lnTo>
                            <a:pt x="15901" y="13830"/>
                          </a:lnTo>
                          <a:lnTo>
                            <a:pt x="15371" y="13830"/>
                          </a:lnTo>
                          <a:lnTo>
                            <a:pt x="14452" y="14344"/>
                          </a:lnTo>
                          <a:lnTo>
                            <a:pt x="13887" y="14602"/>
                          </a:lnTo>
                          <a:lnTo>
                            <a:pt x="13004" y="14602"/>
                          </a:lnTo>
                          <a:lnTo>
                            <a:pt x="12650" y="14602"/>
                          </a:lnTo>
                          <a:lnTo>
                            <a:pt x="12085" y="15938"/>
                          </a:lnTo>
                          <a:lnTo>
                            <a:pt x="11519" y="15424"/>
                          </a:lnTo>
                          <a:lnTo>
                            <a:pt x="10636" y="15424"/>
                          </a:lnTo>
                          <a:lnTo>
                            <a:pt x="9682" y="15116"/>
                          </a:lnTo>
                          <a:lnTo>
                            <a:pt x="8763" y="14602"/>
                          </a:lnTo>
                          <a:lnTo>
                            <a:pt x="7668" y="13316"/>
                          </a:lnTo>
                          <a:lnTo>
                            <a:pt x="6784" y="14344"/>
                          </a:lnTo>
                          <a:lnTo>
                            <a:pt x="6007" y="15116"/>
                          </a:lnTo>
                          <a:lnTo>
                            <a:pt x="6007" y="15424"/>
                          </a:lnTo>
                          <a:lnTo>
                            <a:pt x="6007" y="16710"/>
                          </a:lnTo>
                          <a:lnTo>
                            <a:pt x="5300" y="16710"/>
                          </a:lnTo>
                          <a:lnTo>
                            <a:pt x="4417" y="16710"/>
                          </a:lnTo>
                          <a:lnTo>
                            <a:pt x="3110" y="16710"/>
                          </a:lnTo>
                          <a:lnTo>
                            <a:pt x="2968" y="18560"/>
                          </a:lnTo>
                          <a:lnTo>
                            <a:pt x="2191" y="19949"/>
                          </a:lnTo>
                          <a:lnTo>
                            <a:pt x="2014" y="19383"/>
                          </a:lnTo>
                          <a:lnTo>
                            <a:pt x="2191" y="18046"/>
                          </a:lnTo>
                          <a:lnTo>
                            <a:pt x="2014" y="18046"/>
                          </a:lnTo>
                          <a:lnTo>
                            <a:pt x="742" y="16452"/>
                          </a:lnTo>
                          <a:lnTo>
                            <a:pt x="742" y="15116"/>
                          </a:lnTo>
                          <a:lnTo>
                            <a:pt x="212" y="14602"/>
                          </a:lnTo>
                          <a:lnTo>
                            <a:pt x="212" y="13316"/>
                          </a:lnTo>
                          <a:lnTo>
                            <a:pt x="0" y="13008"/>
                          </a:lnTo>
                          <a:lnTo>
                            <a:pt x="0" y="11105"/>
                          </a:lnTo>
                          <a:lnTo>
                            <a:pt x="212" y="10900"/>
                          </a:lnTo>
                          <a:lnTo>
                            <a:pt x="742" y="8792"/>
                          </a:lnTo>
                          <a:lnTo>
                            <a:pt x="1449" y="8175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00" name="Freeform 93">
                      <a:extLst>
                        <a:ext uri="{FF2B5EF4-FFF2-40B4-BE49-F238E27FC236}">
                          <a16:creationId xmlns:a16="http://schemas.microsoft.com/office/drawing/2014/main" id="{5EF2CF50-1181-0E37-F3C4-7572BE79B69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35272" y="5392756"/>
                      <a:ext cx="60400" cy="63420"/>
                    </a:xfrm>
                    <a:custGeom>
                      <a:avLst/>
                      <a:gdLst>
                        <a:gd name="T0" fmla="*/ 5253 w 20000"/>
                        <a:gd name="T1" fmla="*/ 3077 h 20000"/>
                        <a:gd name="T2" fmla="*/ 13535 w 20000"/>
                        <a:gd name="T3" fmla="*/ 0 h 20000"/>
                        <a:gd name="T4" fmla="*/ 16566 w 20000"/>
                        <a:gd name="T5" fmla="*/ 1923 h 20000"/>
                        <a:gd name="T6" fmla="*/ 19798 w 20000"/>
                        <a:gd name="T7" fmla="*/ 6923 h 20000"/>
                        <a:gd name="T8" fmla="*/ 18586 w 20000"/>
                        <a:gd name="T9" fmla="*/ 9808 h 20000"/>
                        <a:gd name="T10" fmla="*/ 18586 w 20000"/>
                        <a:gd name="T11" fmla="*/ 12885 h 20000"/>
                        <a:gd name="T12" fmla="*/ 9495 w 20000"/>
                        <a:gd name="T13" fmla="*/ 14808 h 20000"/>
                        <a:gd name="T14" fmla="*/ 8283 w 20000"/>
                        <a:gd name="T15" fmla="*/ 19808 h 20000"/>
                        <a:gd name="T16" fmla="*/ 3232 w 20000"/>
                        <a:gd name="T17" fmla="*/ 17885 h 20000"/>
                        <a:gd name="T18" fmla="*/ 808 w 20000"/>
                        <a:gd name="T19" fmla="*/ 11923 h 20000"/>
                        <a:gd name="T20" fmla="*/ 0 w 20000"/>
                        <a:gd name="T21" fmla="*/ 9808 h 20000"/>
                        <a:gd name="T22" fmla="*/ 808 w 20000"/>
                        <a:gd name="T23" fmla="*/ 7885 h 20000"/>
                        <a:gd name="T24" fmla="*/ 5253 w 20000"/>
                        <a:gd name="T25" fmla="*/ 3077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5253" y="3077"/>
                          </a:moveTo>
                          <a:lnTo>
                            <a:pt x="13535" y="0"/>
                          </a:lnTo>
                          <a:lnTo>
                            <a:pt x="16566" y="1923"/>
                          </a:lnTo>
                          <a:lnTo>
                            <a:pt x="19798" y="6923"/>
                          </a:lnTo>
                          <a:lnTo>
                            <a:pt x="18586" y="9808"/>
                          </a:lnTo>
                          <a:lnTo>
                            <a:pt x="18586" y="12885"/>
                          </a:lnTo>
                          <a:lnTo>
                            <a:pt x="9495" y="14808"/>
                          </a:lnTo>
                          <a:lnTo>
                            <a:pt x="8283" y="19808"/>
                          </a:lnTo>
                          <a:lnTo>
                            <a:pt x="3232" y="17885"/>
                          </a:lnTo>
                          <a:lnTo>
                            <a:pt x="808" y="11923"/>
                          </a:lnTo>
                          <a:lnTo>
                            <a:pt x="0" y="9808"/>
                          </a:lnTo>
                          <a:lnTo>
                            <a:pt x="808" y="7885"/>
                          </a:lnTo>
                          <a:lnTo>
                            <a:pt x="5253" y="3077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01" name="Freeform 9">
                      <a:extLst>
                        <a:ext uri="{FF2B5EF4-FFF2-40B4-BE49-F238E27FC236}">
                          <a16:creationId xmlns:a16="http://schemas.microsoft.com/office/drawing/2014/main" id="{C0174972-D99A-A587-EC89-3C330E54A6D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691776" y="5179849"/>
                      <a:ext cx="16610" cy="16609"/>
                    </a:xfrm>
                    <a:custGeom>
                      <a:avLst/>
                      <a:gdLst>
                        <a:gd name="T0" fmla="*/ 11852 w 20000"/>
                        <a:gd name="T1" fmla="*/ 19259 h 20000"/>
                        <a:gd name="T2" fmla="*/ 0 w 20000"/>
                        <a:gd name="T3" fmla="*/ 15556 h 20000"/>
                        <a:gd name="T4" fmla="*/ 7407 w 20000"/>
                        <a:gd name="T5" fmla="*/ 0 h 20000"/>
                        <a:gd name="T6" fmla="*/ 19259 w 20000"/>
                        <a:gd name="T7" fmla="*/ 15556 h 20000"/>
                        <a:gd name="T8" fmla="*/ 11852 w 20000"/>
                        <a:gd name="T9" fmla="*/ 19259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1852" y="19259"/>
                          </a:moveTo>
                          <a:lnTo>
                            <a:pt x="0" y="15556"/>
                          </a:lnTo>
                          <a:lnTo>
                            <a:pt x="7407" y="0"/>
                          </a:lnTo>
                          <a:lnTo>
                            <a:pt x="19259" y="15556"/>
                          </a:lnTo>
                          <a:lnTo>
                            <a:pt x="11852" y="19259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02" name="Freeform 1">
                      <a:extLst>
                        <a:ext uri="{FF2B5EF4-FFF2-40B4-BE49-F238E27FC236}">
                          <a16:creationId xmlns:a16="http://schemas.microsoft.com/office/drawing/2014/main" id="{DE712FB5-737C-D90B-0EC0-F5AB205E9C8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77745" y="4529043"/>
                      <a:ext cx="57380" cy="42280"/>
                    </a:xfrm>
                    <a:custGeom>
                      <a:avLst/>
                      <a:gdLst>
                        <a:gd name="T0" fmla="*/ 4421 w 20000"/>
                        <a:gd name="T1" fmla="*/ 0 h 20000"/>
                        <a:gd name="T2" fmla="*/ 7789 w 20000"/>
                        <a:gd name="T3" fmla="*/ 3188 h 20000"/>
                        <a:gd name="T4" fmla="*/ 19789 w 20000"/>
                        <a:gd name="T5" fmla="*/ 4638 h 20000"/>
                        <a:gd name="T6" fmla="*/ 19789 w 20000"/>
                        <a:gd name="T7" fmla="*/ 19710 h 20000"/>
                        <a:gd name="T8" fmla="*/ 14316 w 20000"/>
                        <a:gd name="T9" fmla="*/ 19710 h 20000"/>
                        <a:gd name="T10" fmla="*/ 8842 w 20000"/>
                        <a:gd name="T11" fmla="*/ 19710 h 20000"/>
                        <a:gd name="T12" fmla="*/ 2316 w 20000"/>
                        <a:gd name="T13" fmla="*/ 19710 h 20000"/>
                        <a:gd name="T14" fmla="*/ 0 w 20000"/>
                        <a:gd name="T15" fmla="*/ 16522 h 20000"/>
                        <a:gd name="T16" fmla="*/ 4421 w 20000"/>
                        <a:gd name="T17" fmla="*/ 7826 h 20000"/>
                        <a:gd name="T18" fmla="*/ 4421 w 20000"/>
                        <a:gd name="T19" fmla="*/ 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4421" y="0"/>
                          </a:moveTo>
                          <a:lnTo>
                            <a:pt x="7789" y="3188"/>
                          </a:lnTo>
                          <a:lnTo>
                            <a:pt x="19789" y="4638"/>
                          </a:lnTo>
                          <a:lnTo>
                            <a:pt x="19789" y="19710"/>
                          </a:lnTo>
                          <a:lnTo>
                            <a:pt x="14316" y="19710"/>
                          </a:lnTo>
                          <a:lnTo>
                            <a:pt x="8842" y="19710"/>
                          </a:lnTo>
                          <a:lnTo>
                            <a:pt x="2316" y="19710"/>
                          </a:lnTo>
                          <a:lnTo>
                            <a:pt x="0" y="16522"/>
                          </a:lnTo>
                          <a:lnTo>
                            <a:pt x="4421" y="7826"/>
                          </a:lnTo>
                          <a:lnTo>
                            <a:pt x="4421" y="0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03" name="Forme libre 261">
                      <a:extLst>
                        <a:ext uri="{FF2B5EF4-FFF2-40B4-BE49-F238E27FC236}">
                          <a16:creationId xmlns:a16="http://schemas.microsoft.com/office/drawing/2014/main" id="{C2EBD26F-5D20-2002-A12A-1140EA4632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03602" y="4210621"/>
                      <a:ext cx="154467" cy="64306"/>
                    </a:xfrm>
                    <a:custGeom>
                      <a:avLst/>
                      <a:gdLst>
                        <a:gd name="connsiteX0" fmla="*/ 0 w 159544"/>
                        <a:gd name="connsiteY0" fmla="*/ 7143 h 64306"/>
                        <a:gd name="connsiteX1" fmla="*/ 30956 w 159544"/>
                        <a:gd name="connsiteY1" fmla="*/ 4762 h 64306"/>
                        <a:gd name="connsiteX2" fmla="*/ 40481 w 159544"/>
                        <a:gd name="connsiteY2" fmla="*/ 2381 h 64306"/>
                        <a:gd name="connsiteX3" fmla="*/ 57150 w 159544"/>
                        <a:gd name="connsiteY3" fmla="*/ 0 h 64306"/>
                        <a:gd name="connsiteX4" fmla="*/ 90487 w 159544"/>
                        <a:gd name="connsiteY4" fmla="*/ 2381 h 64306"/>
                        <a:gd name="connsiteX5" fmla="*/ 119062 w 159544"/>
                        <a:gd name="connsiteY5" fmla="*/ 26193 h 64306"/>
                        <a:gd name="connsiteX6" fmla="*/ 123825 w 159544"/>
                        <a:gd name="connsiteY6" fmla="*/ 33337 h 64306"/>
                        <a:gd name="connsiteX7" fmla="*/ 130969 w 159544"/>
                        <a:gd name="connsiteY7" fmla="*/ 38100 h 64306"/>
                        <a:gd name="connsiteX8" fmla="*/ 138112 w 159544"/>
                        <a:gd name="connsiteY8" fmla="*/ 45243 h 64306"/>
                        <a:gd name="connsiteX9" fmla="*/ 145256 w 159544"/>
                        <a:gd name="connsiteY9" fmla="*/ 50006 h 64306"/>
                        <a:gd name="connsiteX10" fmla="*/ 152400 w 159544"/>
                        <a:gd name="connsiteY10" fmla="*/ 57150 h 64306"/>
                        <a:gd name="connsiteX11" fmla="*/ 159544 w 159544"/>
                        <a:gd name="connsiteY11" fmla="*/ 64293 h 643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59544" h="64306">
                          <a:moveTo>
                            <a:pt x="0" y="7143"/>
                          </a:moveTo>
                          <a:cubicBezTo>
                            <a:pt x="10319" y="6349"/>
                            <a:pt x="20678" y="5971"/>
                            <a:pt x="30956" y="4762"/>
                          </a:cubicBezTo>
                          <a:cubicBezTo>
                            <a:pt x="34206" y="4380"/>
                            <a:pt x="37261" y="2966"/>
                            <a:pt x="40481" y="2381"/>
                          </a:cubicBezTo>
                          <a:cubicBezTo>
                            <a:pt x="46003" y="1377"/>
                            <a:pt x="51594" y="794"/>
                            <a:pt x="57150" y="0"/>
                          </a:cubicBezTo>
                          <a:cubicBezTo>
                            <a:pt x="68262" y="794"/>
                            <a:pt x="79679" y="-321"/>
                            <a:pt x="90487" y="2381"/>
                          </a:cubicBezTo>
                          <a:cubicBezTo>
                            <a:pt x="97516" y="4138"/>
                            <a:pt x="115862" y="21394"/>
                            <a:pt x="119062" y="26193"/>
                          </a:cubicBezTo>
                          <a:cubicBezTo>
                            <a:pt x="120650" y="28574"/>
                            <a:pt x="121801" y="31313"/>
                            <a:pt x="123825" y="33337"/>
                          </a:cubicBezTo>
                          <a:cubicBezTo>
                            <a:pt x="125849" y="35361"/>
                            <a:pt x="128770" y="36268"/>
                            <a:pt x="130969" y="38100"/>
                          </a:cubicBezTo>
                          <a:cubicBezTo>
                            <a:pt x="133556" y="40256"/>
                            <a:pt x="135525" y="43087"/>
                            <a:pt x="138112" y="45243"/>
                          </a:cubicBezTo>
                          <a:cubicBezTo>
                            <a:pt x="140311" y="47075"/>
                            <a:pt x="143057" y="48174"/>
                            <a:pt x="145256" y="50006"/>
                          </a:cubicBezTo>
                          <a:cubicBezTo>
                            <a:pt x="147843" y="52162"/>
                            <a:pt x="150244" y="54563"/>
                            <a:pt x="152400" y="57150"/>
                          </a:cubicBezTo>
                          <a:cubicBezTo>
                            <a:pt x="158903" y="64954"/>
                            <a:pt x="153939" y="64293"/>
                            <a:pt x="159544" y="64293"/>
                          </a:cubicBezTo>
                        </a:path>
                      </a:pathLst>
                    </a:custGeom>
                    <a:solidFill>
                      <a:srgbClr val="FF58AC"/>
                    </a:solidFill>
                    <a:ln w="3175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04" name="Forme libre 262">
                      <a:extLst>
                        <a:ext uri="{FF2B5EF4-FFF2-40B4-BE49-F238E27FC236}">
                          <a16:creationId xmlns:a16="http://schemas.microsoft.com/office/drawing/2014/main" id="{804C75E4-B7D6-2C98-C35C-3A1E8DEA63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61282" y="4260709"/>
                      <a:ext cx="292314" cy="95727"/>
                    </a:xfrm>
                    <a:custGeom>
                      <a:avLst/>
                      <a:gdLst>
                        <a:gd name="connsiteX0" fmla="*/ 297657 w 297657"/>
                        <a:gd name="connsiteY0" fmla="*/ 95250 h 122003"/>
                        <a:gd name="connsiteX1" fmla="*/ 285750 w 297657"/>
                        <a:gd name="connsiteY1" fmla="*/ 83344 h 122003"/>
                        <a:gd name="connsiteX2" fmla="*/ 276225 w 297657"/>
                        <a:gd name="connsiteY2" fmla="*/ 69056 h 122003"/>
                        <a:gd name="connsiteX3" fmla="*/ 269082 w 297657"/>
                        <a:gd name="connsiteY3" fmla="*/ 54769 h 122003"/>
                        <a:gd name="connsiteX4" fmla="*/ 264319 w 297657"/>
                        <a:gd name="connsiteY4" fmla="*/ 40481 h 122003"/>
                        <a:gd name="connsiteX5" fmla="*/ 259557 w 297657"/>
                        <a:gd name="connsiteY5" fmla="*/ 21431 h 122003"/>
                        <a:gd name="connsiteX6" fmla="*/ 252413 w 297657"/>
                        <a:gd name="connsiteY6" fmla="*/ 14288 h 122003"/>
                        <a:gd name="connsiteX7" fmla="*/ 242888 w 297657"/>
                        <a:gd name="connsiteY7" fmla="*/ 0 h 122003"/>
                        <a:gd name="connsiteX8" fmla="*/ 230982 w 297657"/>
                        <a:gd name="connsiteY8" fmla="*/ 2381 h 122003"/>
                        <a:gd name="connsiteX9" fmla="*/ 219075 w 297657"/>
                        <a:gd name="connsiteY9" fmla="*/ 14288 h 122003"/>
                        <a:gd name="connsiteX10" fmla="*/ 211932 w 297657"/>
                        <a:gd name="connsiteY10" fmla="*/ 19050 h 122003"/>
                        <a:gd name="connsiteX11" fmla="*/ 207169 w 297657"/>
                        <a:gd name="connsiteY11" fmla="*/ 40481 h 122003"/>
                        <a:gd name="connsiteX12" fmla="*/ 202407 w 297657"/>
                        <a:gd name="connsiteY12" fmla="*/ 54769 h 122003"/>
                        <a:gd name="connsiteX13" fmla="*/ 188119 w 297657"/>
                        <a:gd name="connsiteY13" fmla="*/ 69056 h 122003"/>
                        <a:gd name="connsiteX14" fmla="*/ 173832 w 297657"/>
                        <a:gd name="connsiteY14" fmla="*/ 78581 h 122003"/>
                        <a:gd name="connsiteX15" fmla="*/ 166688 w 297657"/>
                        <a:gd name="connsiteY15" fmla="*/ 83344 h 122003"/>
                        <a:gd name="connsiteX16" fmla="*/ 159544 w 297657"/>
                        <a:gd name="connsiteY16" fmla="*/ 88106 h 122003"/>
                        <a:gd name="connsiteX17" fmla="*/ 130969 w 297657"/>
                        <a:gd name="connsiteY17" fmla="*/ 95250 h 122003"/>
                        <a:gd name="connsiteX18" fmla="*/ 123825 w 297657"/>
                        <a:gd name="connsiteY18" fmla="*/ 97631 h 122003"/>
                        <a:gd name="connsiteX19" fmla="*/ 116682 w 297657"/>
                        <a:gd name="connsiteY19" fmla="*/ 102394 h 122003"/>
                        <a:gd name="connsiteX20" fmla="*/ 102394 w 297657"/>
                        <a:gd name="connsiteY20" fmla="*/ 107156 h 122003"/>
                        <a:gd name="connsiteX21" fmla="*/ 95250 w 297657"/>
                        <a:gd name="connsiteY21" fmla="*/ 109538 h 122003"/>
                        <a:gd name="connsiteX22" fmla="*/ 88107 w 297657"/>
                        <a:gd name="connsiteY22" fmla="*/ 111919 h 122003"/>
                        <a:gd name="connsiteX23" fmla="*/ 80963 w 297657"/>
                        <a:gd name="connsiteY23" fmla="*/ 114300 h 122003"/>
                        <a:gd name="connsiteX24" fmla="*/ 33338 w 297657"/>
                        <a:gd name="connsiteY24" fmla="*/ 116681 h 122003"/>
                        <a:gd name="connsiteX25" fmla="*/ 26194 w 297657"/>
                        <a:gd name="connsiteY25" fmla="*/ 111919 h 122003"/>
                        <a:gd name="connsiteX26" fmla="*/ 4763 w 297657"/>
                        <a:gd name="connsiteY26" fmla="*/ 104775 h 122003"/>
                        <a:gd name="connsiteX27" fmla="*/ 0 w 297657"/>
                        <a:gd name="connsiteY27" fmla="*/ 102394 h 1220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97657" h="122003">
                          <a:moveTo>
                            <a:pt x="297657" y="95250"/>
                          </a:moveTo>
                          <a:cubicBezTo>
                            <a:pt x="293688" y="91281"/>
                            <a:pt x="289304" y="87688"/>
                            <a:pt x="285750" y="83344"/>
                          </a:cubicBezTo>
                          <a:cubicBezTo>
                            <a:pt x="282125" y="78914"/>
                            <a:pt x="276225" y="69056"/>
                            <a:pt x="276225" y="69056"/>
                          </a:cubicBezTo>
                          <a:cubicBezTo>
                            <a:pt x="267542" y="43008"/>
                            <a:pt x="281390" y="82462"/>
                            <a:pt x="269082" y="54769"/>
                          </a:cubicBezTo>
                          <a:cubicBezTo>
                            <a:pt x="267043" y="50181"/>
                            <a:pt x="265907" y="45244"/>
                            <a:pt x="264319" y="40481"/>
                          </a:cubicBezTo>
                          <a:cubicBezTo>
                            <a:pt x="263518" y="38078"/>
                            <a:pt x="261932" y="24994"/>
                            <a:pt x="259557" y="21431"/>
                          </a:cubicBezTo>
                          <a:cubicBezTo>
                            <a:pt x="257689" y="18629"/>
                            <a:pt x="254480" y="16946"/>
                            <a:pt x="252413" y="14288"/>
                          </a:cubicBezTo>
                          <a:cubicBezTo>
                            <a:pt x="248899" y="9770"/>
                            <a:pt x="242888" y="0"/>
                            <a:pt x="242888" y="0"/>
                          </a:cubicBezTo>
                          <a:cubicBezTo>
                            <a:pt x="238919" y="794"/>
                            <a:pt x="234772" y="960"/>
                            <a:pt x="230982" y="2381"/>
                          </a:cubicBezTo>
                          <a:cubicBezTo>
                            <a:pt x="220823" y="6191"/>
                            <a:pt x="226059" y="7304"/>
                            <a:pt x="219075" y="14288"/>
                          </a:cubicBezTo>
                          <a:cubicBezTo>
                            <a:pt x="217052" y="16311"/>
                            <a:pt x="214313" y="17463"/>
                            <a:pt x="211932" y="19050"/>
                          </a:cubicBezTo>
                          <a:cubicBezTo>
                            <a:pt x="205122" y="39476"/>
                            <a:pt x="215543" y="6982"/>
                            <a:pt x="207169" y="40481"/>
                          </a:cubicBezTo>
                          <a:cubicBezTo>
                            <a:pt x="205952" y="45351"/>
                            <a:pt x="203994" y="50006"/>
                            <a:pt x="202407" y="54769"/>
                          </a:cubicBezTo>
                          <a:cubicBezTo>
                            <a:pt x="200277" y="61159"/>
                            <a:pt x="192882" y="64294"/>
                            <a:pt x="188119" y="69056"/>
                          </a:cubicBezTo>
                          <a:cubicBezTo>
                            <a:pt x="184072" y="73103"/>
                            <a:pt x="178594" y="75406"/>
                            <a:pt x="173832" y="78581"/>
                          </a:cubicBezTo>
                          <a:lnTo>
                            <a:pt x="166688" y="83344"/>
                          </a:lnTo>
                          <a:cubicBezTo>
                            <a:pt x="164307" y="84931"/>
                            <a:pt x="162320" y="87412"/>
                            <a:pt x="159544" y="88106"/>
                          </a:cubicBezTo>
                          <a:lnTo>
                            <a:pt x="130969" y="95250"/>
                          </a:lnTo>
                          <a:cubicBezTo>
                            <a:pt x="128534" y="95859"/>
                            <a:pt x="126206" y="96837"/>
                            <a:pt x="123825" y="97631"/>
                          </a:cubicBezTo>
                          <a:cubicBezTo>
                            <a:pt x="121444" y="99219"/>
                            <a:pt x="119297" y="101232"/>
                            <a:pt x="116682" y="102394"/>
                          </a:cubicBezTo>
                          <a:cubicBezTo>
                            <a:pt x="112094" y="104433"/>
                            <a:pt x="107157" y="105568"/>
                            <a:pt x="102394" y="107156"/>
                          </a:cubicBezTo>
                          <a:lnTo>
                            <a:pt x="95250" y="109538"/>
                          </a:lnTo>
                          <a:lnTo>
                            <a:pt x="88107" y="111919"/>
                          </a:lnTo>
                          <a:lnTo>
                            <a:pt x="80963" y="114300"/>
                          </a:lnTo>
                          <a:cubicBezTo>
                            <a:pt x="63597" y="125878"/>
                            <a:pt x="71839" y="122456"/>
                            <a:pt x="33338" y="116681"/>
                          </a:cubicBezTo>
                          <a:cubicBezTo>
                            <a:pt x="30508" y="116256"/>
                            <a:pt x="28809" y="113081"/>
                            <a:pt x="26194" y="111919"/>
                          </a:cubicBezTo>
                          <a:cubicBezTo>
                            <a:pt x="26180" y="111913"/>
                            <a:pt x="8342" y="105968"/>
                            <a:pt x="4763" y="104775"/>
                          </a:cubicBezTo>
                          <a:cubicBezTo>
                            <a:pt x="3079" y="104214"/>
                            <a:pt x="1588" y="103188"/>
                            <a:pt x="0" y="102394"/>
                          </a:cubicBezTo>
                        </a:path>
                      </a:pathLst>
                    </a:custGeom>
                    <a:solidFill>
                      <a:srgbClr val="FF58AC"/>
                    </a:solidFill>
                    <a:ln w="3175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  <p:grpSp>
          <p:nvGrpSpPr>
            <p:cNvPr id="1081" name="Groupe 268">
              <a:extLst>
                <a:ext uri="{FF2B5EF4-FFF2-40B4-BE49-F238E27FC236}">
                  <a16:creationId xmlns:a16="http://schemas.microsoft.com/office/drawing/2014/main" id="{DB268665-3F7D-8C49-A6DB-383139DF255A}"/>
                </a:ext>
              </a:extLst>
            </p:cNvPr>
            <p:cNvGrpSpPr/>
            <p:nvPr/>
          </p:nvGrpSpPr>
          <p:grpSpPr>
            <a:xfrm>
              <a:off x="3359009" y="8159741"/>
              <a:ext cx="707263" cy="511824"/>
              <a:chOff x="5358069" y="3456951"/>
              <a:chExt cx="1435998" cy="1032832"/>
            </a:xfrm>
            <a:solidFill>
              <a:srgbClr val="F8B525"/>
            </a:solidFill>
            <a:effectLst/>
          </p:grpSpPr>
          <p:sp>
            <p:nvSpPr>
              <p:cNvPr id="1245" name="Freeform 220">
                <a:extLst>
                  <a:ext uri="{FF2B5EF4-FFF2-40B4-BE49-F238E27FC236}">
                    <a16:creationId xmlns:a16="http://schemas.microsoft.com/office/drawing/2014/main" id="{BB0A395C-BADA-27E9-14A4-1E2794B34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5025" y="3482621"/>
                <a:ext cx="353337" cy="294447"/>
              </a:xfrm>
              <a:custGeom>
                <a:avLst/>
                <a:gdLst>
                  <a:gd name="T0" fmla="*/ 14471 w 20000"/>
                  <a:gd name="T1" fmla="*/ 861 h 20000"/>
                  <a:gd name="T2" fmla="*/ 15358 w 20000"/>
                  <a:gd name="T3" fmla="*/ 4262 h 20000"/>
                  <a:gd name="T4" fmla="*/ 17133 w 20000"/>
                  <a:gd name="T5" fmla="*/ 2787 h 20000"/>
                  <a:gd name="T6" fmla="*/ 19078 w 20000"/>
                  <a:gd name="T7" fmla="*/ 2541 h 20000"/>
                  <a:gd name="T8" fmla="*/ 19966 w 20000"/>
                  <a:gd name="T9" fmla="*/ 2787 h 20000"/>
                  <a:gd name="T10" fmla="*/ 19625 w 20000"/>
                  <a:gd name="T11" fmla="*/ 3197 h 20000"/>
                  <a:gd name="T12" fmla="*/ 17679 w 20000"/>
                  <a:gd name="T13" fmla="*/ 3607 h 20000"/>
                  <a:gd name="T14" fmla="*/ 15904 w 20000"/>
                  <a:gd name="T15" fmla="*/ 4467 h 20000"/>
                  <a:gd name="T16" fmla="*/ 15904 w 20000"/>
                  <a:gd name="T17" fmla="*/ 6967 h 20000"/>
                  <a:gd name="T18" fmla="*/ 15358 w 20000"/>
                  <a:gd name="T19" fmla="*/ 8893 h 20000"/>
                  <a:gd name="T20" fmla="*/ 14471 w 20000"/>
                  <a:gd name="T21" fmla="*/ 9959 h 20000"/>
                  <a:gd name="T22" fmla="*/ 14334 w 20000"/>
                  <a:gd name="T23" fmla="*/ 10820 h 20000"/>
                  <a:gd name="T24" fmla="*/ 13618 w 20000"/>
                  <a:gd name="T25" fmla="*/ 12090 h 20000"/>
                  <a:gd name="T26" fmla="*/ 13413 w 20000"/>
                  <a:gd name="T27" fmla="*/ 13770 h 20000"/>
                  <a:gd name="T28" fmla="*/ 13072 w 20000"/>
                  <a:gd name="T29" fmla="*/ 15492 h 20000"/>
                  <a:gd name="T30" fmla="*/ 12218 w 20000"/>
                  <a:gd name="T31" fmla="*/ 15287 h 20000"/>
                  <a:gd name="T32" fmla="*/ 11331 w 20000"/>
                  <a:gd name="T33" fmla="*/ 15287 h 20000"/>
                  <a:gd name="T34" fmla="*/ 10273 w 20000"/>
                  <a:gd name="T35" fmla="*/ 15902 h 20000"/>
                  <a:gd name="T36" fmla="*/ 9727 w 20000"/>
                  <a:gd name="T37" fmla="*/ 16107 h 20000"/>
                  <a:gd name="T38" fmla="*/ 9386 w 20000"/>
                  <a:gd name="T39" fmla="*/ 18689 h 20000"/>
                  <a:gd name="T40" fmla="*/ 6212 w 20000"/>
                  <a:gd name="T41" fmla="*/ 19713 h 20000"/>
                  <a:gd name="T42" fmla="*/ 4778 w 20000"/>
                  <a:gd name="T43" fmla="*/ 19959 h 20000"/>
                  <a:gd name="T44" fmla="*/ 1604 w 20000"/>
                  <a:gd name="T45" fmla="*/ 19303 h 20000"/>
                  <a:gd name="T46" fmla="*/ 2457 w 20000"/>
                  <a:gd name="T47" fmla="*/ 16967 h 20000"/>
                  <a:gd name="T48" fmla="*/ 922 w 20000"/>
                  <a:gd name="T49" fmla="*/ 15492 h 20000"/>
                  <a:gd name="T50" fmla="*/ 205 w 20000"/>
                  <a:gd name="T51" fmla="*/ 12090 h 20000"/>
                  <a:gd name="T52" fmla="*/ 205 w 20000"/>
                  <a:gd name="T53" fmla="*/ 11066 h 20000"/>
                  <a:gd name="T54" fmla="*/ 546 w 20000"/>
                  <a:gd name="T55" fmla="*/ 9754 h 20000"/>
                  <a:gd name="T56" fmla="*/ 546 w 20000"/>
                  <a:gd name="T57" fmla="*/ 8074 h 20000"/>
                  <a:gd name="T58" fmla="*/ 2321 w 20000"/>
                  <a:gd name="T59" fmla="*/ 7213 h 20000"/>
                  <a:gd name="T60" fmla="*/ 3720 w 20000"/>
                  <a:gd name="T61" fmla="*/ 6557 h 20000"/>
                  <a:gd name="T62" fmla="*/ 5666 w 20000"/>
                  <a:gd name="T63" fmla="*/ 4877 h 20000"/>
                  <a:gd name="T64" fmla="*/ 6724 w 20000"/>
                  <a:gd name="T65" fmla="*/ 2787 h 20000"/>
                  <a:gd name="T66" fmla="*/ 9898 w 20000"/>
                  <a:gd name="T67" fmla="*/ 3852 h 20000"/>
                  <a:gd name="T68" fmla="*/ 11672 w 20000"/>
                  <a:gd name="T69" fmla="*/ 3197 h 20000"/>
                  <a:gd name="T70" fmla="*/ 13413 w 20000"/>
                  <a:gd name="T71" fmla="*/ 1926 h 20000"/>
                  <a:gd name="T72" fmla="*/ 13618 w 20000"/>
                  <a:gd name="T73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13618" y="0"/>
                    </a:moveTo>
                    <a:lnTo>
                      <a:pt x="14471" y="861"/>
                    </a:lnTo>
                    <a:lnTo>
                      <a:pt x="14881" y="1066"/>
                    </a:lnTo>
                    <a:lnTo>
                      <a:pt x="15358" y="4262"/>
                    </a:lnTo>
                    <a:lnTo>
                      <a:pt x="16280" y="3607"/>
                    </a:lnTo>
                    <a:lnTo>
                      <a:pt x="17133" y="2787"/>
                    </a:lnTo>
                    <a:lnTo>
                      <a:pt x="18225" y="2131"/>
                    </a:lnTo>
                    <a:lnTo>
                      <a:pt x="19078" y="2541"/>
                    </a:lnTo>
                    <a:lnTo>
                      <a:pt x="19420" y="2541"/>
                    </a:lnTo>
                    <a:lnTo>
                      <a:pt x="19966" y="2787"/>
                    </a:lnTo>
                    <a:lnTo>
                      <a:pt x="19420" y="2787"/>
                    </a:lnTo>
                    <a:lnTo>
                      <a:pt x="19625" y="3197"/>
                    </a:lnTo>
                    <a:lnTo>
                      <a:pt x="19966" y="3607"/>
                    </a:lnTo>
                    <a:lnTo>
                      <a:pt x="17679" y="3607"/>
                    </a:lnTo>
                    <a:lnTo>
                      <a:pt x="16792" y="3852"/>
                    </a:lnTo>
                    <a:lnTo>
                      <a:pt x="15904" y="4467"/>
                    </a:lnTo>
                    <a:lnTo>
                      <a:pt x="15734" y="5287"/>
                    </a:lnTo>
                    <a:lnTo>
                      <a:pt x="15904" y="6967"/>
                    </a:lnTo>
                    <a:lnTo>
                      <a:pt x="15734" y="8279"/>
                    </a:lnTo>
                    <a:lnTo>
                      <a:pt x="15358" y="8893"/>
                    </a:lnTo>
                    <a:lnTo>
                      <a:pt x="15734" y="9959"/>
                    </a:lnTo>
                    <a:lnTo>
                      <a:pt x="14471" y="9959"/>
                    </a:lnTo>
                    <a:lnTo>
                      <a:pt x="13959" y="9959"/>
                    </a:lnTo>
                    <a:lnTo>
                      <a:pt x="14334" y="10820"/>
                    </a:lnTo>
                    <a:lnTo>
                      <a:pt x="14471" y="11475"/>
                    </a:lnTo>
                    <a:lnTo>
                      <a:pt x="13618" y="12090"/>
                    </a:lnTo>
                    <a:lnTo>
                      <a:pt x="13618" y="13156"/>
                    </a:lnTo>
                    <a:lnTo>
                      <a:pt x="13413" y="13770"/>
                    </a:lnTo>
                    <a:lnTo>
                      <a:pt x="13618" y="14836"/>
                    </a:lnTo>
                    <a:lnTo>
                      <a:pt x="13072" y="15492"/>
                    </a:lnTo>
                    <a:lnTo>
                      <a:pt x="12560" y="15287"/>
                    </a:lnTo>
                    <a:lnTo>
                      <a:pt x="12218" y="15287"/>
                    </a:lnTo>
                    <a:lnTo>
                      <a:pt x="11672" y="14836"/>
                    </a:lnTo>
                    <a:lnTo>
                      <a:pt x="11331" y="15287"/>
                    </a:lnTo>
                    <a:lnTo>
                      <a:pt x="11126" y="15902"/>
                    </a:lnTo>
                    <a:lnTo>
                      <a:pt x="10273" y="15902"/>
                    </a:lnTo>
                    <a:lnTo>
                      <a:pt x="9898" y="15902"/>
                    </a:lnTo>
                    <a:lnTo>
                      <a:pt x="9727" y="16107"/>
                    </a:lnTo>
                    <a:lnTo>
                      <a:pt x="9386" y="16516"/>
                    </a:lnTo>
                    <a:lnTo>
                      <a:pt x="9386" y="18689"/>
                    </a:lnTo>
                    <a:lnTo>
                      <a:pt x="7611" y="19303"/>
                    </a:lnTo>
                    <a:lnTo>
                      <a:pt x="6212" y="19713"/>
                    </a:lnTo>
                    <a:lnTo>
                      <a:pt x="5666" y="19959"/>
                    </a:lnTo>
                    <a:lnTo>
                      <a:pt x="4778" y="19959"/>
                    </a:lnTo>
                    <a:lnTo>
                      <a:pt x="3720" y="19959"/>
                    </a:lnTo>
                    <a:lnTo>
                      <a:pt x="1604" y="19303"/>
                    </a:lnTo>
                    <a:lnTo>
                      <a:pt x="1945" y="17828"/>
                    </a:lnTo>
                    <a:lnTo>
                      <a:pt x="2457" y="16967"/>
                    </a:lnTo>
                    <a:lnTo>
                      <a:pt x="2321" y="15902"/>
                    </a:lnTo>
                    <a:lnTo>
                      <a:pt x="922" y="15492"/>
                    </a:lnTo>
                    <a:lnTo>
                      <a:pt x="922" y="13770"/>
                    </a:lnTo>
                    <a:lnTo>
                      <a:pt x="205" y="12090"/>
                    </a:lnTo>
                    <a:lnTo>
                      <a:pt x="546" y="11475"/>
                    </a:lnTo>
                    <a:lnTo>
                      <a:pt x="205" y="11066"/>
                    </a:lnTo>
                    <a:lnTo>
                      <a:pt x="0" y="9959"/>
                    </a:lnTo>
                    <a:lnTo>
                      <a:pt x="546" y="9754"/>
                    </a:lnTo>
                    <a:lnTo>
                      <a:pt x="205" y="9344"/>
                    </a:lnTo>
                    <a:lnTo>
                      <a:pt x="546" y="8074"/>
                    </a:lnTo>
                    <a:lnTo>
                      <a:pt x="546" y="6557"/>
                    </a:lnTo>
                    <a:lnTo>
                      <a:pt x="2321" y="7213"/>
                    </a:lnTo>
                    <a:lnTo>
                      <a:pt x="2321" y="8074"/>
                    </a:lnTo>
                    <a:lnTo>
                      <a:pt x="3720" y="6557"/>
                    </a:lnTo>
                    <a:lnTo>
                      <a:pt x="3379" y="6393"/>
                    </a:lnTo>
                    <a:lnTo>
                      <a:pt x="5666" y="4877"/>
                    </a:lnTo>
                    <a:lnTo>
                      <a:pt x="5666" y="3197"/>
                    </a:lnTo>
                    <a:lnTo>
                      <a:pt x="6724" y="2787"/>
                    </a:lnTo>
                    <a:lnTo>
                      <a:pt x="7952" y="3197"/>
                    </a:lnTo>
                    <a:lnTo>
                      <a:pt x="9898" y="3852"/>
                    </a:lnTo>
                    <a:lnTo>
                      <a:pt x="11331" y="2787"/>
                    </a:lnTo>
                    <a:lnTo>
                      <a:pt x="11672" y="3197"/>
                    </a:lnTo>
                    <a:lnTo>
                      <a:pt x="12014" y="2541"/>
                    </a:lnTo>
                    <a:lnTo>
                      <a:pt x="13413" y="1926"/>
                    </a:lnTo>
                    <a:lnTo>
                      <a:pt x="13072" y="1516"/>
                    </a:lnTo>
                    <a:lnTo>
                      <a:pt x="13618" y="0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6" name="Freeform 219">
                <a:extLst>
                  <a:ext uri="{FF2B5EF4-FFF2-40B4-BE49-F238E27FC236}">
                    <a16:creationId xmlns:a16="http://schemas.microsoft.com/office/drawing/2014/main" id="{552808A9-546B-A869-3092-5D5062F861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1529" y="3851059"/>
                <a:ext cx="131369" cy="163079"/>
              </a:xfrm>
              <a:custGeom>
                <a:avLst/>
                <a:gdLst>
                  <a:gd name="T0" fmla="*/ 6147 w 20000"/>
                  <a:gd name="T1" fmla="*/ 17704 h 20000"/>
                  <a:gd name="T2" fmla="*/ 3303 w 20000"/>
                  <a:gd name="T3" fmla="*/ 10741 h 20000"/>
                  <a:gd name="T4" fmla="*/ 3761 w 20000"/>
                  <a:gd name="T5" fmla="*/ 8815 h 20000"/>
                  <a:gd name="T6" fmla="*/ 1284 w 20000"/>
                  <a:gd name="T7" fmla="*/ 8074 h 20000"/>
                  <a:gd name="T8" fmla="*/ 0 w 20000"/>
                  <a:gd name="T9" fmla="*/ 6963 h 20000"/>
                  <a:gd name="T10" fmla="*/ 1284 w 20000"/>
                  <a:gd name="T11" fmla="*/ 6519 h 20000"/>
                  <a:gd name="T12" fmla="*/ 1284 w 20000"/>
                  <a:gd name="T13" fmla="*/ 4963 h 20000"/>
                  <a:gd name="T14" fmla="*/ 3761 w 20000"/>
                  <a:gd name="T15" fmla="*/ 4963 h 20000"/>
                  <a:gd name="T16" fmla="*/ 2385 w 20000"/>
                  <a:gd name="T17" fmla="*/ 3778 h 20000"/>
                  <a:gd name="T18" fmla="*/ 1284 w 20000"/>
                  <a:gd name="T19" fmla="*/ 3778 h 20000"/>
                  <a:gd name="T20" fmla="*/ 0 w 20000"/>
                  <a:gd name="T21" fmla="*/ 2741 h 20000"/>
                  <a:gd name="T22" fmla="*/ 917 w 20000"/>
                  <a:gd name="T23" fmla="*/ 0 h 20000"/>
                  <a:gd name="T24" fmla="*/ 2385 w 20000"/>
                  <a:gd name="T25" fmla="*/ 0 h 20000"/>
                  <a:gd name="T26" fmla="*/ 4679 w 20000"/>
                  <a:gd name="T27" fmla="*/ 1556 h 20000"/>
                  <a:gd name="T28" fmla="*/ 7064 w 20000"/>
                  <a:gd name="T29" fmla="*/ 2741 h 20000"/>
                  <a:gd name="T30" fmla="*/ 7523 w 20000"/>
                  <a:gd name="T31" fmla="*/ 4593 h 20000"/>
                  <a:gd name="T32" fmla="*/ 7064 w 20000"/>
                  <a:gd name="T33" fmla="*/ 4963 h 20000"/>
                  <a:gd name="T34" fmla="*/ 16147 w 20000"/>
                  <a:gd name="T35" fmla="*/ 4593 h 20000"/>
                  <a:gd name="T36" fmla="*/ 17064 w 20000"/>
                  <a:gd name="T37" fmla="*/ 5778 h 20000"/>
                  <a:gd name="T38" fmla="*/ 16147 w 20000"/>
                  <a:gd name="T39" fmla="*/ 6519 h 20000"/>
                  <a:gd name="T40" fmla="*/ 16147 w 20000"/>
                  <a:gd name="T41" fmla="*/ 7704 h 20000"/>
                  <a:gd name="T42" fmla="*/ 13670 w 20000"/>
                  <a:gd name="T43" fmla="*/ 8074 h 20000"/>
                  <a:gd name="T44" fmla="*/ 13303 w 20000"/>
                  <a:gd name="T45" fmla="*/ 9556 h 20000"/>
                  <a:gd name="T46" fmla="*/ 12202 w 20000"/>
                  <a:gd name="T47" fmla="*/ 10000 h 20000"/>
                  <a:gd name="T48" fmla="*/ 13303 w 20000"/>
                  <a:gd name="T49" fmla="*/ 12667 h 20000"/>
                  <a:gd name="T50" fmla="*/ 13670 w 20000"/>
                  <a:gd name="T51" fmla="*/ 12667 h 20000"/>
                  <a:gd name="T52" fmla="*/ 14679 w 20000"/>
                  <a:gd name="T53" fmla="*/ 13037 h 20000"/>
                  <a:gd name="T54" fmla="*/ 15138 w 20000"/>
                  <a:gd name="T55" fmla="*/ 13037 h 20000"/>
                  <a:gd name="T56" fmla="*/ 17064 w 20000"/>
                  <a:gd name="T57" fmla="*/ 11481 h 20000"/>
                  <a:gd name="T58" fmla="*/ 17064 w 20000"/>
                  <a:gd name="T59" fmla="*/ 13037 h 20000"/>
                  <a:gd name="T60" fmla="*/ 18440 w 20000"/>
                  <a:gd name="T61" fmla="*/ 14519 h 20000"/>
                  <a:gd name="T62" fmla="*/ 19358 w 20000"/>
                  <a:gd name="T63" fmla="*/ 16148 h 20000"/>
                  <a:gd name="T64" fmla="*/ 19908 w 20000"/>
                  <a:gd name="T65" fmla="*/ 19926 h 20000"/>
                  <a:gd name="T66" fmla="*/ 18440 w 20000"/>
                  <a:gd name="T67" fmla="*/ 19556 h 20000"/>
                  <a:gd name="T68" fmla="*/ 17431 w 20000"/>
                  <a:gd name="T69" fmla="*/ 19926 h 20000"/>
                  <a:gd name="T70" fmla="*/ 17064 w 20000"/>
                  <a:gd name="T71" fmla="*/ 18000 h 20000"/>
                  <a:gd name="T72" fmla="*/ 16147 w 20000"/>
                  <a:gd name="T73" fmla="*/ 15704 h 20000"/>
                  <a:gd name="T74" fmla="*/ 13670 w 20000"/>
                  <a:gd name="T75" fmla="*/ 13778 h 20000"/>
                  <a:gd name="T76" fmla="*/ 11284 w 20000"/>
                  <a:gd name="T77" fmla="*/ 13037 h 20000"/>
                  <a:gd name="T78" fmla="*/ 10826 w 20000"/>
                  <a:gd name="T79" fmla="*/ 11481 h 20000"/>
                  <a:gd name="T80" fmla="*/ 8440 w 20000"/>
                  <a:gd name="T81" fmla="*/ 10741 h 20000"/>
                  <a:gd name="T82" fmla="*/ 8440 w 20000"/>
                  <a:gd name="T83" fmla="*/ 11926 h 20000"/>
                  <a:gd name="T84" fmla="*/ 9908 w 20000"/>
                  <a:gd name="T85" fmla="*/ 11926 h 20000"/>
                  <a:gd name="T86" fmla="*/ 10826 w 20000"/>
                  <a:gd name="T87" fmla="*/ 13778 h 20000"/>
                  <a:gd name="T88" fmla="*/ 9908 w 20000"/>
                  <a:gd name="T89" fmla="*/ 14519 h 20000"/>
                  <a:gd name="T90" fmla="*/ 10826 w 20000"/>
                  <a:gd name="T91" fmla="*/ 15704 h 20000"/>
                  <a:gd name="T92" fmla="*/ 9908 w 20000"/>
                  <a:gd name="T93" fmla="*/ 17704 h 20000"/>
                  <a:gd name="T94" fmla="*/ 8440 w 20000"/>
                  <a:gd name="T95" fmla="*/ 16148 h 20000"/>
                  <a:gd name="T96" fmla="*/ 8440 w 20000"/>
                  <a:gd name="T97" fmla="*/ 15704 h 20000"/>
                  <a:gd name="T98" fmla="*/ 7523 w 20000"/>
                  <a:gd name="T99" fmla="*/ 16148 h 20000"/>
                  <a:gd name="T100" fmla="*/ 8440 w 20000"/>
                  <a:gd name="T101" fmla="*/ 17704 h 20000"/>
                  <a:gd name="T102" fmla="*/ 7064 w 20000"/>
                  <a:gd name="T103" fmla="*/ 17704 h 20000"/>
                  <a:gd name="T104" fmla="*/ 6147 w 20000"/>
                  <a:gd name="T105" fmla="*/ 1770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000" h="20000">
                    <a:moveTo>
                      <a:pt x="6147" y="17704"/>
                    </a:moveTo>
                    <a:lnTo>
                      <a:pt x="3303" y="10741"/>
                    </a:lnTo>
                    <a:lnTo>
                      <a:pt x="3761" y="8815"/>
                    </a:lnTo>
                    <a:lnTo>
                      <a:pt x="1284" y="8074"/>
                    </a:lnTo>
                    <a:lnTo>
                      <a:pt x="0" y="6963"/>
                    </a:lnTo>
                    <a:lnTo>
                      <a:pt x="1284" y="6519"/>
                    </a:lnTo>
                    <a:lnTo>
                      <a:pt x="1284" y="4963"/>
                    </a:lnTo>
                    <a:lnTo>
                      <a:pt x="3761" y="4963"/>
                    </a:lnTo>
                    <a:lnTo>
                      <a:pt x="2385" y="3778"/>
                    </a:lnTo>
                    <a:lnTo>
                      <a:pt x="1284" y="3778"/>
                    </a:lnTo>
                    <a:lnTo>
                      <a:pt x="0" y="2741"/>
                    </a:lnTo>
                    <a:lnTo>
                      <a:pt x="917" y="0"/>
                    </a:lnTo>
                    <a:lnTo>
                      <a:pt x="2385" y="0"/>
                    </a:lnTo>
                    <a:lnTo>
                      <a:pt x="4679" y="1556"/>
                    </a:lnTo>
                    <a:lnTo>
                      <a:pt x="7064" y="2741"/>
                    </a:lnTo>
                    <a:lnTo>
                      <a:pt x="7523" y="4593"/>
                    </a:lnTo>
                    <a:lnTo>
                      <a:pt x="7064" y="4963"/>
                    </a:lnTo>
                    <a:lnTo>
                      <a:pt x="16147" y="4593"/>
                    </a:lnTo>
                    <a:lnTo>
                      <a:pt x="17064" y="5778"/>
                    </a:lnTo>
                    <a:lnTo>
                      <a:pt x="16147" y="6519"/>
                    </a:lnTo>
                    <a:lnTo>
                      <a:pt x="16147" y="7704"/>
                    </a:lnTo>
                    <a:lnTo>
                      <a:pt x="13670" y="8074"/>
                    </a:lnTo>
                    <a:lnTo>
                      <a:pt x="13303" y="9556"/>
                    </a:lnTo>
                    <a:lnTo>
                      <a:pt x="12202" y="10000"/>
                    </a:lnTo>
                    <a:lnTo>
                      <a:pt x="13303" y="12667"/>
                    </a:lnTo>
                    <a:lnTo>
                      <a:pt x="13670" y="12667"/>
                    </a:lnTo>
                    <a:lnTo>
                      <a:pt x="14679" y="13037"/>
                    </a:lnTo>
                    <a:lnTo>
                      <a:pt x="15138" y="13037"/>
                    </a:lnTo>
                    <a:lnTo>
                      <a:pt x="17064" y="11481"/>
                    </a:lnTo>
                    <a:lnTo>
                      <a:pt x="17064" y="13037"/>
                    </a:lnTo>
                    <a:lnTo>
                      <a:pt x="18440" y="14519"/>
                    </a:lnTo>
                    <a:lnTo>
                      <a:pt x="19358" y="16148"/>
                    </a:lnTo>
                    <a:lnTo>
                      <a:pt x="19908" y="19926"/>
                    </a:lnTo>
                    <a:lnTo>
                      <a:pt x="18440" y="19556"/>
                    </a:lnTo>
                    <a:lnTo>
                      <a:pt x="17431" y="19926"/>
                    </a:lnTo>
                    <a:lnTo>
                      <a:pt x="17064" y="18000"/>
                    </a:lnTo>
                    <a:lnTo>
                      <a:pt x="16147" y="15704"/>
                    </a:lnTo>
                    <a:lnTo>
                      <a:pt x="13670" y="13778"/>
                    </a:lnTo>
                    <a:lnTo>
                      <a:pt x="11284" y="13037"/>
                    </a:lnTo>
                    <a:lnTo>
                      <a:pt x="10826" y="11481"/>
                    </a:lnTo>
                    <a:lnTo>
                      <a:pt x="8440" y="10741"/>
                    </a:lnTo>
                    <a:lnTo>
                      <a:pt x="8440" y="11926"/>
                    </a:lnTo>
                    <a:lnTo>
                      <a:pt x="9908" y="11926"/>
                    </a:lnTo>
                    <a:lnTo>
                      <a:pt x="10826" y="13778"/>
                    </a:lnTo>
                    <a:lnTo>
                      <a:pt x="9908" y="14519"/>
                    </a:lnTo>
                    <a:lnTo>
                      <a:pt x="10826" y="15704"/>
                    </a:lnTo>
                    <a:lnTo>
                      <a:pt x="9908" y="17704"/>
                    </a:lnTo>
                    <a:lnTo>
                      <a:pt x="8440" y="16148"/>
                    </a:lnTo>
                    <a:lnTo>
                      <a:pt x="8440" y="15704"/>
                    </a:lnTo>
                    <a:lnTo>
                      <a:pt x="7523" y="16148"/>
                    </a:lnTo>
                    <a:lnTo>
                      <a:pt x="8440" y="17704"/>
                    </a:lnTo>
                    <a:lnTo>
                      <a:pt x="7064" y="17704"/>
                    </a:lnTo>
                    <a:lnTo>
                      <a:pt x="6147" y="17704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7" name="Freeform 218">
                <a:extLst>
                  <a:ext uri="{FF2B5EF4-FFF2-40B4-BE49-F238E27FC236}">
                    <a16:creationId xmlns:a16="http://schemas.microsoft.com/office/drawing/2014/main" id="{093AF5AA-8267-E576-D2B1-8A9B49B08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0589" y="3801229"/>
                <a:ext cx="89090" cy="40770"/>
              </a:xfrm>
              <a:custGeom>
                <a:avLst/>
                <a:gdLst>
                  <a:gd name="T0" fmla="*/ 0 w 20000"/>
                  <a:gd name="T1" fmla="*/ 10588 h 20000"/>
                  <a:gd name="T2" fmla="*/ 3673 w 20000"/>
                  <a:gd name="T3" fmla="*/ 7647 h 20000"/>
                  <a:gd name="T4" fmla="*/ 5034 w 20000"/>
                  <a:gd name="T5" fmla="*/ 0 h 20000"/>
                  <a:gd name="T6" fmla="*/ 8435 w 20000"/>
                  <a:gd name="T7" fmla="*/ 2941 h 20000"/>
                  <a:gd name="T8" fmla="*/ 12789 w 20000"/>
                  <a:gd name="T9" fmla="*/ 2941 h 20000"/>
                  <a:gd name="T10" fmla="*/ 14150 w 20000"/>
                  <a:gd name="T11" fmla="*/ 0 h 20000"/>
                  <a:gd name="T12" fmla="*/ 16190 w 20000"/>
                  <a:gd name="T13" fmla="*/ 4706 h 20000"/>
                  <a:gd name="T14" fmla="*/ 16190 w 20000"/>
                  <a:gd name="T15" fmla="*/ 10588 h 20000"/>
                  <a:gd name="T16" fmla="*/ 18367 w 20000"/>
                  <a:gd name="T17" fmla="*/ 12059 h 20000"/>
                  <a:gd name="T18" fmla="*/ 19864 w 20000"/>
                  <a:gd name="T19" fmla="*/ 19706 h 20000"/>
                  <a:gd name="T20" fmla="*/ 10612 w 20000"/>
                  <a:gd name="T21" fmla="*/ 19706 h 20000"/>
                  <a:gd name="T22" fmla="*/ 10612 w 20000"/>
                  <a:gd name="T23" fmla="*/ 17941 h 20000"/>
                  <a:gd name="T24" fmla="*/ 7075 w 20000"/>
                  <a:gd name="T25" fmla="*/ 19706 h 20000"/>
                  <a:gd name="T26" fmla="*/ 2857 w 20000"/>
                  <a:gd name="T27" fmla="*/ 17941 h 20000"/>
                  <a:gd name="T28" fmla="*/ 0 w 20000"/>
                  <a:gd name="T29" fmla="*/ 15000 h 20000"/>
                  <a:gd name="T30" fmla="*/ 0 w 20000"/>
                  <a:gd name="T31" fmla="*/ 1058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000" h="20000">
                    <a:moveTo>
                      <a:pt x="0" y="10588"/>
                    </a:moveTo>
                    <a:lnTo>
                      <a:pt x="3673" y="7647"/>
                    </a:lnTo>
                    <a:lnTo>
                      <a:pt x="5034" y="0"/>
                    </a:lnTo>
                    <a:lnTo>
                      <a:pt x="8435" y="2941"/>
                    </a:lnTo>
                    <a:lnTo>
                      <a:pt x="12789" y="2941"/>
                    </a:lnTo>
                    <a:lnTo>
                      <a:pt x="14150" y="0"/>
                    </a:lnTo>
                    <a:lnTo>
                      <a:pt x="16190" y="4706"/>
                    </a:lnTo>
                    <a:lnTo>
                      <a:pt x="16190" y="10588"/>
                    </a:lnTo>
                    <a:lnTo>
                      <a:pt x="18367" y="12059"/>
                    </a:lnTo>
                    <a:lnTo>
                      <a:pt x="19864" y="19706"/>
                    </a:lnTo>
                    <a:lnTo>
                      <a:pt x="10612" y="19706"/>
                    </a:lnTo>
                    <a:lnTo>
                      <a:pt x="10612" y="17941"/>
                    </a:lnTo>
                    <a:lnTo>
                      <a:pt x="7075" y="19706"/>
                    </a:lnTo>
                    <a:lnTo>
                      <a:pt x="2857" y="17941"/>
                    </a:lnTo>
                    <a:lnTo>
                      <a:pt x="0" y="15000"/>
                    </a:lnTo>
                    <a:lnTo>
                      <a:pt x="0" y="10588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8" name="Freeform 213">
                <a:extLst>
                  <a:ext uri="{FF2B5EF4-FFF2-40B4-BE49-F238E27FC236}">
                    <a16:creationId xmlns:a16="http://schemas.microsoft.com/office/drawing/2014/main" id="{33A4DBED-4708-2BB8-FD07-5194727FB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093" y="3579261"/>
                <a:ext cx="751974" cy="809354"/>
              </a:xfrm>
              <a:custGeom>
                <a:avLst/>
                <a:gdLst>
                  <a:gd name="T0" fmla="*/ 6318 w 20000"/>
                  <a:gd name="T1" fmla="*/ 850 h 20000"/>
                  <a:gd name="T2" fmla="*/ 7074 w 20000"/>
                  <a:gd name="T3" fmla="*/ 2013 h 20000"/>
                  <a:gd name="T4" fmla="*/ 6415 w 20000"/>
                  <a:gd name="T5" fmla="*/ 2476 h 20000"/>
                  <a:gd name="T6" fmla="*/ 7251 w 20000"/>
                  <a:gd name="T7" fmla="*/ 3236 h 20000"/>
                  <a:gd name="T8" fmla="*/ 7926 w 20000"/>
                  <a:gd name="T9" fmla="*/ 4638 h 20000"/>
                  <a:gd name="T10" fmla="*/ 8585 w 20000"/>
                  <a:gd name="T11" fmla="*/ 5488 h 20000"/>
                  <a:gd name="T12" fmla="*/ 11158 w 20000"/>
                  <a:gd name="T13" fmla="*/ 6249 h 20000"/>
                  <a:gd name="T14" fmla="*/ 12235 w 20000"/>
                  <a:gd name="T15" fmla="*/ 6711 h 20000"/>
                  <a:gd name="T16" fmla="*/ 12990 w 20000"/>
                  <a:gd name="T17" fmla="*/ 6861 h 20000"/>
                  <a:gd name="T18" fmla="*/ 14068 w 20000"/>
                  <a:gd name="T19" fmla="*/ 5638 h 20000"/>
                  <a:gd name="T20" fmla="*/ 14904 w 20000"/>
                  <a:gd name="T21" fmla="*/ 6488 h 20000"/>
                  <a:gd name="T22" fmla="*/ 16238 w 20000"/>
                  <a:gd name="T23" fmla="*/ 6100 h 20000"/>
                  <a:gd name="T24" fmla="*/ 16672 w 20000"/>
                  <a:gd name="T25" fmla="*/ 5638 h 20000"/>
                  <a:gd name="T26" fmla="*/ 17492 w 20000"/>
                  <a:gd name="T27" fmla="*/ 5026 h 20000"/>
                  <a:gd name="T28" fmla="*/ 18810 w 20000"/>
                  <a:gd name="T29" fmla="*/ 4474 h 20000"/>
                  <a:gd name="T30" fmla="*/ 19325 w 20000"/>
                  <a:gd name="T31" fmla="*/ 4787 h 20000"/>
                  <a:gd name="T32" fmla="*/ 19486 w 20000"/>
                  <a:gd name="T33" fmla="*/ 5250 h 20000"/>
                  <a:gd name="T34" fmla="*/ 19727 w 20000"/>
                  <a:gd name="T35" fmla="*/ 5712 h 20000"/>
                  <a:gd name="T36" fmla="*/ 19068 w 20000"/>
                  <a:gd name="T37" fmla="*/ 6249 h 20000"/>
                  <a:gd name="T38" fmla="*/ 18248 w 20000"/>
                  <a:gd name="T39" fmla="*/ 7711 h 20000"/>
                  <a:gd name="T40" fmla="*/ 17588 w 20000"/>
                  <a:gd name="T41" fmla="*/ 9262 h 20000"/>
                  <a:gd name="T42" fmla="*/ 17074 w 20000"/>
                  <a:gd name="T43" fmla="*/ 9650 h 20000"/>
                  <a:gd name="T44" fmla="*/ 16415 w 20000"/>
                  <a:gd name="T45" fmla="*/ 9336 h 20000"/>
                  <a:gd name="T46" fmla="*/ 16158 w 20000"/>
                  <a:gd name="T47" fmla="*/ 8650 h 20000"/>
                  <a:gd name="T48" fmla="*/ 16833 w 20000"/>
                  <a:gd name="T49" fmla="*/ 7875 h 20000"/>
                  <a:gd name="T50" fmla="*/ 15064 w 20000"/>
                  <a:gd name="T51" fmla="*/ 7263 h 20000"/>
                  <a:gd name="T52" fmla="*/ 13842 w 20000"/>
                  <a:gd name="T53" fmla="*/ 7263 h 20000"/>
                  <a:gd name="T54" fmla="*/ 14068 w 20000"/>
                  <a:gd name="T55" fmla="*/ 7711 h 20000"/>
                  <a:gd name="T56" fmla="*/ 14502 w 20000"/>
                  <a:gd name="T57" fmla="*/ 8501 h 20000"/>
                  <a:gd name="T58" fmla="*/ 14502 w 20000"/>
                  <a:gd name="T59" fmla="*/ 10112 h 20000"/>
                  <a:gd name="T60" fmla="*/ 14003 w 20000"/>
                  <a:gd name="T61" fmla="*/ 9963 h 20000"/>
                  <a:gd name="T62" fmla="*/ 13151 w 20000"/>
                  <a:gd name="T63" fmla="*/ 10723 h 20000"/>
                  <a:gd name="T64" fmla="*/ 12910 w 20000"/>
                  <a:gd name="T65" fmla="*/ 11738 h 20000"/>
                  <a:gd name="T66" fmla="*/ 12235 w 20000"/>
                  <a:gd name="T67" fmla="*/ 11887 h 20000"/>
                  <a:gd name="T68" fmla="*/ 10161 w 20000"/>
                  <a:gd name="T69" fmla="*/ 13900 h 20000"/>
                  <a:gd name="T70" fmla="*/ 9244 w 20000"/>
                  <a:gd name="T71" fmla="*/ 14601 h 20000"/>
                  <a:gd name="T72" fmla="*/ 8842 w 20000"/>
                  <a:gd name="T73" fmla="*/ 15600 h 20000"/>
                  <a:gd name="T74" fmla="*/ 9003 w 20000"/>
                  <a:gd name="T75" fmla="*/ 16585 h 20000"/>
                  <a:gd name="T76" fmla="*/ 8328 w 20000"/>
                  <a:gd name="T77" fmla="*/ 18449 h 20000"/>
                  <a:gd name="T78" fmla="*/ 7749 w 20000"/>
                  <a:gd name="T79" fmla="*/ 19224 h 20000"/>
                  <a:gd name="T80" fmla="*/ 6158 w 20000"/>
                  <a:gd name="T81" fmla="*/ 18747 h 20000"/>
                  <a:gd name="T82" fmla="*/ 4839 w 20000"/>
                  <a:gd name="T83" fmla="*/ 16122 h 20000"/>
                  <a:gd name="T84" fmla="*/ 3328 w 20000"/>
                  <a:gd name="T85" fmla="*/ 12349 h 20000"/>
                  <a:gd name="T86" fmla="*/ 3087 w 20000"/>
                  <a:gd name="T87" fmla="*/ 10664 h 20000"/>
                  <a:gd name="T88" fmla="*/ 3167 w 20000"/>
                  <a:gd name="T89" fmla="*/ 10112 h 20000"/>
                  <a:gd name="T90" fmla="*/ 2508 w 20000"/>
                  <a:gd name="T91" fmla="*/ 10336 h 20000"/>
                  <a:gd name="T92" fmla="*/ 1350 w 20000"/>
                  <a:gd name="T93" fmla="*/ 10887 h 20000"/>
                  <a:gd name="T94" fmla="*/ 1350 w 20000"/>
                  <a:gd name="T95" fmla="*/ 9500 h 20000"/>
                  <a:gd name="T96" fmla="*/ 96 w 20000"/>
                  <a:gd name="T97" fmla="*/ 8874 h 20000"/>
                  <a:gd name="T98" fmla="*/ 257 w 20000"/>
                  <a:gd name="T99" fmla="*/ 8650 h 20000"/>
                  <a:gd name="T100" fmla="*/ 1592 w 20000"/>
                  <a:gd name="T101" fmla="*/ 8650 h 20000"/>
                  <a:gd name="T102" fmla="*/ 1093 w 20000"/>
                  <a:gd name="T103" fmla="*/ 7412 h 20000"/>
                  <a:gd name="T104" fmla="*/ 1093 w 20000"/>
                  <a:gd name="T105" fmla="*/ 5861 h 20000"/>
                  <a:gd name="T106" fmla="*/ 2251 w 20000"/>
                  <a:gd name="T107" fmla="*/ 5638 h 20000"/>
                  <a:gd name="T108" fmla="*/ 3087 w 20000"/>
                  <a:gd name="T109" fmla="*/ 4400 h 20000"/>
                  <a:gd name="T110" fmla="*/ 3585 w 20000"/>
                  <a:gd name="T111" fmla="*/ 3013 h 20000"/>
                  <a:gd name="T112" fmla="*/ 3585 w 20000"/>
                  <a:gd name="T113" fmla="*/ 2237 h 20000"/>
                  <a:gd name="T114" fmla="*/ 2830 w 20000"/>
                  <a:gd name="T115" fmla="*/ 850 h 20000"/>
                  <a:gd name="T116" fmla="*/ 4839 w 20000"/>
                  <a:gd name="T117" fmla="*/ 55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000" h="20000">
                    <a:moveTo>
                      <a:pt x="5498" y="0"/>
                    </a:moveTo>
                    <a:lnTo>
                      <a:pt x="5659" y="0"/>
                    </a:lnTo>
                    <a:lnTo>
                      <a:pt x="6158" y="552"/>
                    </a:lnTo>
                    <a:lnTo>
                      <a:pt x="6318" y="850"/>
                    </a:lnTo>
                    <a:lnTo>
                      <a:pt x="6415" y="1163"/>
                    </a:lnTo>
                    <a:lnTo>
                      <a:pt x="6576" y="1626"/>
                    </a:lnTo>
                    <a:lnTo>
                      <a:pt x="6833" y="1775"/>
                    </a:lnTo>
                    <a:lnTo>
                      <a:pt x="7074" y="2013"/>
                    </a:lnTo>
                    <a:lnTo>
                      <a:pt x="6672" y="2401"/>
                    </a:lnTo>
                    <a:lnTo>
                      <a:pt x="6415" y="2163"/>
                    </a:lnTo>
                    <a:lnTo>
                      <a:pt x="6318" y="2237"/>
                    </a:lnTo>
                    <a:lnTo>
                      <a:pt x="6415" y="2476"/>
                    </a:lnTo>
                    <a:lnTo>
                      <a:pt x="6576" y="2476"/>
                    </a:lnTo>
                    <a:lnTo>
                      <a:pt x="6576" y="2774"/>
                    </a:lnTo>
                    <a:lnTo>
                      <a:pt x="6833" y="3386"/>
                    </a:lnTo>
                    <a:lnTo>
                      <a:pt x="7251" y="3236"/>
                    </a:lnTo>
                    <a:lnTo>
                      <a:pt x="7412" y="3386"/>
                    </a:lnTo>
                    <a:lnTo>
                      <a:pt x="8328" y="3863"/>
                    </a:lnTo>
                    <a:lnTo>
                      <a:pt x="8087" y="4400"/>
                    </a:lnTo>
                    <a:lnTo>
                      <a:pt x="7926" y="4638"/>
                    </a:lnTo>
                    <a:lnTo>
                      <a:pt x="8087" y="4877"/>
                    </a:lnTo>
                    <a:lnTo>
                      <a:pt x="7749" y="5026"/>
                    </a:lnTo>
                    <a:lnTo>
                      <a:pt x="8087" y="5250"/>
                    </a:lnTo>
                    <a:lnTo>
                      <a:pt x="8585" y="5488"/>
                    </a:lnTo>
                    <a:lnTo>
                      <a:pt x="9164" y="5712"/>
                    </a:lnTo>
                    <a:lnTo>
                      <a:pt x="9662" y="5861"/>
                    </a:lnTo>
                    <a:lnTo>
                      <a:pt x="10498" y="6100"/>
                    </a:lnTo>
                    <a:lnTo>
                      <a:pt x="11158" y="6249"/>
                    </a:lnTo>
                    <a:lnTo>
                      <a:pt x="11254" y="6398"/>
                    </a:lnTo>
                    <a:lnTo>
                      <a:pt x="11672" y="6637"/>
                    </a:lnTo>
                    <a:lnTo>
                      <a:pt x="11913" y="6488"/>
                    </a:lnTo>
                    <a:lnTo>
                      <a:pt x="12235" y="6711"/>
                    </a:lnTo>
                    <a:lnTo>
                      <a:pt x="12331" y="6711"/>
                    </a:lnTo>
                    <a:lnTo>
                      <a:pt x="12749" y="6711"/>
                    </a:lnTo>
                    <a:lnTo>
                      <a:pt x="12990" y="6711"/>
                    </a:lnTo>
                    <a:lnTo>
                      <a:pt x="12990" y="6861"/>
                    </a:lnTo>
                    <a:lnTo>
                      <a:pt x="13650" y="6861"/>
                    </a:lnTo>
                    <a:lnTo>
                      <a:pt x="13585" y="6100"/>
                    </a:lnTo>
                    <a:lnTo>
                      <a:pt x="13650" y="5712"/>
                    </a:lnTo>
                    <a:lnTo>
                      <a:pt x="14068" y="5638"/>
                    </a:lnTo>
                    <a:lnTo>
                      <a:pt x="14068" y="6025"/>
                    </a:lnTo>
                    <a:lnTo>
                      <a:pt x="14068" y="6249"/>
                    </a:lnTo>
                    <a:lnTo>
                      <a:pt x="14405" y="6398"/>
                    </a:lnTo>
                    <a:lnTo>
                      <a:pt x="14904" y="6488"/>
                    </a:lnTo>
                    <a:lnTo>
                      <a:pt x="15322" y="6398"/>
                    </a:lnTo>
                    <a:lnTo>
                      <a:pt x="15322" y="6488"/>
                    </a:lnTo>
                    <a:lnTo>
                      <a:pt x="16415" y="6488"/>
                    </a:lnTo>
                    <a:lnTo>
                      <a:pt x="16238" y="6100"/>
                    </a:lnTo>
                    <a:lnTo>
                      <a:pt x="15981" y="6025"/>
                    </a:lnTo>
                    <a:lnTo>
                      <a:pt x="15981" y="5712"/>
                    </a:lnTo>
                    <a:lnTo>
                      <a:pt x="16238" y="5712"/>
                    </a:lnTo>
                    <a:lnTo>
                      <a:pt x="16672" y="5638"/>
                    </a:lnTo>
                    <a:lnTo>
                      <a:pt x="16833" y="5488"/>
                    </a:lnTo>
                    <a:lnTo>
                      <a:pt x="16897" y="5399"/>
                    </a:lnTo>
                    <a:lnTo>
                      <a:pt x="16897" y="5101"/>
                    </a:lnTo>
                    <a:lnTo>
                      <a:pt x="17492" y="5026"/>
                    </a:lnTo>
                    <a:lnTo>
                      <a:pt x="17588" y="4787"/>
                    </a:lnTo>
                    <a:lnTo>
                      <a:pt x="17910" y="4638"/>
                    </a:lnTo>
                    <a:lnTo>
                      <a:pt x="18569" y="4787"/>
                    </a:lnTo>
                    <a:lnTo>
                      <a:pt x="18810" y="4474"/>
                    </a:lnTo>
                    <a:lnTo>
                      <a:pt x="19068" y="4400"/>
                    </a:lnTo>
                    <a:lnTo>
                      <a:pt x="19244" y="4474"/>
                    </a:lnTo>
                    <a:lnTo>
                      <a:pt x="19068" y="4787"/>
                    </a:lnTo>
                    <a:lnTo>
                      <a:pt x="19325" y="4787"/>
                    </a:lnTo>
                    <a:lnTo>
                      <a:pt x="19325" y="5026"/>
                    </a:lnTo>
                    <a:lnTo>
                      <a:pt x="19244" y="5250"/>
                    </a:lnTo>
                    <a:lnTo>
                      <a:pt x="19486" y="5101"/>
                    </a:lnTo>
                    <a:lnTo>
                      <a:pt x="19486" y="5250"/>
                    </a:lnTo>
                    <a:lnTo>
                      <a:pt x="19727" y="5250"/>
                    </a:lnTo>
                    <a:lnTo>
                      <a:pt x="19984" y="5488"/>
                    </a:lnTo>
                    <a:lnTo>
                      <a:pt x="19904" y="5488"/>
                    </a:lnTo>
                    <a:lnTo>
                      <a:pt x="19727" y="5712"/>
                    </a:lnTo>
                    <a:lnTo>
                      <a:pt x="19904" y="6100"/>
                    </a:lnTo>
                    <a:lnTo>
                      <a:pt x="19727" y="6249"/>
                    </a:lnTo>
                    <a:lnTo>
                      <a:pt x="19662" y="6100"/>
                    </a:lnTo>
                    <a:lnTo>
                      <a:pt x="19068" y="6249"/>
                    </a:lnTo>
                    <a:lnTo>
                      <a:pt x="18569" y="6711"/>
                    </a:lnTo>
                    <a:lnTo>
                      <a:pt x="18569" y="7263"/>
                    </a:lnTo>
                    <a:lnTo>
                      <a:pt x="18248" y="7487"/>
                    </a:lnTo>
                    <a:lnTo>
                      <a:pt x="18248" y="7711"/>
                    </a:lnTo>
                    <a:lnTo>
                      <a:pt x="18248" y="8113"/>
                    </a:lnTo>
                    <a:lnTo>
                      <a:pt x="17990" y="8650"/>
                    </a:lnTo>
                    <a:lnTo>
                      <a:pt x="17588" y="8650"/>
                    </a:lnTo>
                    <a:lnTo>
                      <a:pt x="17588" y="9262"/>
                    </a:lnTo>
                    <a:lnTo>
                      <a:pt x="17331" y="9336"/>
                    </a:lnTo>
                    <a:lnTo>
                      <a:pt x="17492" y="9963"/>
                    </a:lnTo>
                    <a:lnTo>
                      <a:pt x="17235" y="9963"/>
                    </a:lnTo>
                    <a:lnTo>
                      <a:pt x="17074" y="9650"/>
                    </a:lnTo>
                    <a:lnTo>
                      <a:pt x="16833" y="9336"/>
                    </a:lnTo>
                    <a:lnTo>
                      <a:pt x="16833" y="9023"/>
                    </a:lnTo>
                    <a:lnTo>
                      <a:pt x="16495" y="9336"/>
                    </a:lnTo>
                    <a:lnTo>
                      <a:pt x="16415" y="9336"/>
                    </a:lnTo>
                    <a:lnTo>
                      <a:pt x="16238" y="9262"/>
                    </a:lnTo>
                    <a:lnTo>
                      <a:pt x="16158" y="9262"/>
                    </a:lnTo>
                    <a:lnTo>
                      <a:pt x="15981" y="8725"/>
                    </a:lnTo>
                    <a:lnTo>
                      <a:pt x="16158" y="8650"/>
                    </a:lnTo>
                    <a:lnTo>
                      <a:pt x="16238" y="8352"/>
                    </a:lnTo>
                    <a:lnTo>
                      <a:pt x="16672" y="8262"/>
                    </a:lnTo>
                    <a:lnTo>
                      <a:pt x="16672" y="8024"/>
                    </a:lnTo>
                    <a:lnTo>
                      <a:pt x="16833" y="7875"/>
                    </a:lnTo>
                    <a:lnTo>
                      <a:pt x="16672" y="7651"/>
                    </a:lnTo>
                    <a:lnTo>
                      <a:pt x="15064" y="7711"/>
                    </a:lnTo>
                    <a:lnTo>
                      <a:pt x="15161" y="7651"/>
                    </a:lnTo>
                    <a:lnTo>
                      <a:pt x="15064" y="7263"/>
                    </a:lnTo>
                    <a:lnTo>
                      <a:pt x="14662" y="7040"/>
                    </a:lnTo>
                    <a:lnTo>
                      <a:pt x="14244" y="6711"/>
                    </a:lnTo>
                    <a:lnTo>
                      <a:pt x="14003" y="6711"/>
                    </a:lnTo>
                    <a:lnTo>
                      <a:pt x="13842" y="7263"/>
                    </a:lnTo>
                    <a:lnTo>
                      <a:pt x="14068" y="7487"/>
                    </a:lnTo>
                    <a:lnTo>
                      <a:pt x="14244" y="7487"/>
                    </a:lnTo>
                    <a:lnTo>
                      <a:pt x="14502" y="7711"/>
                    </a:lnTo>
                    <a:lnTo>
                      <a:pt x="14068" y="7711"/>
                    </a:lnTo>
                    <a:lnTo>
                      <a:pt x="14068" y="8024"/>
                    </a:lnTo>
                    <a:lnTo>
                      <a:pt x="13842" y="8113"/>
                    </a:lnTo>
                    <a:lnTo>
                      <a:pt x="14068" y="8352"/>
                    </a:lnTo>
                    <a:lnTo>
                      <a:pt x="14502" y="8501"/>
                    </a:lnTo>
                    <a:lnTo>
                      <a:pt x="14405" y="8874"/>
                    </a:lnTo>
                    <a:lnTo>
                      <a:pt x="14904" y="10276"/>
                    </a:lnTo>
                    <a:lnTo>
                      <a:pt x="14502" y="10336"/>
                    </a:lnTo>
                    <a:lnTo>
                      <a:pt x="14502" y="10112"/>
                    </a:lnTo>
                    <a:lnTo>
                      <a:pt x="14244" y="10500"/>
                    </a:lnTo>
                    <a:lnTo>
                      <a:pt x="14068" y="10336"/>
                    </a:lnTo>
                    <a:lnTo>
                      <a:pt x="14068" y="9963"/>
                    </a:lnTo>
                    <a:lnTo>
                      <a:pt x="14003" y="9963"/>
                    </a:lnTo>
                    <a:lnTo>
                      <a:pt x="14003" y="10276"/>
                    </a:lnTo>
                    <a:lnTo>
                      <a:pt x="13408" y="10500"/>
                    </a:lnTo>
                    <a:lnTo>
                      <a:pt x="13151" y="10664"/>
                    </a:lnTo>
                    <a:lnTo>
                      <a:pt x="13151" y="10723"/>
                    </a:lnTo>
                    <a:lnTo>
                      <a:pt x="13328" y="11126"/>
                    </a:lnTo>
                    <a:lnTo>
                      <a:pt x="13151" y="11350"/>
                    </a:lnTo>
                    <a:lnTo>
                      <a:pt x="12990" y="11499"/>
                    </a:lnTo>
                    <a:lnTo>
                      <a:pt x="12910" y="11738"/>
                    </a:lnTo>
                    <a:lnTo>
                      <a:pt x="12331" y="11887"/>
                    </a:lnTo>
                    <a:lnTo>
                      <a:pt x="12331" y="11738"/>
                    </a:lnTo>
                    <a:lnTo>
                      <a:pt x="12074" y="11887"/>
                    </a:lnTo>
                    <a:lnTo>
                      <a:pt x="12235" y="11887"/>
                    </a:lnTo>
                    <a:lnTo>
                      <a:pt x="11576" y="12737"/>
                    </a:lnTo>
                    <a:lnTo>
                      <a:pt x="10997" y="13125"/>
                    </a:lnTo>
                    <a:lnTo>
                      <a:pt x="10498" y="13587"/>
                    </a:lnTo>
                    <a:lnTo>
                      <a:pt x="10161" y="13900"/>
                    </a:lnTo>
                    <a:lnTo>
                      <a:pt x="10322" y="13960"/>
                    </a:lnTo>
                    <a:lnTo>
                      <a:pt x="9839" y="14198"/>
                    </a:lnTo>
                    <a:lnTo>
                      <a:pt x="9502" y="14362"/>
                    </a:lnTo>
                    <a:lnTo>
                      <a:pt x="9244" y="14601"/>
                    </a:lnTo>
                    <a:lnTo>
                      <a:pt x="9164" y="14601"/>
                    </a:lnTo>
                    <a:lnTo>
                      <a:pt x="8842" y="14750"/>
                    </a:lnTo>
                    <a:lnTo>
                      <a:pt x="8746" y="15213"/>
                    </a:lnTo>
                    <a:lnTo>
                      <a:pt x="8842" y="15600"/>
                    </a:lnTo>
                    <a:lnTo>
                      <a:pt x="8842" y="15824"/>
                    </a:lnTo>
                    <a:lnTo>
                      <a:pt x="8842" y="16212"/>
                    </a:lnTo>
                    <a:lnTo>
                      <a:pt x="8746" y="16212"/>
                    </a:lnTo>
                    <a:lnTo>
                      <a:pt x="9003" y="16585"/>
                    </a:lnTo>
                    <a:lnTo>
                      <a:pt x="8746" y="17136"/>
                    </a:lnTo>
                    <a:lnTo>
                      <a:pt x="8585" y="17435"/>
                    </a:lnTo>
                    <a:lnTo>
                      <a:pt x="8746" y="18449"/>
                    </a:lnTo>
                    <a:lnTo>
                      <a:pt x="8328" y="18449"/>
                    </a:lnTo>
                    <a:lnTo>
                      <a:pt x="8087" y="18986"/>
                    </a:lnTo>
                    <a:lnTo>
                      <a:pt x="8424" y="19075"/>
                    </a:lnTo>
                    <a:lnTo>
                      <a:pt x="8328" y="19224"/>
                    </a:lnTo>
                    <a:lnTo>
                      <a:pt x="7749" y="19224"/>
                    </a:lnTo>
                    <a:lnTo>
                      <a:pt x="7492" y="19448"/>
                    </a:lnTo>
                    <a:lnTo>
                      <a:pt x="7492" y="19687"/>
                    </a:lnTo>
                    <a:lnTo>
                      <a:pt x="7074" y="19985"/>
                    </a:lnTo>
                    <a:lnTo>
                      <a:pt x="6158" y="18747"/>
                    </a:lnTo>
                    <a:lnTo>
                      <a:pt x="6318" y="18837"/>
                    </a:lnTo>
                    <a:lnTo>
                      <a:pt x="5756" y="17763"/>
                    </a:lnTo>
                    <a:lnTo>
                      <a:pt x="5338" y="17136"/>
                    </a:lnTo>
                    <a:lnTo>
                      <a:pt x="4839" y="16122"/>
                    </a:lnTo>
                    <a:lnTo>
                      <a:pt x="4582" y="15362"/>
                    </a:lnTo>
                    <a:lnTo>
                      <a:pt x="4180" y="14750"/>
                    </a:lnTo>
                    <a:lnTo>
                      <a:pt x="3489" y="12886"/>
                    </a:lnTo>
                    <a:lnTo>
                      <a:pt x="3328" y="12349"/>
                    </a:lnTo>
                    <a:lnTo>
                      <a:pt x="3167" y="11499"/>
                    </a:lnTo>
                    <a:lnTo>
                      <a:pt x="3167" y="10962"/>
                    </a:lnTo>
                    <a:lnTo>
                      <a:pt x="3087" y="10723"/>
                    </a:lnTo>
                    <a:lnTo>
                      <a:pt x="3087" y="10664"/>
                    </a:lnTo>
                    <a:lnTo>
                      <a:pt x="3167" y="10500"/>
                    </a:lnTo>
                    <a:lnTo>
                      <a:pt x="3087" y="10336"/>
                    </a:lnTo>
                    <a:lnTo>
                      <a:pt x="2926" y="10112"/>
                    </a:lnTo>
                    <a:lnTo>
                      <a:pt x="3167" y="10112"/>
                    </a:lnTo>
                    <a:lnTo>
                      <a:pt x="3167" y="9963"/>
                    </a:lnTo>
                    <a:lnTo>
                      <a:pt x="2830" y="9963"/>
                    </a:lnTo>
                    <a:lnTo>
                      <a:pt x="2830" y="10276"/>
                    </a:lnTo>
                    <a:lnTo>
                      <a:pt x="2508" y="10336"/>
                    </a:lnTo>
                    <a:lnTo>
                      <a:pt x="2830" y="10500"/>
                    </a:lnTo>
                    <a:lnTo>
                      <a:pt x="2669" y="10887"/>
                    </a:lnTo>
                    <a:lnTo>
                      <a:pt x="1849" y="11126"/>
                    </a:lnTo>
                    <a:lnTo>
                      <a:pt x="1350" y="10887"/>
                    </a:lnTo>
                    <a:lnTo>
                      <a:pt x="434" y="9963"/>
                    </a:lnTo>
                    <a:lnTo>
                      <a:pt x="675" y="9963"/>
                    </a:lnTo>
                    <a:lnTo>
                      <a:pt x="1350" y="9724"/>
                    </a:lnTo>
                    <a:lnTo>
                      <a:pt x="1350" y="9500"/>
                    </a:lnTo>
                    <a:lnTo>
                      <a:pt x="756" y="9724"/>
                    </a:lnTo>
                    <a:lnTo>
                      <a:pt x="96" y="9336"/>
                    </a:lnTo>
                    <a:lnTo>
                      <a:pt x="0" y="9023"/>
                    </a:lnTo>
                    <a:lnTo>
                      <a:pt x="96" y="8874"/>
                    </a:lnTo>
                    <a:lnTo>
                      <a:pt x="0" y="8874"/>
                    </a:lnTo>
                    <a:lnTo>
                      <a:pt x="0" y="8725"/>
                    </a:lnTo>
                    <a:lnTo>
                      <a:pt x="257" y="8725"/>
                    </a:lnTo>
                    <a:lnTo>
                      <a:pt x="257" y="8650"/>
                    </a:lnTo>
                    <a:lnTo>
                      <a:pt x="916" y="8650"/>
                    </a:lnTo>
                    <a:lnTo>
                      <a:pt x="1158" y="8650"/>
                    </a:lnTo>
                    <a:lnTo>
                      <a:pt x="1415" y="8501"/>
                    </a:lnTo>
                    <a:lnTo>
                      <a:pt x="1592" y="8650"/>
                    </a:lnTo>
                    <a:lnTo>
                      <a:pt x="1752" y="8501"/>
                    </a:lnTo>
                    <a:lnTo>
                      <a:pt x="1752" y="8352"/>
                    </a:lnTo>
                    <a:lnTo>
                      <a:pt x="1350" y="7487"/>
                    </a:lnTo>
                    <a:lnTo>
                      <a:pt x="1093" y="7412"/>
                    </a:lnTo>
                    <a:lnTo>
                      <a:pt x="1093" y="6711"/>
                    </a:lnTo>
                    <a:lnTo>
                      <a:pt x="498" y="6637"/>
                    </a:lnTo>
                    <a:lnTo>
                      <a:pt x="916" y="6025"/>
                    </a:lnTo>
                    <a:lnTo>
                      <a:pt x="1093" y="5861"/>
                    </a:lnTo>
                    <a:lnTo>
                      <a:pt x="1158" y="5712"/>
                    </a:lnTo>
                    <a:lnTo>
                      <a:pt x="1350" y="6025"/>
                    </a:lnTo>
                    <a:lnTo>
                      <a:pt x="2170" y="5712"/>
                    </a:lnTo>
                    <a:lnTo>
                      <a:pt x="2251" y="5638"/>
                    </a:lnTo>
                    <a:lnTo>
                      <a:pt x="2412" y="5488"/>
                    </a:lnTo>
                    <a:lnTo>
                      <a:pt x="2412" y="5101"/>
                    </a:lnTo>
                    <a:lnTo>
                      <a:pt x="3087" y="4787"/>
                    </a:lnTo>
                    <a:lnTo>
                      <a:pt x="3087" y="4400"/>
                    </a:lnTo>
                    <a:lnTo>
                      <a:pt x="3328" y="4087"/>
                    </a:lnTo>
                    <a:lnTo>
                      <a:pt x="3585" y="3624"/>
                    </a:lnTo>
                    <a:lnTo>
                      <a:pt x="3923" y="3386"/>
                    </a:lnTo>
                    <a:lnTo>
                      <a:pt x="3585" y="3013"/>
                    </a:lnTo>
                    <a:lnTo>
                      <a:pt x="3923" y="2774"/>
                    </a:lnTo>
                    <a:lnTo>
                      <a:pt x="4180" y="2625"/>
                    </a:lnTo>
                    <a:lnTo>
                      <a:pt x="4180" y="2401"/>
                    </a:lnTo>
                    <a:lnTo>
                      <a:pt x="3585" y="2237"/>
                    </a:lnTo>
                    <a:lnTo>
                      <a:pt x="3489" y="2013"/>
                    </a:lnTo>
                    <a:lnTo>
                      <a:pt x="3167" y="1864"/>
                    </a:lnTo>
                    <a:lnTo>
                      <a:pt x="3167" y="1223"/>
                    </a:lnTo>
                    <a:lnTo>
                      <a:pt x="2830" y="850"/>
                    </a:lnTo>
                    <a:lnTo>
                      <a:pt x="3087" y="611"/>
                    </a:lnTo>
                    <a:lnTo>
                      <a:pt x="3746" y="611"/>
                    </a:lnTo>
                    <a:lnTo>
                      <a:pt x="4180" y="776"/>
                    </a:lnTo>
                    <a:lnTo>
                      <a:pt x="4839" y="552"/>
                    </a:lnTo>
                    <a:lnTo>
                      <a:pt x="5338" y="149"/>
                    </a:lnTo>
                    <a:lnTo>
                      <a:pt x="5498" y="0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9" name="Freeform 188">
                <a:extLst>
                  <a:ext uri="{FF2B5EF4-FFF2-40B4-BE49-F238E27FC236}">
                    <a16:creationId xmlns:a16="http://schemas.microsoft.com/office/drawing/2014/main" id="{DC9F23AA-099F-32EB-BB27-ADD2166A0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8069" y="3456951"/>
                <a:ext cx="542085" cy="446957"/>
              </a:xfrm>
              <a:custGeom>
                <a:avLst/>
                <a:gdLst>
                  <a:gd name="T0" fmla="*/ 4504 w 20000"/>
                  <a:gd name="T1" fmla="*/ 1808 h 20000"/>
                  <a:gd name="T2" fmla="*/ 5061 w 20000"/>
                  <a:gd name="T3" fmla="*/ 3212 h 20000"/>
                  <a:gd name="T4" fmla="*/ 6800 w 20000"/>
                  <a:gd name="T5" fmla="*/ 4049 h 20000"/>
                  <a:gd name="T6" fmla="*/ 9342 w 20000"/>
                  <a:gd name="T7" fmla="*/ 3914 h 20000"/>
                  <a:gd name="T8" fmla="*/ 9253 w 20000"/>
                  <a:gd name="T9" fmla="*/ 4049 h 20000"/>
                  <a:gd name="T10" fmla="*/ 9810 w 20000"/>
                  <a:gd name="T11" fmla="*/ 4049 h 20000"/>
                  <a:gd name="T12" fmla="*/ 10502 w 20000"/>
                  <a:gd name="T13" fmla="*/ 3212 h 20000"/>
                  <a:gd name="T14" fmla="*/ 11773 w 20000"/>
                  <a:gd name="T15" fmla="*/ 2105 h 20000"/>
                  <a:gd name="T16" fmla="*/ 12910 w 20000"/>
                  <a:gd name="T17" fmla="*/ 2375 h 20000"/>
                  <a:gd name="T18" fmla="*/ 16611 w 20000"/>
                  <a:gd name="T19" fmla="*/ 4049 h 20000"/>
                  <a:gd name="T20" fmla="*/ 16834 w 20000"/>
                  <a:gd name="T21" fmla="*/ 6424 h 20000"/>
                  <a:gd name="T22" fmla="*/ 16834 w 20000"/>
                  <a:gd name="T23" fmla="*/ 7557 h 20000"/>
                  <a:gd name="T24" fmla="*/ 16611 w 20000"/>
                  <a:gd name="T25" fmla="*/ 8394 h 20000"/>
                  <a:gd name="T26" fmla="*/ 16611 w 20000"/>
                  <a:gd name="T27" fmla="*/ 9096 h 20000"/>
                  <a:gd name="T28" fmla="*/ 17101 w 20000"/>
                  <a:gd name="T29" fmla="*/ 11309 h 20000"/>
                  <a:gd name="T30" fmla="*/ 18105 w 20000"/>
                  <a:gd name="T31" fmla="*/ 12308 h 20000"/>
                  <a:gd name="T32" fmla="*/ 17547 w 20000"/>
                  <a:gd name="T33" fmla="*/ 13846 h 20000"/>
                  <a:gd name="T34" fmla="*/ 18930 w 20000"/>
                  <a:gd name="T35" fmla="*/ 15358 h 20000"/>
                  <a:gd name="T36" fmla="*/ 19621 w 20000"/>
                  <a:gd name="T37" fmla="*/ 17031 h 20000"/>
                  <a:gd name="T38" fmla="*/ 19978 w 20000"/>
                  <a:gd name="T39" fmla="*/ 17598 h 20000"/>
                  <a:gd name="T40" fmla="*/ 19844 w 20000"/>
                  <a:gd name="T41" fmla="*/ 17868 h 20000"/>
                  <a:gd name="T42" fmla="*/ 19041 w 20000"/>
                  <a:gd name="T43" fmla="*/ 18273 h 20000"/>
                  <a:gd name="T44" fmla="*/ 18462 w 20000"/>
                  <a:gd name="T45" fmla="*/ 19271 h 20000"/>
                  <a:gd name="T46" fmla="*/ 18016 w 20000"/>
                  <a:gd name="T47" fmla="*/ 19703 h 20000"/>
                  <a:gd name="T48" fmla="*/ 16054 w 20000"/>
                  <a:gd name="T49" fmla="*/ 19406 h 20000"/>
                  <a:gd name="T50" fmla="*/ 14091 w 20000"/>
                  <a:gd name="T51" fmla="*/ 18974 h 20000"/>
                  <a:gd name="T52" fmla="*/ 13177 w 20000"/>
                  <a:gd name="T53" fmla="*/ 17166 h 20000"/>
                  <a:gd name="T54" fmla="*/ 12219 w 20000"/>
                  <a:gd name="T55" fmla="*/ 17598 h 20000"/>
                  <a:gd name="T56" fmla="*/ 11438 w 20000"/>
                  <a:gd name="T57" fmla="*/ 18165 h 20000"/>
                  <a:gd name="T58" fmla="*/ 9922 w 20000"/>
                  <a:gd name="T59" fmla="*/ 17436 h 20000"/>
                  <a:gd name="T60" fmla="*/ 8986 w 20000"/>
                  <a:gd name="T61" fmla="*/ 16491 h 20000"/>
                  <a:gd name="T62" fmla="*/ 7737 w 20000"/>
                  <a:gd name="T63" fmla="*/ 15223 h 20000"/>
                  <a:gd name="T64" fmla="*/ 7157 w 20000"/>
                  <a:gd name="T65" fmla="*/ 14521 h 20000"/>
                  <a:gd name="T66" fmla="*/ 6577 w 20000"/>
                  <a:gd name="T67" fmla="*/ 13117 h 20000"/>
                  <a:gd name="T68" fmla="*/ 5663 w 20000"/>
                  <a:gd name="T69" fmla="*/ 13117 h 20000"/>
                  <a:gd name="T70" fmla="*/ 5418 w 20000"/>
                  <a:gd name="T71" fmla="*/ 12848 h 20000"/>
                  <a:gd name="T72" fmla="*/ 5061 w 20000"/>
                  <a:gd name="T73" fmla="*/ 13522 h 20000"/>
                  <a:gd name="T74" fmla="*/ 4727 w 20000"/>
                  <a:gd name="T75" fmla="*/ 12308 h 20000"/>
                  <a:gd name="T76" fmla="*/ 4370 w 20000"/>
                  <a:gd name="T77" fmla="*/ 11309 h 20000"/>
                  <a:gd name="T78" fmla="*/ 3924 w 20000"/>
                  <a:gd name="T79" fmla="*/ 10202 h 20000"/>
                  <a:gd name="T80" fmla="*/ 2653 w 20000"/>
                  <a:gd name="T81" fmla="*/ 9366 h 20000"/>
                  <a:gd name="T82" fmla="*/ 1962 w 20000"/>
                  <a:gd name="T83" fmla="*/ 8232 h 20000"/>
                  <a:gd name="T84" fmla="*/ 2096 w 20000"/>
                  <a:gd name="T85" fmla="*/ 7287 h 20000"/>
                  <a:gd name="T86" fmla="*/ 2542 w 20000"/>
                  <a:gd name="T87" fmla="*/ 6559 h 20000"/>
                  <a:gd name="T88" fmla="*/ 2653 w 20000"/>
                  <a:gd name="T89" fmla="*/ 5722 h 20000"/>
                  <a:gd name="T90" fmla="*/ 2096 w 20000"/>
                  <a:gd name="T91" fmla="*/ 5452 h 20000"/>
                  <a:gd name="T92" fmla="*/ 1382 w 20000"/>
                  <a:gd name="T93" fmla="*/ 4750 h 20000"/>
                  <a:gd name="T94" fmla="*/ 1048 w 20000"/>
                  <a:gd name="T95" fmla="*/ 3914 h 20000"/>
                  <a:gd name="T96" fmla="*/ 580 w 20000"/>
                  <a:gd name="T97" fmla="*/ 2537 h 20000"/>
                  <a:gd name="T98" fmla="*/ 468 w 20000"/>
                  <a:gd name="T99" fmla="*/ 1673 h 20000"/>
                  <a:gd name="T100" fmla="*/ 468 w 20000"/>
                  <a:gd name="T101" fmla="*/ 0 h 20000"/>
                  <a:gd name="T102" fmla="*/ 2542 w 20000"/>
                  <a:gd name="T103" fmla="*/ 140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000" h="20000">
                    <a:moveTo>
                      <a:pt x="3233" y="1107"/>
                    </a:moveTo>
                    <a:lnTo>
                      <a:pt x="4504" y="1808"/>
                    </a:lnTo>
                    <a:lnTo>
                      <a:pt x="4370" y="2105"/>
                    </a:lnTo>
                    <a:lnTo>
                      <a:pt x="5061" y="3212"/>
                    </a:lnTo>
                    <a:lnTo>
                      <a:pt x="5886" y="3482"/>
                    </a:lnTo>
                    <a:lnTo>
                      <a:pt x="6800" y="4049"/>
                    </a:lnTo>
                    <a:lnTo>
                      <a:pt x="8294" y="4318"/>
                    </a:lnTo>
                    <a:lnTo>
                      <a:pt x="9342" y="3914"/>
                    </a:lnTo>
                    <a:lnTo>
                      <a:pt x="9588" y="3914"/>
                    </a:lnTo>
                    <a:lnTo>
                      <a:pt x="9253" y="4049"/>
                    </a:lnTo>
                    <a:lnTo>
                      <a:pt x="9253" y="4318"/>
                    </a:lnTo>
                    <a:lnTo>
                      <a:pt x="9810" y="4049"/>
                    </a:lnTo>
                    <a:lnTo>
                      <a:pt x="9588" y="3482"/>
                    </a:lnTo>
                    <a:lnTo>
                      <a:pt x="10502" y="3212"/>
                    </a:lnTo>
                    <a:lnTo>
                      <a:pt x="11081" y="2105"/>
                    </a:lnTo>
                    <a:lnTo>
                      <a:pt x="11773" y="2105"/>
                    </a:lnTo>
                    <a:lnTo>
                      <a:pt x="12687" y="1808"/>
                    </a:lnTo>
                    <a:lnTo>
                      <a:pt x="12910" y="2375"/>
                    </a:lnTo>
                    <a:lnTo>
                      <a:pt x="14181" y="2807"/>
                    </a:lnTo>
                    <a:lnTo>
                      <a:pt x="16611" y="4049"/>
                    </a:lnTo>
                    <a:lnTo>
                      <a:pt x="16834" y="5452"/>
                    </a:lnTo>
                    <a:lnTo>
                      <a:pt x="16834" y="6424"/>
                    </a:lnTo>
                    <a:lnTo>
                      <a:pt x="16611" y="7287"/>
                    </a:lnTo>
                    <a:lnTo>
                      <a:pt x="16834" y="7557"/>
                    </a:lnTo>
                    <a:lnTo>
                      <a:pt x="16499" y="7665"/>
                    </a:lnTo>
                    <a:lnTo>
                      <a:pt x="16611" y="8394"/>
                    </a:lnTo>
                    <a:lnTo>
                      <a:pt x="16834" y="8664"/>
                    </a:lnTo>
                    <a:lnTo>
                      <a:pt x="16611" y="9096"/>
                    </a:lnTo>
                    <a:lnTo>
                      <a:pt x="17101" y="10202"/>
                    </a:lnTo>
                    <a:lnTo>
                      <a:pt x="17101" y="11309"/>
                    </a:lnTo>
                    <a:lnTo>
                      <a:pt x="18016" y="11579"/>
                    </a:lnTo>
                    <a:lnTo>
                      <a:pt x="18105" y="12308"/>
                    </a:lnTo>
                    <a:lnTo>
                      <a:pt x="17770" y="12848"/>
                    </a:lnTo>
                    <a:lnTo>
                      <a:pt x="17547" y="13846"/>
                    </a:lnTo>
                    <a:lnTo>
                      <a:pt x="18350" y="15223"/>
                    </a:lnTo>
                    <a:lnTo>
                      <a:pt x="18930" y="15358"/>
                    </a:lnTo>
                    <a:lnTo>
                      <a:pt x="19509" y="16059"/>
                    </a:lnTo>
                    <a:lnTo>
                      <a:pt x="19621" y="17031"/>
                    </a:lnTo>
                    <a:lnTo>
                      <a:pt x="19978" y="17031"/>
                    </a:lnTo>
                    <a:lnTo>
                      <a:pt x="19978" y="17598"/>
                    </a:lnTo>
                    <a:lnTo>
                      <a:pt x="19844" y="17598"/>
                    </a:lnTo>
                    <a:lnTo>
                      <a:pt x="19844" y="17868"/>
                    </a:lnTo>
                    <a:lnTo>
                      <a:pt x="19509" y="17868"/>
                    </a:lnTo>
                    <a:lnTo>
                      <a:pt x="19041" y="18273"/>
                    </a:lnTo>
                    <a:lnTo>
                      <a:pt x="18707" y="18273"/>
                    </a:lnTo>
                    <a:lnTo>
                      <a:pt x="18462" y="19271"/>
                    </a:lnTo>
                    <a:lnTo>
                      <a:pt x="18462" y="19973"/>
                    </a:lnTo>
                    <a:lnTo>
                      <a:pt x="18016" y="19703"/>
                    </a:lnTo>
                    <a:lnTo>
                      <a:pt x="17101" y="19406"/>
                    </a:lnTo>
                    <a:lnTo>
                      <a:pt x="16054" y="19406"/>
                    </a:lnTo>
                    <a:lnTo>
                      <a:pt x="15139" y="19271"/>
                    </a:lnTo>
                    <a:lnTo>
                      <a:pt x="14091" y="18974"/>
                    </a:lnTo>
                    <a:lnTo>
                      <a:pt x="13623" y="17868"/>
                    </a:lnTo>
                    <a:lnTo>
                      <a:pt x="13177" y="17166"/>
                    </a:lnTo>
                    <a:lnTo>
                      <a:pt x="12575" y="17436"/>
                    </a:lnTo>
                    <a:lnTo>
                      <a:pt x="12219" y="17598"/>
                    </a:lnTo>
                    <a:lnTo>
                      <a:pt x="11773" y="17868"/>
                    </a:lnTo>
                    <a:lnTo>
                      <a:pt x="11438" y="18165"/>
                    </a:lnTo>
                    <a:lnTo>
                      <a:pt x="10725" y="17868"/>
                    </a:lnTo>
                    <a:lnTo>
                      <a:pt x="9922" y="17436"/>
                    </a:lnTo>
                    <a:lnTo>
                      <a:pt x="9342" y="17031"/>
                    </a:lnTo>
                    <a:lnTo>
                      <a:pt x="8986" y="16491"/>
                    </a:lnTo>
                    <a:lnTo>
                      <a:pt x="8294" y="16329"/>
                    </a:lnTo>
                    <a:lnTo>
                      <a:pt x="7737" y="15223"/>
                    </a:lnTo>
                    <a:lnTo>
                      <a:pt x="7514" y="14683"/>
                    </a:lnTo>
                    <a:lnTo>
                      <a:pt x="7157" y="14521"/>
                    </a:lnTo>
                    <a:lnTo>
                      <a:pt x="6800" y="13522"/>
                    </a:lnTo>
                    <a:lnTo>
                      <a:pt x="6577" y="13117"/>
                    </a:lnTo>
                    <a:lnTo>
                      <a:pt x="6243" y="13522"/>
                    </a:lnTo>
                    <a:lnTo>
                      <a:pt x="5663" y="13117"/>
                    </a:lnTo>
                    <a:lnTo>
                      <a:pt x="5663" y="12848"/>
                    </a:lnTo>
                    <a:lnTo>
                      <a:pt x="5418" y="12848"/>
                    </a:lnTo>
                    <a:lnTo>
                      <a:pt x="5418" y="13522"/>
                    </a:lnTo>
                    <a:lnTo>
                      <a:pt x="5061" y="13522"/>
                    </a:lnTo>
                    <a:lnTo>
                      <a:pt x="4727" y="12848"/>
                    </a:lnTo>
                    <a:lnTo>
                      <a:pt x="4727" y="12308"/>
                    </a:lnTo>
                    <a:lnTo>
                      <a:pt x="4370" y="12011"/>
                    </a:lnTo>
                    <a:lnTo>
                      <a:pt x="4370" y="11309"/>
                    </a:lnTo>
                    <a:lnTo>
                      <a:pt x="4370" y="11201"/>
                    </a:lnTo>
                    <a:lnTo>
                      <a:pt x="3924" y="10202"/>
                    </a:lnTo>
                    <a:lnTo>
                      <a:pt x="3456" y="9933"/>
                    </a:lnTo>
                    <a:lnTo>
                      <a:pt x="2653" y="9366"/>
                    </a:lnTo>
                    <a:lnTo>
                      <a:pt x="2542" y="8799"/>
                    </a:lnTo>
                    <a:lnTo>
                      <a:pt x="1962" y="8232"/>
                    </a:lnTo>
                    <a:lnTo>
                      <a:pt x="1962" y="7557"/>
                    </a:lnTo>
                    <a:lnTo>
                      <a:pt x="2096" y="7287"/>
                    </a:lnTo>
                    <a:lnTo>
                      <a:pt x="2096" y="6856"/>
                    </a:lnTo>
                    <a:lnTo>
                      <a:pt x="2542" y="6559"/>
                    </a:lnTo>
                    <a:lnTo>
                      <a:pt x="2319" y="5857"/>
                    </a:lnTo>
                    <a:lnTo>
                      <a:pt x="2653" y="5722"/>
                    </a:lnTo>
                    <a:lnTo>
                      <a:pt x="2542" y="5452"/>
                    </a:lnTo>
                    <a:lnTo>
                      <a:pt x="2096" y="5452"/>
                    </a:lnTo>
                    <a:lnTo>
                      <a:pt x="1739" y="5452"/>
                    </a:lnTo>
                    <a:lnTo>
                      <a:pt x="1382" y="4750"/>
                    </a:lnTo>
                    <a:lnTo>
                      <a:pt x="1137" y="4318"/>
                    </a:lnTo>
                    <a:lnTo>
                      <a:pt x="1048" y="3914"/>
                    </a:lnTo>
                    <a:lnTo>
                      <a:pt x="803" y="3212"/>
                    </a:lnTo>
                    <a:lnTo>
                      <a:pt x="580" y="2537"/>
                    </a:lnTo>
                    <a:lnTo>
                      <a:pt x="580" y="2375"/>
                    </a:lnTo>
                    <a:lnTo>
                      <a:pt x="468" y="1673"/>
                    </a:lnTo>
                    <a:lnTo>
                      <a:pt x="0" y="567"/>
                    </a:lnTo>
                    <a:lnTo>
                      <a:pt x="468" y="0"/>
                    </a:lnTo>
                    <a:lnTo>
                      <a:pt x="1137" y="1107"/>
                    </a:lnTo>
                    <a:lnTo>
                      <a:pt x="2542" y="1404"/>
                    </a:lnTo>
                    <a:lnTo>
                      <a:pt x="3233" y="1107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0" name="Freeform 172">
                <a:extLst>
                  <a:ext uri="{FF2B5EF4-FFF2-40B4-BE49-F238E27FC236}">
                    <a16:creationId xmlns:a16="http://schemas.microsoft.com/office/drawing/2014/main" id="{82C1BA0E-9D48-2531-1983-8BFAE23CE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3521" y="3734789"/>
                <a:ext cx="223478" cy="122310"/>
              </a:xfrm>
              <a:custGeom>
                <a:avLst/>
                <a:gdLst>
                  <a:gd name="T0" fmla="*/ 2005 w 20000"/>
                  <a:gd name="T1" fmla="*/ 0 h 20000"/>
                  <a:gd name="T2" fmla="*/ 3360 w 20000"/>
                  <a:gd name="T3" fmla="*/ 1084 h 20000"/>
                  <a:gd name="T4" fmla="*/ 7317 w 20000"/>
                  <a:gd name="T5" fmla="*/ 4039 h 20000"/>
                  <a:gd name="T6" fmla="*/ 8130 w 20000"/>
                  <a:gd name="T7" fmla="*/ 6700 h 20000"/>
                  <a:gd name="T8" fmla="*/ 8726 w 20000"/>
                  <a:gd name="T9" fmla="*/ 6108 h 20000"/>
                  <a:gd name="T10" fmla="*/ 9539 w 20000"/>
                  <a:gd name="T11" fmla="*/ 6108 h 20000"/>
                  <a:gd name="T12" fmla="*/ 10136 w 20000"/>
                  <a:gd name="T13" fmla="*/ 8276 h 20000"/>
                  <a:gd name="T14" fmla="*/ 11545 w 20000"/>
                  <a:gd name="T15" fmla="*/ 9261 h 20000"/>
                  <a:gd name="T16" fmla="*/ 12412 w 20000"/>
                  <a:gd name="T17" fmla="*/ 8276 h 20000"/>
                  <a:gd name="T18" fmla="*/ 12412 w 20000"/>
                  <a:gd name="T19" fmla="*/ 10739 h 20000"/>
                  <a:gd name="T20" fmla="*/ 13225 w 20000"/>
                  <a:gd name="T21" fmla="*/ 10739 h 20000"/>
                  <a:gd name="T22" fmla="*/ 15447 w 20000"/>
                  <a:gd name="T23" fmla="*/ 12315 h 20000"/>
                  <a:gd name="T24" fmla="*/ 15989 w 20000"/>
                  <a:gd name="T25" fmla="*/ 11724 h 20000"/>
                  <a:gd name="T26" fmla="*/ 17398 w 20000"/>
                  <a:gd name="T27" fmla="*/ 12315 h 20000"/>
                  <a:gd name="T28" fmla="*/ 19946 w 20000"/>
                  <a:gd name="T29" fmla="*/ 12315 h 20000"/>
                  <a:gd name="T30" fmla="*/ 19675 w 20000"/>
                  <a:gd name="T31" fmla="*/ 14877 h 20000"/>
                  <a:gd name="T32" fmla="*/ 19946 w 20000"/>
                  <a:gd name="T33" fmla="*/ 19901 h 20000"/>
                  <a:gd name="T34" fmla="*/ 17724 w 20000"/>
                  <a:gd name="T35" fmla="*/ 19901 h 20000"/>
                  <a:gd name="T36" fmla="*/ 17724 w 20000"/>
                  <a:gd name="T37" fmla="*/ 18916 h 20000"/>
                  <a:gd name="T38" fmla="*/ 16856 w 20000"/>
                  <a:gd name="T39" fmla="*/ 18916 h 20000"/>
                  <a:gd name="T40" fmla="*/ 15447 w 20000"/>
                  <a:gd name="T41" fmla="*/ 18916 h 20000"/>
                  <a:gd name="T42" fmla="*/ 15176 w 20000"/>
                  <a:gd name="T43" fmla="*/ 18916 h 20000"/>
                  <a:gd name="T44" fmla="*/ 14092 w 20000"/>
                  <a:gd name="T45" fmla="*/ 17340 h 20000"/>
                  <a:gd name="T46" fmla="*/ 13225 w 20000"/>
                  <a:gd name="T47" fmla="*/ 18325 h 20000"/>
                  <a:gd name="T48" fmla="*/ 11870 w 20000"/>
                  <a:gd name="T49" fmla="*/ 16847 h 20000"/>
                  <a:gd name="T50" fmla="*/ 11545 w 20000"/>
                  <a:gd name="T51" fmla="*/ 15862 h 20000"/>
                  <a:gd name="T52" fmla="*/ 9322 w 20000"/>
                  <a:gd name="T53" fmla="*/ 14877 h 20000"/>
                  <a:gd name="T54" fmla="*/ 6450 w 20000"/>
                  <a:gd name="T55" fmla="*/ 13300 h 20000"/>
                  <a:gd name="T56" fmla="*/ 4770 w 20000"/>
                  <a:gd name="T57" fmla="*/ 12315 h 20000"/>
                  <a:gd name="T58" fmla="*/ 2818 w 20000"/>
                  <a:gd name="T59" fmla="*/ 10739 h 20000"/>
                  <a:gd name="T60" fmla="*/ 1138 w 20000"/>
                  <a:gd name="T61" fmla="*/ 9261 h 20000"/>
                  <a:gd name="T62" fmla="*/ 0 w 20000"/>
                  <a:gd name="T63" fmla="*/ 7685 h 20000"/>
                  <a:gd name="T64" fmla="*/ 1138 w 20000"/>
                  <a:gd name="T65" fmla="*/ 6700 h 20000"/>
                  <a:gd name="T66" fmla="*/ 596 w 20000"/>
                  <a:gd name="T67" fmla="*/ 5123 h 20000"/>
                  <a:gd name="T68" fmla="*/ 1138 w 20000"/>
                  <a:gd name="T69" fmla="*/ 3645 h 20000"/>
                  <a:gd name="T70" fmla="*/ 2005 w 20000"/>
                  <a:gd name="T71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000" h="20000">
                    <a:moveTo>
                      <a:pt x="2005" y="0"/>
                    </a:moveTo>
                    <a:lnTo>
                      <a:pt x="3360" y="1084"/>
                    </a:lnTo>
                    <a:lnTo>
                      <a:pt x="7317" y="4039"/>
                    </a:lnTo>
                    <a:lnTo>
                      <a:pt x="8130" y="6700"/>
                    </a:lnTo>
                    <a:lnTo>
                      <a:pt x="8726" y="6108"/>
                    </a:lnTo>
                    <a:lnTo>
                      <a:pt x="9539" y="6108"/>
                    </a:lnTo>
                    <a:lnTo>
                      <a:pt x="10136" y="8276"/>
                    </a:lnTo>
                    <a:lnTo>
                      <a:pt x="11545" y="9261"/>
                    </a:lnTo>
                    <a:lnTo>
                      <a:pt x="12412" y="8276"/>
                    </a:lnTo>
                    <a:lnTo>
                      <a:pt x="12412" y="10739"/>
                    </a:lnTo>
                    <a:lnTo>
                      <a:pt x="13225" y="10739"/>
                    </a:lnTo>
                    <a:lnTo>
                      <a:pt x="15447" y="12315"/>
                    </a:lnTo>
                    <a:lnTo>
                      <a:pt x="15989" y="11724"/>
                    </a:lnTo>
                    <a:lnTo>
                      <a:pt x="17398" y="12315"/>
                    </a:lnTo>
                    <a:lnTo>
                      <a:pt x="19946" y="12315"/>
                    </a:lnTo>
                    <a:lnTo>
                      <a:pt x="19675" y="14877"/>
                    </a:lnTo>
                    <a:lnTo>
                      <a:pt x="19946" y="19901"/>
                    </a:lnTo>
                    <a:lnTo>
                      <a:pt x="17724" y="19901"/>
                    </a:lnTo>
                    <a:lnTo>
                      <a:pt x="17724" y="18916"/>
                    </a:lnTo>
                    <a:lnTo>
                      <a:pt x="16856" y="18916"/>
                    </a:lnTo>
                    <a:lnTo>
                      <a:pt x="15447" y="18916"/>
                    </a:lnTo>
                    <a:lnTo>
                      <a:pt x="15176" y="18916"/>
                    </a:lnTo>
                    <a:lnTo>
                      <a:pt x="14092" y="17340"/>
                    </a:lnTo>
                    <a:lnTo>
                      <a:pt x="13225" y="18325"/>
                    </a:lnTo>
                    <a:lnTo>
                      <a:pt x="11870" y="16847"/>
                    </a:lnTo>
                    <a:lnTo>
                      <a:pt x="11545" y="15862"/>
                    </a:lnTo>
                    <a:lnTo>
                      <a:pt x="9322" y="14877"/>
                    </a:lnTo>
                    <a:lnTo>
                      <a:pt x="6450" y="13300"/>
                    </a:lnTo>
                    <a:lnTo>
                      <a:pt x="4770" y="12315"/>
                    </a:lnTo>
                    <a:lnTo>
                      <a:pt x="2818" y="10739"/>
                    </a:lnTo>
                    <a:lnTo>
                      <a:pt x="1138" y="9261"/>
                    </a:lnTo>
                    <a:lnTo>
                      <a:pt x="0" y="7685"/>
                    </a:lnTo>
                    <a:lnTo>
                      <a:pt x="1138" y="6700"/>
                    </a:lnTo>
                    <a:lnTo>
                      <a:pt x="596" y="5123"/>
                    </a:lnTo>
                    <a:lnTo>
                      <a:pt x="1138" y="3645"/>
                    </a:lnTo>
                    <a:lnTo>
                      <a:pt x="2005" y="0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1" name="Freeform 170">
                <a:extLst>
                  <a:ext uri="{FF2B5EF4-FFF2-40B4-BE49-F238E27FC236}">
                    <a16:creationId xmlns:a16="http://schemas.microsoft.com/office/drawing/2014/main" id="{E6EE2841-AEE6-AFA0-055A-D29F6A3CB8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3715" y="3529431"/>
                <a:ext cx="416757" cy="416757"/>
              </a:xfrm>
              <a:custGeom>
                <a:avLst/>
                <a:gdLst>
                  <a:gd name="T0" fmla="*/ 16348 w 20000"/>
                  <a:gd name="T1" fmla="*/ 0 h 20000"/>
                  <a:gd name="T2" fmla="*/ 18783 w 20000"/>
                  <a:gd name="T3" fmla="*/ 1480 h 20000"/>
                  <a:gd name="T4" fmla="*/ 19681 w 20000"/>
                  <a:gd name="T5" fmla="*/ 2700 h 20000"/>
                  <a:gd name="T6" fmla="*/ 17565 w 20000"/>
                  <a:gd name="T7" fmla="*/ 3919 h 20000"/>
                  <a:gd name="T8" fmla="*/ 15594 w 20000"/>
                  <a:gd name="T9" fmla="*/ 3599 h 20000"/>
                  <a:gd name="T10" fmla="*/ 15768 w 20000"/>
                  <a:gd name="T11" fmla="*/ 4790 h 20000"/>
                  <a:gd name="T12" fmla="*/ 16348 w 20000"/>
                  <a:gd name="T13" fmla="*/ 6299 h 20000"/>
                  <a:gd name="T14" fmla="*/ 17565 w 20000"/>
                  <a:gd name="T15" fmla="*/ 7054 h 20000"/>
                  <a:gd name="T16" fmla="*/ 17130 w 20000"/>
                  <a:gd name="T17" fmla="*/ 7808 h 20000"/>
                  <a:gd name="T18" fmla="*/ 17130 w 20000"/>
                  <a:gd name="T19" fmla="*/ 8999 h 20000"/>
                  <a:gd name="T20" fmla="*/ 16058 w 20000"/>
                  <a:gd name="T21" fmla="*/ 10363 h 20000"/>
                  <a:gd name="T22" fmla="*/ 15594 w 20000"/>
                  <a:gd name="T23" fmla="*/ 11727 h 20000"/>
                  <a:gd name="T24" fmla="*/ 14406 w 20000"/>
                  <a:gd name="T25" fmla="*/ 13062 h 20000"/>
                  <a:gd name="T26" fmla="*/ 13971 w 20000"/>
                  <a:gd name="T27" fmla="*/ 13527 h 20000"/>
                  <a:gd name="T28" fmla="*/ 12145 w 20000"/>
                  <a:gd name="T29" fmla="*/ 13527 h 20000"/>
                  <a:gd name="T30" fmla="*/ 11710 w 20000"/>
                  <a:gd name="T31" fmla="*/ 14107 h 20000"/>
                  <a:gd name="T32" fmla="*/ 12029 w 20000"/>
                  <a:gd name="T33" fmla="*/ 15472 h 20000"/>
                  <a:gd name="T34" fmla="*/ 12464 w 20000"/>
                  <a:gd name="T35" fmla="*/ 16952 h 20000"/>
                  <a:gd name="T36" fmla="*/ 13217 w 20000"/>
                  <a:gd name="T37" fmla="*/ 18926 h 20000"/>
                  <a:gd name="T38" fmla="*/ 12609 w 20000"/>
                  <a:gd name="T39" fmla="*/ 18926 h 20000"/>
                  <a:gd name="T40" fmla="*/ 11710 w 20000"/>
                  <a:gd name="T41" fmla="*/ 19216 h 20000"/>
                  <a:gd name="T42" fmla="*/ 10493 w 20000"/>
                  <a:gd name="T43" fmla="*/ 19390 h 20000"/>
                  <a:gd name="T44" fmla="*/ 10058 w 20000"/>
                  <a:gd name="T45" fmla="*/ 19681 h 20000"/>
                  <a:gd name="T46" fmla="*/ 8551 w 20000"/>
                  <a:gd name="T47" fmla="*/ 19390 h 20000"/>
                  <a:gd name="T48" fmla="*/ 8116 w 20000"/>
                  <a:gd name="T49" fmla="*/ 18200 h 20000"/>
                  <a:gd name="T50" fmla="*/ 7362 w 20000"/>
                  <a:gd name="T51" fmla="*/ 17417 h 20000"/>
                  <a:gd name="T52" fmla="*/ 6290 w 20000"/>
                  <a:gd name="T53" fmla="*/ 17417 h 20000"/>
                  <a:gd name="T54" fmla="*/ 4957 w 20000"/>
                  <a:gd name="T55" fmla="*/ 18026 h 20000"/>
                  <a:gd name="T56" fmla="*/ 3913 w 20000"/>
                  <a:gd name="T57" fmla="*/ 17417 h 20000"/>
                  <a:gd name="T58" fmla="*/ 1942 w 20000"/>
                  <a:gd name="T59" fmla="*/ 17736 h 20000"/>
                  <a:gd name="T60" fmla="*/ 1188 w 20000"/>
                  <a:gd name="T61" fmla="*/ 17271 h 20000"/>
                  <a:gd name="T62" fmla="*/ 1942 w 20000"/>
                  <a:gd name="T63" fmla="*/ 16226 h 20000"/>
                  <a:gd name="T64" fmla="*/ 3014 w 20000"/>
                  <a:gd name="T65" fmla="*/ 15762 h 20000"/>
                  <a:gd name="T66" fmla="*/ 3159 w 20000"/>
                  <a:gd name="T67" fmla="*/ 15472 h 20000"/>
                  <a:gd name="T68" fmla="*/ 2725 w 20000"/>
                  <a:gd name="T69" fmla="*/ 14862 h 20000"/>
                  <a:gd name="T70" fmla="*/ 1797 w 20000"/>
                  <a:gd name="T71" fmla="*/ 13062 h 20000"/>
                  <a:gd name="T72" fmla="*/ 0 w 20000"/>
                  <a:gd name="T73" fmla="*/ 11437 h 20000"/>
                  <a:gd name="T74" fmla="*/ 2725 w 20000"/>
                  <a:gd name="T75" fmla="*/ 11872 h 20000"/>
                  <a:gd name="T76" fmla="*/ 3913 w 20000"/>
                  <a:gd name="T77" fmla="*/ 11727 h 20000"/>
                  <a:gd name="T78" fmla="*/ 6638 w 20000"/>
                  <a:gd name="T79" fmla="*/ 10972 h 20000"/>
                  <a:gd name="T80" fmla="*/ 6928 w 20000"/>
                  <a:gd name="T81" fmla="*/ 9173 h 20000"/>
                  <a:gd name="T82" fmla="*/ 7362 w 20000"/>
                  <a:gd name="T83" fmla="*/ 8999 h 20000"/>
                  <a:gd name="T84" fmla="*/ 8261 w 20000"/>
                  <a:gd name="T85" fmla="*/ 8563 h 20000"/>
                  <a:gd name="T86" fmla="*/ 9014 w 20000"/>
                  <a:gd name="T87" fmla="*/ 8563 h 20000"/>
                  <a:gd name="T88" fmla="*/ 9768 w 20000"/>
                  <a:gd name="T89" fmla="*/ 8708 h 20000"/>
                  <a:gd name="T90" fmla="*/ 10058 w 20000"/>
                  <a:gd name="T91" fmla="*/ 7518 h 20000"/>
                  <a:gd name="T92" fmla="*/ 10203 w 20000"/>
                  <a:gd name="T93" fmla="*/ 6299 h 20000"/>
                  <a:gd name="T94" fmla="*/ 10812 w 20000"/>
                  <a:gd name="T95" fmla="*/ 5399 h 20000"/>
                  <a:gd name="T96" fmla="*/ 10957 w 20000"/>
                  <a:gd name="T97" fmla="*/ 4790 h 20000"/>
                  <a:gd name="T98" fmla="*/ 11710 w 20000"/>
                  <a:gd name="T99" fmla="*/ 4035 h 20000"/>
                  <a:gd name="T100" fmla="*/ 12145 w 20000"/>
                  <a:gd name="T101" fmla="*/ 2700 h 20000"/>
                  <a:gd name="T102" fmla="*/ 12145 w 20000"/>
                  <a:gd name="T103" fmla="*/ 900 h 20000"/>
                  <a:gd name="T104" fmla="*/ 13681 w 20000"/>
                  <a:gd name="T105" fmla="*/ 29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000" h="20000">
                    <a:moveTo>
                      <a:pt x="15594" y="290"/>
                    </a:moveTo>
                    <a:lnTo>
                      <a:pt x="16348" y="0"/>
                    </a:lnTo>
                    <a:lnTo>
                      <a:pt x="18029" y="755"/>
                    </a:lnTo>
                    <a:lnTo>
                      <a:pt x="18783" y="1480"/>
                    </a:lnTo>
                    <a:lnTo>
                      <a:pt x="19971" y="2409"/>
                    </a:lnTo>
                    <a:lnTo>
                      <a:pt x="19681" y="2700"/>
                    </a:lnTo>
                    <a:lnTo>
                      <a:pt x="18783" y="3454"/>
                    </a:lnTo>
                    <a:lnTo>
                      <a:pt x="17565" y="3919"/>
                    </a:lnTo>
                    <a:lnTo>
                      <a:pt x="16812" y="3599"/>
                    </a:lnTo>
                    <a:lnTo>
                      <a:pt x="15594" y="3599"/>
                    </a:lnTo>
                    <a:lnTo>
                      <a:pt x="15159" y="4035"/>
                    </a:lnTo>
                    <a:lnTo>
                      <a:pt x="15768" y="4790"/>
                    </a:lnTo>
                    <a:lnTo>
                      <a:pt x="15768" y="6009"/>
                    </a:lnTo>
                    <a:lnTo>
                      <a:pt x="16348" y="6299"/>
                    </a:lnTo>
                    <a:lnTo>
                      <a:pt x="16522" y="6763"/>
                    </a:lnTo>
                    <a:lnTo>
                      <a:pt x="17565" y="7054"/>
                    </a:lnTo>
                    <a:lnTo>
                      <a:pt x="17565" y="7518"/>
                    </a:lnTo>
                    <a:lnTo>
                      <a:pt x="17130" y="7808"/>
                    </a:lnTo>
                    <a:lnTo>
                      <a:pt x="16522" y="8244"/>
                    </a:lnTo>
                    <a:lnTo>
                      <a:pt x="17130" y="8999"/>
                    </a:lnTo>
                    <a:lnTo>
                      <a:pt x="16522" y="9463"/>
                    </a:lnTo>
                    <a:lnTo>
                      <a:pt x="16058" y="10363"/>
                    </a:lnTo>
                    <a:lnTo>
                      <a:pt x="15594" y="10972"/>
                    </a:lnTo>
                    <a:lnTo>
                      <a:pt x="15594" y="11727"/>
                    </a:lnTo>
                    <a:lnTo>
                      <a:pt x="14406" y="12337"/>
                    </a:lnTo>
                    <a:lnTo>
                      <a:pt x="14406" y="13062"/>
                    </a:lnTo>
                    <a:lnTo>
                      <a:pt x="14116" y="13353"/>
                    </a:lnTo>
                    <a:lnTo>
                      <a:pt x="13971" y="13527"/>
                    </a:lnTo>
                    <a:lnTo>
                      <a:pt x="12464" y="14107"/>
                    </a:lnTo>
                    <a:lnTo>
                      <a:pt x="12145" y="13527"/>
                    </a:lnTo>
                    <a:lnTo>
                      <a:pt x="12029" y="13817"/>
                    </a:lnTo>
                    <a:lnTo>
                      <a:pt x="11710" y="14107"/>
                    </a:lnTo>
                    <a:lnTo>
                      <a:pt x="10957" y="15298"/>
                    </a:lnTo>
                    <a:lnTo>
                      <a:pt x="12029" y="15472"/>
                    </a:lnTo>
                    <a:lnTo>
                      <a:pt x="12029" y="16836"/>
                    </a:lnTo>
                    <a:lnTo>
                      <a:pt x="12464" y="16952"/>
                    </a:lnTo>
                    <a:lnTo>
                      <a:pt x="13217" y="18636"/>
                    </a:lnTo>
                    <a:lnTo>
                      <a:pt x="13217" y="18926"/>
                    </a:lnTo>
                    <a:lnTo>
                      <a:pt x="12928" y="19216"/>
                    </a:lnTo>
                    <a:lnTo>
                      <a:pt x="12609" y="18926"/>
                    </a:lnTo>
                    <a:lnTo>
                      <a:pt x="12145" y="19216"/>
                    </a:lnTo>
                    <a:lnTo>
                      <a:pt x="11710" y="19216"/>
                    </a:lnTo>
                    <a:lnTo>
                      <a:pt x="10493" y="19216"/>
                    </a:lnTo>
                    <a:lnTo>
                      <a:pt x="10493" y="19390"/>
                    </a:lnTo>
                    <a:lnTo>
                      <a:pt x="10058" y="19390"/>
                    </a:lnTo>
                    <a:lnTo>
                      <a:pt x="10058" y="19681"/>
                    </a:lnTo>
                    <a:lnTo>
                      <a:pt x="9768" y="19971"/>
                    </a:lnTo>
                    <a:lnTo>
                      <a:pt x="8551" y="19390"/>
                    </a:lnTo>
                    <a:lnTo>
                      <a:pt x="8261" y="18636"/>
                    </a:lnTo>
                    <a:lnTo>
                      <a:pt x="8116" y="18200"/>
                    </a:lnTo>
                    <a:lnTo>
                      <a:pt x="7507" y="18200"/>
                    </a:lnTo>
                    <a:lnTo>
                      <a:pt x="7362" y="17417"/>
                    </a:lnTo>
                    <a:lnTo>
                      <a:pt x="6928" y="17271"/>
                    </a:lnTo>
                    <a:lnTo>
                      <a:pt x="6290" y="17417"/>
                    </a:lnTo>
                    <a:lnTo>
                      <a:pt x="4957" y="17736"/>
                    </a:lnTo>
                    <a:lnTo>
                      <a:pt x="4957" y="18026"/>
                    </a:lnTo>
                    <a:lnTo>
                      <a:pt x="4348" y="17736"/>
                    </a:lnTo>
                    <a:lnTo>
                      <a:pt x="3913" y="17417"/>
                    </a:lnTo>
                    <a:lnTo>
                      <a:pt x="3014" y="17736"/>
                    </a:lnTo>
                    <a:lnTo>
                      <a:pt x="1942" y="17736"/>
                    </a:lnTo>
                    <a:lnTo>
                      <a:pt x="1188" y="18026"/>
                    </a:lnTo>
                    <a:lnTo>
                      <a:pt x="1188" y="17271"/>
                    </a:lnTo>
                    <a:lnTo>
                      <a:pt x="1507" y="16226"/>
                    </a:lnTo>
                    <a:lnTo>
                      <a:pt x="1942" y="16226"/>
                    </a:lnTo>
                    <a:lnTo>
                      <a:pt x="2551" y="15762"/>
                    </a:lnTo>
                    <a:lnTo>
                      <a:pt x="3014" y="15762"/>
                    </a:lnTo>
                    <a:lnTo>
                      <a:pt x="3014" y="15472"/>
                    </a:lnTo>
                    <a:lnTo>
                      <a:pt x="3159" y="15472"/>
                    </a:lnTo>
                    <a:lnTo>
                      <a:pt x="3159" y="14862"/>
                    </a:lnTo>
                    <a:lnTo>
                      <a:pt x="2725" y="14862"/>
                    </a:lnTo>
                    <a:lnTo>
                      <a:pt x="2551" y="13817"/>
                    </a:lnTo>
                    <a:lnTo>
                      <a:pt x="1797" y="13062"/>
                    </a:lnTo>
                    <a:lnTo>
                      <a:pt x="1072" y="12917"/>
                    </a:lnTo>
                    <a:lnTo>
                      <a:pt x="0" y="11437"/>
                    </a:lnTo>
                    <a:lnTo>
                      <a:pt x="1797" y="11872"/>
                    </a:lnTo>
                    <a:lnTo>
                      <a:pt x="2725" y="11872"/>
                    </a:lnTo>
                    <a:lnTo>
                      <a:pt x="3449" y="11872"/>
                    </a:lnTo>
                    <a:lnTo>
                      <a:pt x="3913" y="11727"/>
                    </a:lnTo>
                    <a:lnTo>
                      <a:pt x="5101" y="11437"/>
                    </a:lnTo>
                    <a:lnTo>
                      <a:pt x="6638" y="10972"/>
                    </a:lnTo>
                    <a:lnTo>
                      <a:pt x="6638" y="9463"/>
                    </a:lnTo>
                    <a:lnTo>
                      <a:pt x="6928" y="9173"/>
                    </a:lnTo>
                    <a:lnTo>
                      <a:pt x="7043" y="8999"/>
                    </a:lnTo>
                    <a:lnTo>
                      <a:pt x="7362" y="8999"/>
                    </a:lnTo>
                    <a:lnTo>
                      <a:pt x="8116" y="8999"/>
                    </a:lnTo>
                    <a:lnTo>
                      <a:pt x="8261" y="8563"/>
                    </a:lnTo>
                    <a:lnTo>
                      <a:pt x="8551" y="8244"/>
                    </a:lnTo>
                    <a:lnTo>
                      <a:pt x="9014" y="8563"/>
                    </a:lnTo>
                    <a:lnTo>
                      <a:pt x="9304" y="8563"/>
                    </a:lnTo>
                    <a:lnTo>
                      <a:pt x="9768" y="8708"/>
                    </a:lnTo>
                    <a:lnTo>
                      <a:pt x="10203" y="8244"/>
                    </a:lnTo>
                    <a:lnTo>
                      <a:pt x="10058" y="7518"/>
                    </a:lnTo>
                    <a:lnTo>
                      <a:pt x="10203" y="7054"/>
                    </a:lnTo>
                    <a:lnTo>
                      <a:pt x="10203" y="6299"/>
                    </a:lnTo>
                    <a:lnTo>
                      <a:pt x="10957" y="5864"/>
                    </a:lnTo>
                    <a:lnTo>
                      <a:pt x="10812" y="5399"/>
                    </a:lnTo>
                    <a:lnTo>
                      <a:pt x="10493" y="4790"/>
                    </a:lnTo>
                    <a:lnTo>
                      <a:pt x="10957" y="4790"/>
                    </a:lnTo>
                    <a:lnTo>
                      <a:pt x="12029" y="4790"/>
                    </a:lnTo>
                    <a:lnTo>
                      <a:pt x="11710" y="4035"/>
                    </a:lnTo>
                    <a:lnTo>
                      <a:pt x="12029" y="3599"/>
                    </a:lnTo>
                    <a:lnTo>
                      <a:pt x="12145" y="2700"/>
                    </a:lnTo>
                    <a:lnTo>
                      <a:pt x="12029" y="1480"/>
                    </a:lnTo>
                    <a:lnTo>
                      <a:pt x="12145" y="900"/>
                    </a:lnTo>
                    <a:lnTo>
                      <a:pt x="12928" y="464"/>
                    </a:lnTo>
                    <a:lnTo>
                      <a:pt x="13681" y="290"/>
                    </a:lnTo>
                    <a:lnTo>
                      <a:pt x="15594" y="290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2" name="Freeform 159">
                <a:extLst>
                  <a:ext uri="{FF2B5EF4-FFF2-40B4-BE49-F238E27FC236}">
                    <a16:creationId xmlns:a16="http://schemas.microsoft.com/office/drawing/2014/main" id="{FB428FE7-55F6-D969-7393-22F8162532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231" y="4341804"/>
                <a:ext cx="60400" cy="107210"/>
              </a:xfrm>
              <a:custGeom>
                <a:avLst/>
                <a:gdLst>
                  <a:gd name="T0" fmla="*/ 8283 w 20000"/>
                  <a:gd name="T1" fmla="*/ 19887 h 20000"/>
                  <a:gd name="T2" fmla="*/ 5253 w 20000"/>
                  <a:gd name="T3" fmla="*/ 16836 h 20000"/>
                  <a:gd name="T4" fmla="*/ 3232 w 20000"/>
                  <a:gd name="T5" fmla="*/ 12203 h 20000"/>
                  <a:gd name="T6" fmla="*/ 0 w 20000"/>
                  <a:gd name="T7" fmla="*/ 8701 h 20000"/>
                  <a:gd name="T8" fmla="*/ 2020 w 20000"/>
                  <a:gd name="T9" fmla="*/ 8701 h 20000"/>
                  <a:gd name="T10" fmla="*/ 3232 w 20000"/>
                  <a:gd name="T11" fmla="*/ 4633 h 20000"/>
                  <a:gd name="T12" fmla="*/ 2020 w 20000"/>
                  <a:gd name="T13" fmla="*/ 4068 h 20000"/>
                  <a:gd name="T14" fmla="*/ 3232 w 20000"/>
                  <a:gd name="T15" fmla="*/ 2938 h 20000"/>
                  <a:gd name="T16" fmla="*/ 5253 w 20000"/>
                  <a:gd name="T17" fmla="*/ 1130 h 20000"/>
                  <a:gd name="T18" fmla="*/ 3232 w 20000"/>
                  <a:gd name="T19" fmla="*/ 0 h 20000"/>
                  <a:gd name="T20" fmla="*/ 11515 w 20000"/>
                  <a:gd name="T21" fmla="*/ 2938 h 20000"/>
                  <a:gd name="T22" fmla="*/ 11515 w 20000"/>
                  <a:gd name="T23" fmla="*/ 4068 h 20000"/>
                  <a:gd name="T24" fmla="*/ 15758 w 20000"/>
                  <a:gd name="T25" fmla="*/ 6441 h 20000"/>
                  <a:gd name="T26" fmla="*/ 19798 w 20000"/>
                  <a:gd name="T27" fmla="*/ 11751 h 20000"/>
                  <a:gd name="T28" fmla="*/ 18586 w 20000"/>
                  <a:gd name="T29" fmla="*/ 16836 h 20000"/>
                  <a:gd name="T30" fmla="*/ 8283 w 20000"/>
                  <a:gd name="T31" fmla="*/ 1988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000" h="20000">
                    <a:moveTo>
                      <a:pt x="8283" y="19887"/>
                    </a:moveTo>
                    <a:lnTo>
                      <a:pt x="5253" y="16836"/>
                    </a:lnTo>
                    <a:lnTo>
                      <a:pt x="3232" y="12203"/>
                    </a:lnTo>
                    <a:lnTo>
                      <a:pt x="0" y="8701"/>
                    </a:lnTo>
                    <a:lnTo>
                      <a:pt x="2020" y="8701"/>
                    </a:lnTo>
                    <a:lnTo>
                      <a:pt x="3232" y="4633"/>
                    </a:lnTo>
                    <a:lnTo>
                      <a:pt x="2020" y="4068"/>
                    </a:lnTo>
                    <a:lnTo>
                      <a:pt x="3232" y="2938"/>
                    </a:lnTo>
                    <a:lnTo>
                      <a:pt x="5253" y="1130"/>
                    </a:lnTo>
                    <a:lnTo>
                      <a:pt x="3232" y="0"/>
                    </a:lnTo>
                    <a:lnTo>
                      <a:pt x="11515" y="2938"/>
                    </a:lnTo>
                    <a:lnTo>
                      <a:pt x="11515" y="4068"/>
                    </a:lnTo>
                    <a:lnTo>
                      <a:pt x="15758" y="6441"/>
                    </a:lnTo>
                    <a:lnTo>
                      <a:pt x="19798" y="11751"/>
                    </a:lnTo>
                    <a:lnTo>
                      <a:pt x="18586" y="16836"/>
                    </a:lnTo>
                    <a:lnTo>
                      <a:pt x="8283" y="19887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3" name="Freeform 148">
                <a:extLst>
                  <a:ext uri="{FF2B5EF4-FFF2-40B4-BE49-F238E27FC236}">
                    <a16:creationId xmlns:a16="http://schemas.microsoft.com/office/drawing/2014/main" id="{E9336E85-0C02-21FA-24F1-52D56208A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3862" y="4479214"/>
                <a:ext cx="10569" cy="10569"/>
              </a:xfrm>
              <a:custGeom>
                <a:avLst/>
                <a:gdLst>
                  <a:gd name="T0" fmla="*/ 11765 w 20000"/>
                  <a:gd name="T1" fmla="*/ 7059 h 20000"/>
                  <a:gd name="T2" fmla="*/ 18824 w 20000"/>
                  <a:gd name="T3" fmla="*/ 18824 h 20000"/>
                  <a:gd name="T4" fmla="*/ 11765 w 20000"/>
                  <a:gd name="T5" fmla="*/ 18824 h 20000"/>
                  <a:gd name="T6" fmla="*/ 0 w 20000"/>
                  <a:gd name="T7" fmla="*/ 18824 h 20000"/>
                  <a:gd name="T8" fmla="*/ 0 w 20000"/>
                  <a:gd name="T9" fmla="*/ 0 h 20000"/>
                  <a:gd name="T10" fmla="*/ 11765 w 20000"/>
                  <a:gd name="T11" fmla="*/ 0 h 20000"/>
                  <a:gd name="T12" fmla="*/ 11765 w 20000"/>
                  <a:gd name="T13" fmla="*/ 705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00" h="20000">
                    <a:moveTo>
                      <a:pt x="11765" y="7059"/>
                    </a:moveTo>
                    <a:lnTo>
                      <a:pt x="18824" y="18824"/>
                    </a:lnTo>
                    <a:lnTo>
                      <a:pt x="11765" y="18824"/>
                    </a:lnTo>
                    <a:lnTo>
                      <a:pt x="0" y="18824"/>
                    </a:lnTo>
                    <a:lnTo>
                      <a:pt x="0" y="0"/>
                    </a:lnTo>
                    <a:lnTo>
                      <a:pt x="11765" y="0"/>
                    </a:lnTo>
                    <a:lnTo>
                      <a:pt x="11765" y="7059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082" name="Groupe 278">
              <a:extLst>
                <a:ext uri="{FF2B5EF4-FFF2-40B4-BE49-F238E27FC236}">
                  <a16:creationId xmlns:a16="http://schemas.microsoft.com/office/drawing/2014/main" id="{2E32EA54-9131-EFC3-B881-EBB0F4732312}"/>
                </a:ext>
              </a:extLst>
            </p:cNvPr>
            <p:cNvGrpSpPr/>
            <p:nvPr/>
          </p:nvGrpSpPr>
          <p:grpSpPr>
            <a:xfrm>
              <a:off x="4275252" y="8768842"/>
              <a:ext cx="789070" cy="787940"/>
              <a:chOff x="7218375" y="4686082"/>
              <a:chExt cx="1602097" cy="1590018"/>
            </a:xfrm>
            <a:solidFill>
              <a:srgbClr val="F8B525"/>
            </a:solidFill>
            <a:effectLst/>
          </p:grpSpPr>
          <p:sp>
            <p:nvSpPr>
              <p:cNvPr id="1232" name="Freeform 23">
                <a:extLst>
                  <a:ext uri="{FF2B5EF4-FFF2-40B4-BE49-F238E27FC236}">
                    <a16:creationId xmlns:a16="http://schemas.microsoft.com/office/drawing/2014/main" id="{430438B3-0A0D-CECC-2302-769D355EB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8375" y="4917111"/>
                <a:ext cx="1067561" cy="966393"/>
              </a:xfrm>
              <a:custGeom>
                <a:avLst/>
                <a:gdLst>
                  <a:gd name="T0" fmla="*/ 14420 w 20000"/>
                  <a:gd name="T1" fmla="*/ 19150 h 20000"/>
                  <a:gd name="T2" fmla="*/ 13956 w 20000"/>
                  <a:gd name="T3" fmla="*/ 19025 h 20000"/>
                  <a:gd name="T4" fmla="*/ 12779 w 20000"/>
                  <a:gd name="T5" fmla="*/ 19275 h 20000"/>
                  <a:gd name="T6" fmla="*/ 11964 w 20000"/>
                  <a:gd name="T7" fmla="*/ 18638 h 20000"/>
                  <a:gd name="T8" fmla="*/ 11851 w 20000"/>
                  <a:gd name="T9" fmla="*/ 16825 h 20000"/>
                  <a:gd name="T10" fmla="*/ 11545 w 20000"/>
                  <a:gd name="T11" fmla="*/ 16313 h 20000"/>
                  <a:gd name="T12" fmla="*/ 10730 w 20000"/>
                  <a:gd name="T13" fmla="*/ 16563 h 20000"/>
                  <a:gd name="T14" fmla="*/ 11500 w 20000"/>
                  <a:gd name="T15" fmla="*/ 15075 h 20000"/>
                  <a:gd name="T16" fmla="*/ 11081 w 20000"/>
                  <a:gd name="T17" fmla="*/ 15275 h 20000"/>
                  <a:gd name="T18" fmla="*/ 10141 w 20000"/>
                  <a:gd name="T19" fmla="*/ 16238 h 20000"/>
                  <a:gd name="T20" fmla="*/ 9859 w 20000"/>
                  <a:gd name="T21" fmla="*/ 14938 h 20000"/>
                  <a:gd name="T22" fmla="*/ 9677 w 20000"/>
                  <a:gd name="T23" fmla="*/ 14225 h 20000"/>
                  <a:gd name="T24" fmla="*/ 8444 w 20000"/>
                  <a:gd name="T25" fmla="*/ 13525 h 20000"/>
                  <a:gd name="T26" fmla="*/ 5048 w 20000"/>
                  <a:gd name="T27" fmla="*/ 14225 h 20000"/>
                  <a:gd name="T28" fmla="*/ 4097 w 20000"/>
                  <a:gd name="T29" fmla="*/ 15075 h 20000"/>
                  <a:gd name="T30" fmla="*/ 2637 w 20000"/>
                  <a:gd name="T31" fmla="*/ 14938 h 20000"/>
                  <a:gd name="T32" fmla="*/ 1177 w 20000"/>
                  <a:gd name="T33" fmla="*/ 15725 h 20000"/>
                  <a:gd name="T34" fmla="*/ 113 w 20000"/>
                  <a:gd name="T35" fmla="*/ 14688 h 20000"/>
                  <a:gd name="T36" fmla="*/ 770 w 20000"/>
                  <a:gd name="T37" fmla="*/ 13525 h 20000"/>
                  <a:gd name="T38" fmla="*/ 294 w 20000"/>
                  <a:gd name="T39" fmla="*/ 10875 h 20000"/>
                  <a:gd name="T40" fmla="*/ 181 w 20000"/>
                  <a:gd name="T41" fmla="*/ 9775 h 20000"/>
                  <a:gd name="T42" fmla="*/ 294 w 20000"/>
                  <a:gd name="T43" fmla="*/ 9450 h 20000"/>
                  <a:gd name="T44" fmla="*/ 294 w 20000"/>
                  <a:gd name="T45" fmla="*/ 8275 h 20000"/>
                  <a:gd name="T46" fmla="*/ 883 w 20000"/>
                  <a:gd name="T47" fmla="*/ 6613 h 20000"/>
                  <a:gd name="T48" fmla="*/ 1709 w 20000"/>
                  <a:gd name="T49" fmla="*/ 6275 h 20000"/>
                  <a:gd name="T50" fmla="*/ 3407 w 20000"/>
                  <a:gd name="T51" fmla="*/ 5700 h 20000"/>
                  <a:gd name="T52" fmla="*/ 5093 w 20000"/>
                  <a:gd name="T53" fmla="*/ 4338 h 20000"/>
                  <a:gd name="T54" fmla="*/ 5693 w 20000"/>
                  <a:gd name="T55" fmla="*/ 3550 h 20000"/>
                  <a:gd name="T56" fmla="*/ 5863 w 20000"/>
                  <a:gd name="T57" fmla="*/ 3238 h 20000"/>
                  <a:gd name="T58" fmla="*/ 6452 w 20000"/>
                  <a:gd name="T59" fmla="*/ 3363 h 20000"/>
                  <a:gd name="T60" fmla="*/ 6621 w 20000"/>
                  <a:gd name="T61" fmla="*/ 2838 h 20000"/>
                  <a:gd name="T62" fmla="*/ 7040 w 20000"/>
                  <a:gd name="T63" fmla="*/ 2138 h 20000"/>
                  <a:gd name="T64" fmla="*/ 7799 w 20000"/>
                  <a:gd name="T65" fmla="*/ 1688 h 20000"/>
                  <a:gd name="T66" fmla="*/ 8444 w 20000"/>
                  <a:gd name="T67" fmla="*/ 2450 h 20000"/>
                  <a:gd name="T68" fmla="*/ 9032 w 20000"/>
                  <a:gd name="T69" fmla="*/ 2525 h 20000"/>
                  <a:gd name="T70" fmla="*/ 9372 w 20000"/>
                  <a:gd name="T71" fmla="*/ 1613 h 20000"/>
                  <a:gd name="T72" fmla="*/ 9859 w 20000"/>
                  <a:gd name="T73" fmla="*/ 838 h 20000"/>
                  <a:gd name="T74" fmla="*/ 10323 w 20000"/>
                  <a:gd name="T75" fmla="*/ 263 h 20000"/>
                  <a:gd name="T76" fmla="*/ 11319 w 20000"/>
                  <a:gd name="T77" fmla="*/ 638 h 20000"/>
                  <a:gd name="T78" fmla="*/ 12315 w 20000"/>
                  <a:gd name="T79" fmla="*/ 838 h 20000"/>
                  <a:gd name="T80" fmla="*/ 12722 w 20000"/>
                  <a:gd name="T81" fmla="*/ 838 h 20000"/>
                  <a:gd name="T82" fmla="*/ 12541 w 20000"/>
                  <a:gd name="T83" fmla="*/ 1350 h 20000"/>
                  <a:gd name="T84" fmla="*/ 11964 w 20000"/>
                  <a:gd name="T85" fmla="*/ 2525 h 20000"/>
                  <a:gd name="T86" fmla="*/ 13073 w 20000"/>
                  <a:gd name="T87" fmla="*/ 3688 h 20000"/>
                  <a:gd name="T88" fmla="*/ 14488 w 20000"/>
                  <a:gd name="T89" fmla="*/ 4213 h 20000"/>
                  <a:gd name="T90" fmla="*/ 15065 w 20000"/>
                  <a:gd name="T91" fmla="*/ 1488 h 20000"/>
                  <a:gd name="T92" fmla="*/ 15484 w 20000"/>
                  <a:gd name="T93" fmla="*/ 263 h 20000"/>
                  <a:gd name="T94" fmla="*/ 15948 w 20000"/>
                  <a:gd name="T95" fmla="*/ 775 h 20000"/>
                  <a:gd name="T96" fmla="*/ 16129 w 20000"/>
                  <a:gd name="T97" fmla="*/ 1888 h 20000"/>
                  <a:gd name="T98" fmla="*/ 16887 w 20000"/>
                  <a:gd name="T99" fmla="*/ 2650 h 20000"/>
                  <a:gd name="T100" fmla="*/ 17170 w 20000"/>
                  <a:gd name="T101" fmla="*/ 4725 h 20000"/>
                  <a:gd name="T102" fmla="*/ 17816 w 20000"/>
                  <a:gd name="T103" fmla="*/ 5750 h 20000"/>
                  <a:gd name="T104" fmla="*/ 18166 w 20000"/>
                  <a:gd name="T105" fmla="*/ 6413 h 20000"/>
                  <a:gd name="T106" fmla="*/ 18766 w 20000"/>
                  <a:gd name="T107" fmla="*/ 7763 h 20000"/>
                  <a:gd name="T108" fmla="*/ 19162 w 20000"/>
                  <a:gd name="T109" fmla="*/ 8275 h 20000"/>
                  <a:gd name="T110" fmla="*/ 19638 w 20000"/>
                  <a:gd name="T111" fmla="*/ 9250 h 20000"/>
                  <a:gd name="T112" fmla="*/ 19808 w 20000"/>
                  <a:gd name="T113" fmla="*/ 11188 h 20000"/>
                  <a:gd name="T114" fmla="*/ 18879 w 20000"/>
                  <a:gd name="T115" fmla="*/ 14688 h 20000"/>
                  <a:gd name="T116" fmla="*/ 18121 w 20000"/>
                  <a:gd name="T117" fmla="*/ 16038 h 20000"/>
                  <a:gd name="T118" fmla="*/ 16299 w 20000"/>
                  <a:gd name="T119" fmla="*/ 19025 h 20000"/>
                  <a:gd name="T120" fmla="*/ 14714 w 20000"/>
                  <a:gd name="T121" fmla="*/ 1998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0000" h="20000">
                    <a:moveTo>
                      <a:pt x="14714" y="19988"/>
                    </a:moveTo>
                    <a:lnTo>
                      <a:pt x="14488" y="19613"/>
                    </a:lnTo>
                    <a:lnTo>
                      <a:pt x="14420" y="19475"/>
                    </a:lnTo>
                    <a:lnTo>
                      <a:pt x="14420" y="19350"/>
                    </a:lnTo>
                    <a:lnTo>
                      <a:pt x="14420" y="19150"/>
                    </a:lnTo>
                    <a:lnTo>
                      <a:pt x="14137" y="19350"/>
                    </a:lnTo>
                    <a:lnTo>
                      <a:pt x="14024" y="19350"/>
                    </a:lnTo>
                    <a:lnTo>
                      <a:pt x="14250" y="19150"/>
                    </a:lnTo>
                    <a:lnTo>
                      <a:pt x="14250" y="18950"/>
                    </a:lnTo>
                    <a:lnTo>
                      <a:pt x="13956" y="19025"/>
                    </a:lnTo>
                    <a:lnTo>
                      <a:pt x="14024" y="19025"/>
                    </a:lnTo>
                    <a:lnTo>
                      <a:pt x="14024" y="19275"/>
                    </a:lnTo>
                    <a:lnTo>
                      <a:pt x="13367" y="19663"/>
                    </a:lnTo>
                    <a:lnTo>
                      <a:pt x="13073" y="19350"/>
                    </a:lnTo>
                    <a:lnTo>
                      <a:pt x="12779" y="19275"/>
                    </a:lnTo>
                    <a:lnTo>
                      <a:pt x="12609" y="19025"/>
                    </a:lnTo>
                    <a:lnTo>
                      <a:pt x="12541" y="19150"/>
                    </a:lnTo>
                    <a:lnTo>
                      <a:pt x="12247" y="18950"/>
                    </a:lnTo>
                    <a:lnTo>
                      <a:pt x="12020" y="18825"/>
                    </a:lnTo>
                    <a:lnTo>
                      <a:pt x="11964" y="18638"/>
                    </a:lnTo>
                    <a:lnTo>
                      <a:pt x="11783" y="18313"/>
                    </a:lnTo>
                    <a:lnTo>
                      <a:pt x="11783" y="17988"/>
                    </a:lnTo>
                    <a:lnTo>
                      <a:pt x="11964" y="17600"/>
                    </a:lnTo>
                    <a:lnTo>
                      <a:pt x="11669" y="16950"/>
                    </a:lnTo>
                    <a:lnTo>
                      <a:pt x="11851" y="16825"/>
                    </a:lnTo>
                    <a:lnTo>
                      <a:pt x="11851" y="16750"/>
                    </a:lnTo>
                    <a:lnTo>
                      <a:pt x="11545" y="16750"/>
                    </a:lnTo>
                    <a:lnTo>
                      <a:pt x="11319" y="16825"/>
                    </a:lnTo>
                    <a:lnTo>
                      <a:pt x="11500" y="16625"/>
                    </a:lnTo>
                    <a:lnTo>
                      <a:pt x="11545" y="16313"/>
                    </a:lnTo>
                    <a:lnTo>
                      <a:pt x="11500" y="15725"/>
                    </a:lnTo>
                    <a:lnTo>
                      <a:pt x="11319" y="15913"/>
                    </a:lnTo>
                    <a:lnTo>
                      <a:pt x="11081" y="16438"/>
                    </a:lnTo>
                    <a:lnTo>
                      <a:pt x="10900" y="16438"/>
                    </a:lnTo>
                    <a:lnTo>
                      <a:pt x="10730" y="16563"/>
                    </a:lnTo>
                    <a:lnTo>
                      <a:pt x="10787" y="16313"/>
                    </a:lnTo>
                    <a:lnTo>
                      <a:pt x="11024" y="16313"/>
                    </a:lnTo>
                    <a:lnTo>
                      <a:pt x="11081" y="15788"/>
                    </a:lnTo>
                    <a:lnTo>
                      <a:pt x="11364" y="15400"/>
                    </a:lnTo>
                    <a:lnTo>
                      <a:pt x="11500" y="15075"/>
                    </a:lnTo>
                    <a:lnTo>
                      <a:pt x="11545" y="14938"/>
                    </a:lnTo>
                    <a:lnTo>
                      <a:pt x="11545" y="14425"/>
                    </a:lnTo>
                    <a:lnTo>
                      <a:pt x="11500" y="14888"/>
                    </a:lnTo>
                    <a:lnTo>
                      <a:pt x="11364" y="14888"/>
                    </a:lnTo>
                    <a:lnTo>
                      <a:pt x="11081" y="15275"/>
                    </a:lnTo>
                    <a:lnTo>
                      <a:pt x="10787" y="15463"/>
                    </a:lnTo>
                    <a:lnTo>
                      <a:pt x="10436" y="15788"/>
                    </a:lnTo>
                    <a:lnTo>
                      <a:pt x="10255" y="16038"/>
                    </a:lnTo>
                    <a:lnTo>
                      <a:pt x="10323" y="16238"/>
                    </a:lnTo>
                    <a:lnTo>
                      <a:pt x="10141" y="16238"/>
                    </a:lnTo>
                    <a:lnTo>
                      <a:pt x="10085" y="16038"/>
                    </a:lnTo>
                    <a:lnTo>
                      <a:pt x="10085" y="15913"/>
                    </a:lnTo>
                    <a:lnTo>
                      <a:pt x="10085" y="15600"/>
                    </a:lnTo>
                    <a:lnTo>
                      <a:pt x="9972" y="15275"/>
                    </a:lnTo>
                    <a:lnTo>
                      <a:pt x="9859" y="14938"/>
                    </a:lnTo>
                    <a:lnTo>
                      <a:pt x="9677" y="14888"/>
                    </a:lnTo>
                    <a:lnTo>
                      <a:pt x="9677" y="14550"/>
                    </a:lnTo>
                    <a:lnTo>
                      <a:pt x="9791" y="14425"/>
                    </a:lnTo>
                    <a:lnTo>
                      <a:pt x="9553" y="14375"/>
                    </a:lnTo>
                    <a:lnTo>
                      <a:pt x="9677" y="14225"/>
                    </a:lnTo>
                    <a:lnTo>
                      <a:pt x="9496" y="14038"/>
                    </a:lnTo>
                    <a:lnTo>
                      <a:pt x="9327" y="14100"/>
                    </a:lnTo>
                    <a:lnTo>
                      <a:pt x="9089" y="13913"/>
                    </a:lnTo>
                    <a:lnTo>
                      <a:pt x="8908" y="13913"/>
                    </a:lnTo>
                    <a:lnTo>
                      <a:pt x="8444" y="13525"/>
                    </a:lnTo>
                    <a:lnTo>
                      <a:pt x="7980" y="13588"/>
                    </a:lnTo>
                    <a:lnTo>
                      <a:pt x="7097" y="13713"/>
                    </a:lnTo>
                    <a:lnTo>
                      <a:pt x="6271" y="14038"/>
                    </a:lnTo>
                    <a:lnTo>
                      <a:pt x="5806" y="13913"/>
                    </a:lnTo>
                    <a:lnTo>
                      <a:pt x="5048" y="14225"/>
                    </a:lnTo>
                    <a:lnTo>
                      <a:pt x="4743" y="14425"/>
                    </a:lnTo>
                    <a:lnTo>
                      <a:pt x="4584" y="14750"/>
                    </a:lnTo>
                    <a:lnTo>
                      <a:pt x="4460" y="14938"/>
                    </a:lnTo>
                    <a:lnTo>
                      <a:pt x="4165" y="15075"/>
                    </a:lnTo>
                    <a:lnTo>
                      <a:pt x="4097" y="15075"/>
                    </a:lnTo>
                    <a:lnTo>
                      <a:pt x="3814" y="15075"/>
                    </a:lnTo>
                    <a:lnTo>
                      <a:pt x="3633" y="15200"/>
                    </a:lnTo>
                    <a:lnTo>
                      <a:pt x="3520" y="14938"/>
                    </a:lnTo>
                    <a:lnTo>
                      <a:pt x="2932" y="14888"/>
                    </a:lnTo>
                    <a:lnTo>
                      <a:pt x="2637" y="14938"/>
                    </a:lnTo>
                    <a:lnTo>
                      <a:pt x="2173" y="15200"/>
                    </a:lnTo>
                    <a:lnTo>
                      <a:pt x="2105" y="15275"/>
                    </a:lnTo>
                    <a:lnTo>
                      <a:pt x="1822" y="15400"/>
                    </a:lnTo>
                    <a:lnTo>
                      <a:pt x="1415" y="15600"/>
                    </a:lnTo>
                    <a:lnTo>
                      <a:pt x="1177" y="15725"/>
                    </a:lnTo>
                    <a:lnTo>
                      <a:pt x="770" y="15725"/>
                    </a:lnTo>
                    <a:lnTo>
                      <a:pt x="464" y="15463"/>
                    </a:lnTo>
                    <a:lnTo>
                      <a:pt x="294" y="15200"/>
                    </a:lnTo>
                    <a:lnTo>
                      <a:pt x="0" y="15075"/>
                    </a:lnTo>
                    <a:lnTo>
                      <a:pt x="113" y="14688"/>
                    </a:lnTo>
                    <a:lnTo>
                      <a:pt x="181" y="14688"/>
                    </a:lnTo>
                    <a:lnTo>
                      <a:pt x="419" y="14550"/>
                    </a:lnTo>
                    <a:lnTo>
                      <a:pt x="464" y="14038"/>
                    </a:lnTo>
                    <a:lnTo>
                      <a:pt x="589" y="14038"/>
                    </a:lnTo>
                    <a:lnTo>
                      <a:pt x="770" y="13525"/>
                    </a:lnTo>
                    <a:lnTo>
                      <a:pt x="702" y="13075"/>
                    </a:lnTo>
                    <a:lnTo>
                      <a:pt x="464" y="12225"/>
                    </a:lnTo>
                    <a:lnTo>
                      <a:pt x="589" y="11513"/>
                    </a:lnTo>
                    <a:lnTo>
                      <a:pt x="464" y="11125"/>
                    </a:lnTo>
                    <a:lnTo>
                      <a:pt x="294" y="10875"/>
                    </a:lnTo>
                    <a:lnTo>
                      <a:pt x="419" y="10475"/>
                    </a:lnTo>
                    <a:lnTo>
                      <a:pt x="181" y="10038"/>
                    </a:lnTo>
                    <a:lnTo>
                      <a:pt x="0" y="9450"/>
                    </a:lnTo>
                    <a:lnTo>
                      <a:pt x="113" y="9450"/>
                    </a:lnTo>
                    <a:lnTo>
                      <a:pt x="181" y="9775"/>
                    </a:lnTo>
                    <a:lnTo>
                      <a:pt x="294" y="9775"/>
                    </a:lnTo>
                    <a:lnTo>
                      <a:pt x="181" y="9450"/>
                    </a:lnTo>
                    <a:lnTo>
                      <a:pt x="181" y="9125"/>
                    </a:lnTo>
                    <a:lnTo>
                      <a:pt x="294" y="9250"/>
                    </a:lnTo>
                    <a:lnTo>
                      <a:pt x="294" y="9450"/>
                    </a:lnTo>
                    <a:lnTo>
                      <a:pt x="419" y="9450"/>
                    </a:lnTo>
                    <a:lnTo>
                      <a:pt x="464" y="9650"/>
                    </a:lnTo>
                    <a:lnTo>
                      <a:pt x="464" y="9250"/>
                    </a:lnTo>
                    <a:lnTo>
                      <a:pt x="419" y="8988"/>
                    </a:lnTo>
                    <a:lnTo>
                      <a:pt x="294" y="8275"/>
                    </a:lnTo>
                    <a:lnTo>
                      <a:pt x="294" y="8088"/>
                    </a:lnTo>
                    <a:lnTo>
                      <a:pt x="464" y="7638"/>
                    </a:lnTo>
                    <a:lnTo>
                      <a:pt x="589" y="7250"/>
                    </a:lnTo>
                    <a:lnTo>
                      <a:pt x="702" y="6925"/>
                    </a:lnTo>
                    <a:lnTo>
                      <a:pt x="883" y="6613"/>
                    </a:lnTo>
                    <a:lnTo>
                      <a:pt x="770" y="7050"/>
                    </a:lnTo>
                    <a:lnTo>
                      <a:pt x="883" y="7050"/>
                    </a:lnTo>
                    <a:lnTo>
                      <a:pt x="1064" y="6613"/>
                    </a:lnTo>
                    <a:lnTo>
                      <a:pt x="1347" y="6538"/>
                    </a:lnTo>
                    <a:lnTo>
                      <a:pt x="1709" y="6275"/>
                    </a:lnTo>
                    <a:lnTo>
                      <a:pt x="2286" y="5950"/>
                    </a:lnTo>
                    <a:lnTo>
                      <a:pt x="2592" y="5950"/>
                    </a:lnTo>
                    <a:lnTo>
                      <a:pt x="2875" y="5750"/>
                    </a:lnTo>
                    <a:lnTo>
                      <a:pt x="3169" y="5750"/>
                    </a:lnTo>
                    <a:lnTo>
                      <a:pt x="3407" y="5700"/>
                    </a:lnTo>
                    <a:lnTo>
                      <a:pt x="3701" y="5563"/>
                    </a:lnTo>
                    <a:lnTo>
                      <a:pt x="4584" y="5175"/>
                    </a:lnTo>
                    <a:lnTo>
                      <a:pt x="4867" y="4600"/>
                    </a:lnTo>
                    <a:lnTo>
                      <a:pt x="5093" y="4525"/>
                    </a:lnTo>
                    <a:lnTo>
                      <a:pt x="5093" y="4338"/>
                    </a:lnTo>
                    <a:lnTo>
                      <a:pt x="5093" y="4013"/>
                    </a:lnTo>
                    <a:lnTo>
                      <a:pt x="5399" y="3550"/>
                    </a:lnTo>
                    <a:lnTo>
                      <a:pt x="5512" y="3363"/>
                    </a:lnTo>
                    <a:lnTo>
                      <a:pt x="5625" y="3363"/>
                    </a:lnTo>
                    <a:lnTo>
                      <a:pt x="5693" y="3550"/>
                    </a:lnTo>
                    <a:lnTo>
                      <a:pt x="5863" y="4013"/>
                    </a:lnTo>
                    <a:lnTo>
                      <a:pt x="5863" y="3688"/>
                    </a:lnTo>
                    <a:lnTo>
                      <a:pt x="6089" y="3825"/>
                    </a:lnTo>
                    <a:lnTo>
                      <a:pt x="5976" y="3550"/>
                    </a:lnTo>
                    <a:lnTo>
                      <a:pt x="5863" y="3238"/>
                    </a:lnTo>
                    <a:lnTo>
                      <a:pt x="5976" y="3163"/>
                    </a:lnTo>
                    <a:lnTo>
                      <a:pt x="6089" y="3363"/>
                    </a:lnTo>
                    <a:lnTo>
                      <a:pt x="6157" y="3238"/>
                    </a:lnTo>
                    <a:lnTo>
                      <a:pt x="6271" y="3363"/>
                    </a:lnTo>
                    <a:lnTo>
                      <a:pt x="6452" y="3363"/>
                    </a:lnTo>
                    <a:lnTo>
                      <a:pt x="6338" y="3363"/>
                    </a:lnTo>
                    <a:lnTo>
                      <a:pt x="6338" y="3163"/>
                    </a:lnTo>
                    <a:lnTo>
                      <a:pt x="6338" y="2988"/>
                    </a:lnTo>
                    <a:lnTo>
                      <a:pt x="6565" y="2713"/>
                    </a:lnTo>
                    <a:lnTo>
                      <a:pt x="6621" y="2838"/>
                    </a:lnTo>
                    <a:lnTo>
                      <a:pt x="6621" y="2650"/>
                    </a:lnTo>
                    <a:lnTo>
                      <a:pt x="6735" y="2525"/>
                    </a:lnTo>
                    <a:lnTo>
                      <a:pt x="6916" y="2650"/>
                    </a:lnTo>
                    <a:lnTo>
                      <a:pt x="6735" y="2325"/>
                    </a:lnTo>
                    <a:lnTo>
                      <a:pt x="7040" y="2138"/>
                    </a:lnTo>
                    <a:lnTo>
                      <a:pt x="7097" y="2325"/>
                    </a:lnTo>
                    <a:lnTo>
                      <a:pt x="7391" y="1888"/>
                    </a:lnTo>
                    <a:lnTo>
                      <a:pt x="7504" y="1813"/>
                    </a:lnTo>
                    <a:lnTo>
                      <a:pt x="7561" y="2013"/>
                    </a:lnTo>
                    <a:lnTo>
                      <a:pt x="7799" y="1688"/>
                    </a:lnTo>
                    <a:lnTo>
                      <a:pt x="7866" y="1888"/>
                    </a:lnTo>
                    <a:lnTo>
                      <a:pt x="8331" y="2325"/>
                    </a:lnTo>
                    <a:lnTo>
                      <a:pt x="8149" y="2525"/>
                    </a:lnTo>
                    <a:lnTo>
                      <a:pt x="8263" y="2713"/>
                    </a:lnTo>
                    <a:lnTo>
                      <a:pt x="8444" y="2450"/>
                    </a:lnTo>
                    <a:lnTo>
                      <a:pt x="8613" y="2525"/>
                    </a:lnTo>
                    <a:lnTo>
                      <a:pt x="8795" y="2650"/>
                    </a:lnTo>
                    <a:lnTo>
                      <a:pt x="8908" y="2525"/>
                    </a:lnTo>
                    <a:lnTo>
                      <a:pt x="9089" y="2713"/>
                    </a:lnTo>
                    <a:lnTo>
                      <a:pt x="9032" y="2525"/>
                    </a:lnTo>
                    <a:lnTo>
                      <a:pt x="9089" y="2525"/>
                    </a:lnTo>
                    <a:lnTo>
                      <a:pt x="8908" y="2138"/>
                    </a:lnTo>
                    <a:lnTo>
                      <a:pt x="9089" y="1888"/>
                    </a:lnTo>
                    <a:lnTo>
                      <a:pt x="9213" y="1613"/>
                    </a:lnTo>
                    <a:lnTo>
                      <a:pt x="9372" y="1613"/>
                    </a:lnTo>
                    <a:lnTo>
                      <a:pt x="9327" y="1300"/>
                    </a:lnTo>
                    <a:lnTo>
                      <a:pt x="9553" y="1100"/>
                    </a:lnTo>
                    <a:lnTo>
                      <a:pt x="9791" y="1100"/>
                    </a:lnTo>
                    <a:lnTo>
                      <a:pt x="9791" y="975"/>
                    </a:lnTo>
                    <a:lnTo>
                      <a:pt x="9859" y="838"/>
                    </a:lnTo>
                    <a:lnTo>
                      <a:pt x="10549" y="838"/>
                    </a:lnTo>
                    <a:lnTo>
                      <a:pt x="10617" y="838"/>
                    </a:lnTo>
                    <a:lnTo>
                      <a:pt x="10549" y="463"/>
                    </a:lnTo>
                    <a:lnTo>
                      <a:pt x="10436" y="463"/>
                    </a:lnTo>
                    <a:lnTo>
                      <a:pt x="10323" y="263"/>
                    </a:lnTo>
                    <a:lnTo>
                      <a:pt x="10549" y="263"/>
                    </a:lnTo>
                    <a:lnTo>
                      <a:pt x="10730" y="325"/>
                    </a:lnTo>
                    <a:lnTo>
                      <a:pt x="10787" y="325"/>
                    </a:lnTo>
                    <a:lnTo>
                      <a:pt x="10900" y="513"/>
                    </a:lnTo>
                    <a:lnTo>
                      <a:pt x="11319" y="638"/>
                    </a:lnTo>
                    <a:lnTo>
                      <a:pt x="11364" y="775"/>
                    </a:lnTo>
                    <a:lnTo>
                      <a:pt x="11669" y="775"/>
                    </a:lnTo>
                    <a:lnTo>
                      <a:pt x="11851" y="838"/>
                    </a:lnTo>
                    <a:lnTo>
                      <a:pt x="12134" y="775"/>
                    </a:lnTo>
                    <a:lnTo>
                      <a:pt x="12315" y="838"/>
                    </a:lnTo>
                    <a:lnTo>
                      <a:pt x="12428" y="975"/>
                    </a:lnTo>
                    <a:lnTo>
                      <a:pt x="12541" y="1100"/>
                    </a:lnTo>
                    <a:lnTo>
                      <a:pt x="12428" y="838"/>
                    </a:lnTo>
                    <a:lnTo>
                      <a:pt x="12609" y="775"/>
                    </a:lnTo>
                    <a:lnTo>
                      <a:pt x="12722" y="838"/>
                    </a:lnTo>
                    <a:lnTo>
                      <a:pt x="12779" y="975"/>
                    </a:lnTo>
                    <a:lnTo>
                      <a:pt x="12609" y="1175"/>
                    </a:lnTo>
                    <a:lnTo>
                      <a:pt x="12609" y="1300"/>
                    </a:lnTo>
                    <a:lnTo>
                      <a:pt x="12541" y="1488"/>
                    </a:lnTo>
                    <a:lnTo>
                      <a:pt x="12541" y="1350"/>
                    </a:lnTo>
                    <a:lnTo>
                      <a:pt x="12315" y="1488"/>
                    </a:lnTo>
                    <a:lnTo>
                      <a:pt x="12247" y="1688"/>
                    </a:lnTo>
                    <a:lnTo>
                      <a:pt x="12247" y="1813"/>
                    </a:lnTo>
                    <a:lnTo>
                      <a:pt x="12247" y="2013"/>
                    </a:lnTo>
                    <a:lnTo>
                      <a:pt x="11964" y="2525"/>
                    </a:lnTo>
                    <a:lnTo>
                      <a:pt x="12247" y="2838"/>
                    </a:lnTo>
                    <a:lnTo>
                      <a:pt x="12315" y="2988"/>
                    </a:lnTo>
                    <a:lnTo>
                      <a:pt x="12541" y="3038"/>
                    </a:lnTo>
                    <a:lnTo>
                      <a:pt x="12609" y="3238"/>
                    </a:lnTo>
                    <a:lnTo>
                      <a:pt x="13073" y="3688"/>
                    </a:lnTo>
                    <a:lnTo>
                      <a:pt x="13662" y="3825"/>
                    </a:lnTo>
                    <a:lnTo>
                      <a:pt x="13662" y="4075"/>
                    </a:lnTo>
                    <a:lnTo>
                      <a:pt x="14137" y="4338"/>
                    </a:lnTo>
                    <a:lnTo>
                      <a:pt x="14307" y="4338"/>
                    </a:lnTo>
                    <a:lnTo>
                      <a:pt x="14488" y="4213"/>
                    </a:lnTo>
                    <a:lnTo>
                      <a:pt x="14771" y="3550"/>
                    </a:lnTo>
                    <a:lnTo>
                      <a:pt x="15065" y="2450"/>
                    </a:lnTo>
                    <a:lnTo>
                      <a:pt x="15065" y="1888"/>
                    </a:lnTo>
                    <a:lnTo>
                      <a:pt x="15178" y="1688"/>
                    </a:lnTo>
                    <a:lnTo>
                      <a:pt x="15065" y="1488"/>
                    </a:lnTo>
                    <a:lnTo>
                      <a:pt x="15246" y="1175"/>
                    </a:lnTo>
                    <a:lnTo>
                      <a:pt x="15178" y="1100"/>
                    </a:lnTo>
                    <a:lnTo>
                      <a:pt x="15246" y="838"/>
                    </a:lnTo>
                    <a:lnTo>
                      <a:pt x="15359" y="838"/>
                    </a:lnTo>
                    <a:lnTo>
                      <a:pt x="15484" y="263"/>
                    </a:lnTo>
                    <a:lnTo>
                      <a:pt x="15710" y="0"/>
                    </a:lnTo>
                    <a:lnTo>
                      <a:pt x="15710" y="125"/>
                    </a:lnTo>
                    <a:lnTo>
                      <a:pt x="15835" y="325"/>
                    </a:lnTo>
                    <a:lnTo>
                      <a:pt x="15835" y="775"/>
                    </a:lnTo>
                    <a:lnTo>
                      <a:pt x="15948" y="775"/>
                    </a:lnTo>
                    <a:lnTo>
                      <a:pt x="15948" y="975"/>
                    </a:lnTo>
                    <a:lnTo>
                      <a:pt x="16005" y="1100"/>
                    </a:lnTo>
                    <a:lnTo>
                      <a:pt x="16005" y="1350"/>
                    </a:lnTo>
                    <a:lnTo>
                      <a:pt x="16129" y="1350"/>
                    </a:lnTo>
                    <a:lnTo>
                      <a:pt x="16129" y="1888"/>
                    </a:lnTo>
                    <a:lnTo>
                      <a:pt x="16242" y="2450"/>
                    </a:lnTo>
                    <a:lnTo>
                      <a:pt x="16299" y="2325"/>
                    </a:lnTo>
                    <a:lnTo>
                      <a:pt x="16480" y="2138"/>
                    </a:lnTo>
                    <a:lnTo>
                      <a:pt x="16593" y="2450"/>
                    </a:lnTo>
                    <a:lnTo>
                      <a:pt x="16887" y="2650"/>
                    </a:lnTo>
                    <a:lnTo>
                      <a:pt x="16887" y="3363"/>
                    </a:lnTo>
                    <a:lnTo>
                      <a:pt x="16887" y="3550"/>
                    </a:lnTo>
                    <a:lnTo>
                      <a:pt x="17057" y="3888"/>
                    </a:lnTo>
                    <a:lnTo>
                      <a:pt x="17170" y="4400"/>
                    </a:lnTo>
                    <a:lnTo>
                      <a:pt x="17170" y="4725"/>
                    </a:lnTo>
                    <a:lnTo>
                      <a:pt x="17170" y="4925"/>
                    </a:lnTo>
                    <a:lnTo>
                      <a:pt x="17238" y="5175"/>
                    </a:lnTo>
                    <a:lnTo>
                      <a:pt x="17476" y="5438"/>
                    </a:lnTo>
                    <a:lnTo>
                      <a:pt x="17702" y="5438"/>
                    </a:lnTo>
                    <a:lnTo>
                      <a:pt x="17816" y="5750"/>
                    </a:lnTo>
                    <a:lnTo>
                      <a:pt x="17940" y="5750"/>
                    </a:lnTo>
                    <a:lnTo>
                      <a:pt x="18166" y="5950"/>
                    </a:lnTo>
                    <a:lnTo>
                      <a:pt x="18291" y="6213"/>
                    </a:lnTo>
                    <a:lnTo>
                      <a:pt x="18415" y="6275"/>
                    </a:lnTo>
                    <a:lnTo>
                      <a:pt x="18166" y="6413"/>
                    </a:lnTo>
                    <a:lnTo>
                      <a:pt x="18291" y="6613"/>
                    </a:lnTo>
                    <a:lnTo>
                      <a:pt x="18472" y="6925"/>
                    </a:lnTo>
                    <a:lnTo>
                      <a:pt x="18472" y="7050"/>
                    </a:lnTo>
                    <a:lnTo>
                      <a:pt x="18698" y="7638"/>
                    </a:lnTo>
                    <a:lnTo>
                      <a:pt x="18766" y="7763"/>
                    </a:lnTo>
                    <a:lnTo>
                      <a:pt x="18766" y="7313"/>
                    </a:lnTo>
                    <a:lnTo>
                      <a:pt x="19049" y="7638"/>
                    </a:lnTo>
                    <a:lnTo>
                      <a:pt x="19049" y="7563"/>
                    </a:lnTo>
                    <a:lnTo>
                      <a:pt x="19162" y="7763"/>
                    </a:lnTo>
                    <a:lnTo>
                      <a:pt x="19162" y="8275"/>
                    </a:lnTo>
                    <a:lnTo>
                      <a:pt x="18936" y="8275"/>
                    </a:lnTo>
                    <a:lnTo>
                      <a:pt x="19049" y="8475"/>
                    </a:lnTo>
                    <a:lnTo>
                      <a:pt x="19344" y="8675"/>
                    </a:lnTo>
                    <a:lnTo>
                      <a:pt x="19525" y="8938"/>
                    </a:lnTo>
                    <a:lnTo>
                      <a:pt x="19638" y="9250"/>
                    </a:lnTo>
                    <a:lnTo>
                      <a:pt x="19808" y="9450"/>
                    </a:lnTo>
                    <a:lnTo>
                      <a:pt x="19932" y="9650"/>
                    </a:lnTo>
                    <a:lnTo>
                      <a:pt x="19808" y="9963"/>
                    </a:lnTo>
                    <a:lnTo>
                      <a:pt x="19989" y="10350"/>
                    </a:lnTo>
                    <a:lnTo>
                      <a:pt x="19808" y="11188"/>
                    </a:lnTo>
                    <a:lnTo>
                      <a:pt x="19932" y="11650"/>
                    </a:lnTo>
                    <a:lnTo>
                      <a:pt x="19808" y="12363"/>
                    </a:lnTo>
                    <a:lnTo>
                      <a:pt x="19525" y="13075"/>
                    </a:lnTo>
                    <a:lnTo>
                      <a:pt x="19344" y="13838"/>
                    </a:lnTo>
                    <a:lnTo>
                      <a:pt x="18879" y="14688"/>
                    </a:lnTo>
                    <a:lnTo>
                      <a:pt x="18879" y="14750"/>
                    </a:lnTo>
                    <a:lnTo>
                      <a:pt x="18879" y="14888"/>
                    </a:lnTo>
                    <a:lnTo>
                      <a:pt x="18291" y="15400"/>
                    </a:lnTo>
                    <a:lnTo>
                      <a:pt x="18166" y="15725"/>
                    </a:lnTo>
                    <a:lnTo>
                      <a:pt x="18121" y="16038"/>
                    </a:lnTo>
                    <a:lnTo>
                      <a:pt x="17702" y="16563"/>
                    </a:lnTo>
                    <a:lnTo>
                      <a:pt x="17521" y="16950"/>
                    </a:lnTo>
                    <a:lnTo>
                      <a:pt x="17057" y="17925"/>
                    </a:lnTo>
                    <a:lnTo>
                      <a:pt x="16774" y="18763"/>
                    </a:lnTo>
                    <a:lnTo>
                      <a:pt x="16299" y="19025"/>
                    </a:lnTo>
                    <a:lnTo>
                      <a:pt x="15529" y="19025"/>
                    </a:lnTo>
                    <a:lnTo>
                      <a:pt x="15246" y="19350"/>
                    </a:lnTo>
                    <a:lnTo>
                      <a:pt x="14714" y="19663"/>
                    </a:lnTo>
                    <a:lnTo>
                      <a:pt x="14771" y="19800"/>
                    </a:lnTo>
                    <a:lnTo>
                      <a:pt x="14714" y="19988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3" name="Freeform 22">
                <a:extLst>
                  <a:ext uri="{FF2B5EF4-FFF2-40B4-BE49-F238E27FC236}">
                    <a16:creationId xmlns:a16="http://schemas.microsoft.com/office/drawing/2014/main" id="{BDFBA4EF-1CDA-9C63-8C26-059A4CA66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2405" y="6004302"/>
                <a:ext cx="232538" cy="271798"/>
              </a:xfrm>
              <a:custGeom>
                <a:avLst/>
                <a:gdLst>
                  <a:gd name="T0" fmla="*/ 4000 w 20000"/>
                  <a:gd name="T1" fmla="*/ 19512 h 20000"/>
                  <a:gd name="T2" fmla="*/ 2961 w 20000"/>
                  <a:gd name="T3" fmla="*/ 18581 h 20000"/>
                  <a:gd name="T4" fmla="*/ 1870 w 20000"/>
                  <a:gd name="T5" fmla="*/ 17694 h 20000"/>
                  <a:gd name="T6" fmla="*/ 0 w 20000"/>
                  <a:gd name="T7" fmla="*/ 17428 h 20000"/>
                  <a:gd name="T8" fmla="*/ 0 w 20000"/>
                  <a:gd name="T9" fmla="*/ 16541 h 20000"/>
                  <a:gd name="T10" fmla="*/ 831 w 20000"/>
                  <a:gd name="T11" fmla="*/ 16275 h 20000"/>
                  <a:gd name="T12" fmla="*/ 1351 w 20000"/>
                  <a:gd name="T13" fmla="*/ 14723 h 20000"/>
                  <a:gd name="T14" fmla="*/ 1870 w 20000"/>
                  <a:gd name="T15" fmla="*/ 14457 h 20000"/>
                  <a:gd name="T16" fmla="*/ 2130 w 20000"/>
                  <a:gd name="T17" fmla="*/ 14013 h 20000"/>
                  <a:gd name="T18" fmla="*/ 2961 w 20000"/>
                  <a:gd name="T19" fmla="*/ 13792 h 20000"/>
                  <a:gd name="T20" fmla="*/ 4312 w 20000"/>
                  <a:gd name="T21" fmla="*/ 12860 h 20000"/>
                  <a:gd name="T22" fmla="*/ 5091 w 20000"/>
                  <a:gd name="T23" fmla="*/ 12195 h 20000"/>
                  <a:gd name="T24" fmla="*/ 5610 w 20000"/>
                  <a:gd name="T25" fmla="*/ 11486 h 20000"/>
                  <a:gd name="T26" fmla="*/ 7792 w 20000"/>
                  <a:gd name="T27" fmla="*/ 10820 h 20000"/>
                  <a:gd name="T28" fmla="*/ 11844 w 20000"/>
                  <a:gd name="T29" fmla="*/ 8514 h 20000"/>
                  <a:gd name="T30" fmla="*/ 15377 w 20000"/>
                  <a:gd name="T31" fmla="*/ 4834 h 20000"/>
                  <a:gd name="T32" fmla="*/ 16104 w 20000"/>
                  <a:gd name="T33" fmla="*/ 3725 h 20000"/>
                  <a:gd name="T34" fmla="*/ 17506 w 20000"/>
                  <a:gd name="T35" fmla="*/ 1197 h 20000"/>
                  <a:gd name="T36" fmla="*/ 18857 w 20000"/>
                  <a:gd name="T37" fmla="*/ 266 h 20000"/>
                  <a:gd name="T38" fmla="*/ 18857 w 20000"/>
                  <a:gd name="T39" fmla="*/ 1375 h 20000"/>
                  <a:gd name="T40" fmla="*/ 18857 w 20000"/>
                  <a:gd name="T41" fmla="*/ 3016 h 20000"/>
                  <a:gd name="T42" fmla="*/ 19636 w 20000"/>
                  <a:gd name="T43" fmla="*/ 2084 h 20000"/>
                  <a:gd name="T44" fmla="*/ 19948 w 20000"/>
                  <a:gd name="T45" fmla="*/ 3016 h 20000"/>
                  <a:gd name="T46" fmla="*/ 19636 w 20000"/>
                  <a:gd name="T47" fmla="*/ 4390 h 20000"/>
                  <a:gd name="T48" fmla="*/ 18338 w 20000"/>
                  <a:gd name="T49" fmla="*/ 6918 h 20000"/>
                  <a:gd name="T50" fmla="*/ 16416 w 20000"/>
                  <a:gd name="T51" fmla="*/ 9180 h 20000"/>
                  <a:gd name="T52" fmla="*/ 16416 w 20000"/>
                  <a:gd name="T53" fmla="*/ 10998 h 20000"/>
                  <a:gd name="T54" fmla="*/ 15377 w 20000"/>
                  <a:gd name="T55" fmla="*/ 10998 h 20000"/>
                  <a:gd name="T56" fmla="*/ 14805 w 20000"/>
                  <a:gd name="T57" fmla="*/ 10998 h 20000"/>
                  <a:gd name="T58" fmla="*/ 12104 w 20000"/>
                  <a:gd name="T59" fmla="*/ 12860 h 20000"/>
                  <a:gd name="T60" fmla="*/ 10805 w 20000"/>
                  <a:gd name="T61" fmla="*/ 15166 h 20000"/>
                  <a:gd name="T62" fmla="*/ 9143 w 20000"/>
                  <a:gd name="T63" fmla="*/ 16984 h 20000"/>
                  <a:gd name="T64" fmla="*/ 9143 w 20000"/>
                  <a:gd name="T65" fmla="*/ 17428 h 20000"/>
                  <a:gd name="T66" fmla="*/ 7013 w 20000"/>
                  <a:gd name="T67" fmla="*/ 18803 h 20000"/>
                  <a:gd name="T68" fmla="*/ 4312 w 20000"/>
                  <a:gd name="T69" fmla="*/ 1995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000" h="20000">
                    <a:moveTo>
                      <a:pt x="4312" y="19956"/>
                    </a:moveTo>
                    <a:lnTo>
                      <a:pt x="4000" y="19512"/>
                    </a:lnTo>
                    <a:lnTo>
                      <a:pt x="2961" y="19246"/>
                    </a:lnTo>
                    <a:lnTo>
                      <a:pt x="2961" y="18581"/>
                    </a:lnTo>
                    <a:lnTo>
                      <a:pt x="1870" y="18137"/>
                    </a:lnTo>
                    <a:lnTo>
                      <a:pt x="1870" y="17694"/>
                    </a:lnTo>
                    <a:lnTo>
                      <a:pt x="831" y="17694"/>
                    </a:lnTo>
                    <a:lnTo>
                      <a:pt x="0" y="17428"/>
                    </a:lnTo>
                    <a:lnTo>
                      <a:pt x="519" y="16541"/>
                    </a:lnTo>
                    <a:lnTo>
                      <a:pt x="0" y="16541"/>
                    </a:lnTo>
                    <a:lnTo>
                      <a:pt x="0" y="16275"/>
                    </a:lnTo>
                    <a:lnTo>
                      <a:pt x="831" y="16275"/>
                    </a:lnTo>
                    <a:lnTo>
                      <a:pt x="831" y="15610"/>
                    </a:lnTo>
                    <a:lnTo>
                      <a:pt x="1351" y="14723"/>
                    </a:lnTo>
                    <a:lnTo>
                      <a:pt x="2130" y="15166"/>
                    </a:lnTo>
                    <a:lnTo>
                      <a:pt x="1870" y="14457"/>
                    </a:lnTo>
                    <a:lnTo>
                      <a:pt x="2130" y="14457"/>
                    </a:lnTo>
                    <a:lnTo>
                      <a:pt x="2130" y="14013"/>
                    </a:lnTo>
                    <a:lnTo>
                      <a:pt x="2649" y="13792"/>
                    </a:lnTo>
                    <a:lnTo>
                      <a:pt x="2961" y="13792"/>
                    </a:lnTo>
                    <a:lnTo>
                      <a:pt x="2961" y="13348"/>
                    </a:lnTo>
                    <a:lnTo>
                      <a:pt x="4312" y="12860"/>
                    </a:lnTo>
                    <a:lnTo>
                      <a:pt x="5091" y="11707"/>
                    </a:lnTo>
                    <a:lnTo>
                      <a:pt x="5091" y="12195"/>
                    </a:lnTo>
                    <a:lnTo>
                      <a:pt x="5610" y="12195"/>
                    </a:lnTo>
                    <a:lnTo>
                      <a:pt x="5610" y="11486"/>
                    </a:lnTo>
                    <a:lnTo>
                      <a:pt x="6442" y="10820"/>
                    </a:lnTo>
                    <a:lnTo>
                      <a:pt x="7792" y="10820"/>
                    </a:lnTo>
                    <a:lnTo>
                      <a:pt x="9143" y="9889"/>
                    </a:lnTo>
                    <a:lnTo>
                      <a:pt x="11844" y="8514"/>
                    </a:lnTo>
                    <a:lnTo>
                      <a:pt x="13974" y="6918"/>
                    </a:lnTo>
                    <a:lnTo>
                      <a:pt x="15377" y="4834"/>
                    </a:lnTo>
                    <a:lnTo>
                      <a:pt x="15584" y="4169"/>
                    </a:lnTo>
                    <a:lnTo>
                      <a:pt x="16104" y="3725"/>
                    </a:lnTo>
                    <a:lnTo>
                      <a:pt x="16935" y="2572"/>
                    </a:lnTo>
                    <a:lnTo>
                      <a:pt x="17506" y="1197"/>
                    </a:lnTo>
                    <a:lnTo>
                      <a:pt x="18338" y="0"/>
                    </a:lnTo>
                    <a:lnTo>
                      <a:pt x="18857" y="266"/>
                    </a:lnTo>
                    <a:lnTo>
                      <a:pt x="18857" y="1197"/>
                    </a:lnTo>
                    <a:lnTo>
                      <a:pt x="18857" y="1375"/>
                    </a:lnTo>
                    <a:lnTo>
                      <a:pt x="18857" y="2084"/>
                    </a:lnTo>
                    <a:lnTo>
                      <a:pt x="18857" y="3016"/>
                    </a:lnTo>
                    <a:lnTo>
                      <a:pt x="18857" y="2572"/>
                    </a:lnTo>
                    <a:lnTo>
                      <a:pt x="19636" y="2084"/>
                    </a:lnTo>
                    <a:lnTo>
                      <a:pt x="19636" y="2572"/>
                    </a:lnTo>
                    <a:lnTo>
                      <a:pt x="19948" y="3016"/>
                    </a:lnTo>
                    <a:lnTo>
                      <a:pt x="19636" y="3193"/>
                    </a:lnTo>
                    <a:lnTo>
                      <a:pt x="19636" y="4390"/>
                    </a:lnTo>
                    <a:lnTo>
                      <a:pt x="19117" y="5543"/>
                    </a:lnTo>
                    <a:lnTo>
                      <a:pt x="18338" y="6918"/>
                    </a:lnTo>
                    <a:lnTo>
                      <a:pt x="17506" y="8071"/>
                    </a:lnTo>
                    <a:lnTo>
                      <a:pt x="16416" y="9180"/>
                    </a:lnTo>
                    <a:lnTo>
                      <a:pt x="16104" y="10333"/>
                    </a:lnTo>
                    <a:lnTo>
                      <a:pt x="16416" y="10998"/>
                    </a:lnTo>
                    <a:lnTo>
                      <a:pt x="15584" y="10820"/>
                    </a:lnTo>
                    <a:lnTo>
                      <a:pt x="15377" y="10998"/>
                    </a:lnTo>
                    <a:lnTo>
                      <a:pt x="14805" y="10820"/>
                    </a:lnTo>
                    <a:lnTo>
                      <a:pt x="14805" y="10998"/>
                    </a:lnTo>
                    <a:lnTo>
                      <a:pt x="13455" y="11707"/>
                    </a:lnTo>
                    <a:lnTo>
                      <a:pt x="12104" y="12860"/>
                    </a:lnTo>
                    <a:lnTo>
                      <a:pt x="11844" y="14457"/>
                    </a:lnTo>
                    <a:lnTo>
                      <a:pt x="10805" y="15166"/>
                    </a:lnTo>
                    <a:lnTo>
                      <a:pt x="9974" y="16275"/>
                    </a:lnTo>
                    <a:lnTo>
                      <a:pt x="9143" y="16984"/>
                    </a:lnTo>
                    <a:lnTo>
                      <a:pt x="9662" y="17428"/>
                    </a:lnTo>
                    <a:lnTo>
                      <a:pt x="9143" y="17428"/>
                    </a:lnTo>
                    <a:lnTo>
                      <a:pt x="8364" y="18137"/>
                    </a:lnTo>
                    <a:lnTo>
                      <a:pt x="7013" y="18803"/>
                    </a:lnTo>
                    <a:lnTo>
                      <a:pt x="6442" y="19512"/>
                    </a:lnTo>
                    <a:lnTo>
                      <a:pt x="4312" y="19956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4" name="Freeform 21">
                <a:extLst>
                  <a:ext uri="{FF2B5EF4-FFF2-40B4-BE49-F238E27FC236}">
                    <a16:creationId xmlns:a16="http://schemas.microsoft.com/office/drawing/2014/main" id="{15EB111C-19B9-CA21-B071-273CA608E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69473" y="5750624"/>
                <a:ext cx="150999" cy="314078"/>
              </a:xfrm>
              <a:custGeom>
                <a:avLst/>
                <a:gdLst>
                  <a:gd name="T0" fmla="*/ 800 w 20000"/>
                  <a:gd name="T1" fmla="*/ 19961 h 20000"/>
                  <a:gd name="T2" fmla="*/ 800 w 20000"/>
                  <a:gd name="T3" fmla="*/ 18921 h 20000"/>
                  <a:gd name="T4" fmla="*/ 0 w 20000"/>
                  <a:gd name="T5" fmla="*/ 19345 h 20000"/>
                  <a:gd name="T6" fmla="*/ 0 w 20000"/>
                  <a:gd name="T7" fmla="*/ 18767 h 20000"/>
                  <a:gd name="T8" fmla="*/ 800 w 20000"/>
                  <a:gd name="T9" fmla="*/ 17958 h 20000"/>
                  <a:gd name="T10" fmla="*/ 2080 w 20000"/>
                  <a:gd name="T11" fmla="*/ 16339 h 20000"/>
                  <a:gd name="T12" fmla="*/ 2080 w 20000"/>
                  <a:gd name="T13" fmla="*/ 15145 h 20000"/>
                  <a:gd name="T14" fmla="*/ 1280 w 20000"/>
                  <a:gd name="T15" fmla="*/ 14566 h 20000"/>
                  <a:gd name="T16" fmla="*/ 800 w 20000"/>
                  <a:gd name="T17" fmla="*/ 13796 h 20000"/>
                  <a:gd name="T18" fmla="*/ 0 w 20000"/>
                  <a:gd name="T19" fmla="*/ 13179 h 20000"/>
                  <a:gd name="T20" fmla="*/ 800 w 20000"/>
                  <a:gd name="T21" fmla="*/ 12563 h 20000"/>
                  <a:gd name="T22" fmla="*/ 2080 w 20000"/>
                  <a:gd name="T23" fmla="*/ 12177 h 20000"/>
                  <a:gd name="T24" fmla="*/ 3280 w 20000"/>
                  <a:gd name="T25" fmla="*/ 10019 h 20000"/>
                  <a:gd name="T26" fmla="*/ 4080 w 20000"/>
                  <a:gd name="T27" fmla="*/ 10405 h 20000"/>
                  <a:gd name="T28" fmla="*/ 4080 w 20000"/>
                  <a:gd name="T29" fmla="*/ 8979 h 20000"/>
                  <a:gd name="T30" fmla="*/ 4080 w 20000"/>
                  <a:gd name="T31" fmla="*/ 7399 h 20000"/>
                  <a:gd name="T32" fmla="*/ 4560 w 20000"/>
                  <a:gd name="T33" fmla="*/ 7399 h 20000"/>
                  <a:gd name="T34" fmla="*/ 5360 w 20000"/>
                  <a:gd name="T35" fmla="*/ 6782 h 20000"/>
                  <a:gd name="T36" fmla="*/ 4080 w 20000"/>
                  <a:gd name="T37" fmla="*/ 6782 h 20000"/>
                  <a:gd name="T38" fmla="*/ 4080 w 20000"/>
                  <a:gd name="T39" fmla="*/ 5780 h 20000"/>
                  <a:gd name="T40" fmla="*/ 4080 w 20000"/>
                  <a:gd name="T41" fmla="*/ 5395 h 20000"/>
                  <a:gd name="T42" fmla="*/ 4560 w 20000"/>
                  <a:gd name="T43" fmla="*/ 5780 h 20000"/>
                  <a:gd name="T44" fmla="*/ 4560 w 20000"/>
                  <a:gd name="T45" fmla="*/ 5395 h 20000"/>
                  <a:gd name="T46" fmla="*/ 4560 w 20000"/>
                  <a:gd name="T47" fmla="*/ 4817 h 20000"/>
                  <a:gd name="T48" fmla="*/ 4080 w 20000"/>
                  <a:gd name="T49" fmla="*/ 4817 h 20000"/>
                  <a:gd name="T50" fmla="*/ 3280 w 20000"/>
                  <a:gd name="T51" fmla="*/ 5202 h 20000"/>
                  <a:gd name="T52" fmla="*/ 2480 w 20000"/>
                  <a:gd name="T53" fmla="*/ 1618 h 20000"/>
                  <a:gd name="T54" fmla="*/ 2080 w 20000"/>
                  <a:gd name="T55" fmla="*/ 0 h 20000"/>
                  <a:gd name="T56" fmla="*/ 2480 w 20000"/>
                  <a:gd name="T57" fmla="*/ 0 h 20000"/>
                  <a:gd name="T58" fmla="*/ 2480 w 20000"/>
                  <a:gd name="T59" fmla="*/ 424 h 20000"/>
                  <a:gd name="T60" fmla="*/ 2480 w 20000"/>
                  <a:gd name="T61" fmla="*/ 1040 h 20000"/>
                  <a:gd name="T62" fmla="*/ 3280 w 20000"/>
                  <a:gd name="T63" fmla="*/ 1195 h 20000"/>
                  <a:gd name="T64" fmla="*/ 4560 w 20000"/>
                  <a:gd name="T65" fmla="*/ 1618 h 20000"/>
                  <a:gd name="T66" fmla="*/ 5360 w 20000"/>
                  <a:gd name="T67" fmla="*/ 2235 h 20000"/>
                  <a:gd name="T68" fmla="*/ 6160 w 20000"/>
                  <a:gd name="T69" fmla="*/ 2235 h 20000"/>
                  <a:gd name="T70" fmla="*/ 6160 w 20000"/>
                  <a:gd name="T71" fmla="*/ 3622 h 20000"/>
                  <a:gd name="T72" fmla="*/ 5360 w 20000"/>
                  <a:gd name="T73" fmla="*/ 3815 h 20000"/>
                  <a:gd name="T74" fmla="*/ 6160 w 20000"/>
                  <a:gd name="T75" fmla="*/ 4586 h 20000"/>
                  <a:gd name="T76" fmla="*/ 6160 w 20000"/>
                  <a:gd name="T77" fmla="*/ 5395 h 20000"/>
                  <a:gd name="T78" fmla="*/ 6640 w 20000"/>
                  <a:gd name="T79" fmla="*/ 6397 h 20000"/>
                  <a:gd name="T80" fmla="*/ 7440 w 20000"/>
                  <a:gd name="T81" fmla="*/ 7399 h 20000"/>
                  <a:gd name="T82" fmla="*/ 8640 w 20000"/>
                  <a:gd name="T83" fmla="*/ 7399 h 20000"/>
                  <a:gd name="T84" fmla="*/ 9920 w 20000"/>
                  <a:gd name="T85" fmla="*/ 6166 h 20000"/>
                  <a:gd name="T86" fmla="*/ 9920 w 20000"/>
                  <a:gd name="T87" fmla="*/ 5780 h 20000"/>
                  <a:gd name="T88" fmla="*/ 9920 w 20000"/>
                  <a:gd name="T89" fmla="*/ 5202 h 20000"/>
                  <a:gd name="T90" fmla="*/ 12080 w 20000"/>
                  <a:gd name="T91" fmla="*/ 5202 h 20000"/>
                  <a:gd name="T92" fmla="*/ 12080 w 20000"/>
                  <a:gd name="T93" fmla="*/ 6166 h 20000"/>
                  <a:gd name="T94" fmla="*/ 14080 w 20000"/>
                  <a:gd name="T95" fmla="*/ 7206 h 20000"/>
                  <a:gd name="T96" fmla="*/ 16160 w 20000"/>
                  <a:gd name="T97" fmla="*/ 7206 h 20000"/>
                  <a:gd name="T98" fmla="*/ 18240 w 20000"/>
                  <a:gd name="T99" fmla="*/ 6166 h 20000"/>
                  <a:gd name="T100" fmla="*/ 19920 w 20000"/>
                  <a:gd name="T101" fmla="*/ 6166 h 20000"/>
                  <a:gd name="T102" fmla="*/ 19920 w 20000"/>
                  <a:gd name="T103" fmla="*/ 7206 h 20000"/>
                  <a:gd name="T104" fmla="*/ 18240 w 20000"/>
                  <a:gd name="T105" fmla="*/ 7977 h 20000"/>
                  <a:gd name="T106" fmla="*/ 12080 w 20000"/>
                  <a:gd name="T107" fmla="*/ 13796 h 20000"/>
                  <a:gd name="T108" fmla="*/ 7840 w 20000"/>
                  <a:gd name="T109" fmla="*/ 15761 h 20000"/>
                  <a:gd name="T110" fmla="*/ 5360 w 20000"/>
                  <a:gd name="T111" fmla="*/ 17148 h 20000"/>
                  <a:gd name="T112" fmla="*/ 3280 w 20000"/>
                  <a:gd name="T113" fmla="*/ 18382 h 20000"/>
                  <a:gd name="T114" fmla="*/ 800 w 20000"/>
                  <a:gd name="T115" fmla="*/ 1996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0000" h="20000">
                    <a:moveTo>
                      <a:pt x="800" y="19961"/>
                    </a:moveTo>
                    <a:lnTo>
                      <a:pt x="800" y="18921"/>
                    </a:lnTo>
                    <a:lnTo>
                      <a:pt x="0" y="19345"/>
                    </a:lnTo>
                    <a:lnTo>
                      <a:pt x="0" y="18767"/>
                    </a:lnTo>
                    <a:lnTo>
                      <a:pt x="800" y="17958"/>
                    </a:lnTo>
                    <a:lnTo>
                      <a:pt x="2080" y="16339"/>
                    </a:lnTo>
                    <a:lnTo>
                      <a:pt x="2080" y="15145"/>
                    </a:lnTo>
                    <a:lnTo>
                      <a:pt x="1280" y="14566"/>
                    </a:lnTo>
                    <a:lnTo>
                      <a:pt x="800" y="13796"/>
                    </a:lnTo>
                    <a:lnTo>
                      <a:pt x="0" y="13179"/>
                    </a:lnTo>
                    <a:lnTo>
                      <a:pt x="800" y="12563"/>
                    </a:lnTo>
                    <a:lnTo>
                      <a:pt x="2080" y="12177"/>
                    </a:lnTo>
                    <a:lnTo>
                      <a:pt x="3280" y="10019"/>
                    </a:lnTo>
                    <a:lnTo>
                      <a:pt x="4080" y="10405"/>
                    </a:lnTo>
                    <a:lnTo>
                      <a:pt x="4080" y="8979"/>
                    </a:lnTo>
                    <a:lnTo>
                      <a:pt x="4080" y="7399"/>
                    </a:lnTo>
                    <a:lnTo>
                      <a:pt x="4560" y="7399"/>
                    </a:lnTo>
                    <a:lnTo>
                      <a:pt x="5360" y="6782"/>
                    </a:lnTo>
                    <a:lnTo>
                      <a:pt x="4080" y="6782"/>
                    </a:lnTo>
                    <a:lnTo>
                      <a:pt x="4080" y="5780"/>
                    </a:lnTo>
                    <a:lnTo>
                      <a:pt x="4080" y="5395"/>
                    </a:lnTo>
                    <a:lnTo>
                      <a:pt x="4560" y="5780"/>
                    </a:lnTo>
                    <a:lnTo>
                      <a:pt x="4560" y="5395"/>
                    </a:lnTo>
                    <a:lnTo>
                      <a:pt x="4560" y="4817"/>
                    </a:lnTo>
                    <a:lnTo>
                      <a:pt x="4080" y="4817"/>
                    </a:lnTo>
                    <a:lnTo>
                      <a:pt x="3280" y="5202"/>
                    </a:lnTo>
                    <a:lnTo>
                      <a:pt x="2480" y="1618"/>
                    </a:lnTo>
                    <a:lnTo>
                      <a:pt x="2080" y="0"/>
                    </a:lnTo>
                    <a:lnTo>
                      <a:pt x="2480" y="0"/>
                    </a:lnTo>
                    <a:lnTo>
                      <a:pt x="2480" y="424"/>
                    </a:lnTo>
                    <a:lnTo>
                      <a:pt x="2480" y="1040"/>
                    </a:lnTo>
                    <a:lnTo>
                      <a:pt x="3280" y="1195"/>
                    </a:lnTo>
                    <a:lnTo>
                      <a:pt x="4560" y="1618"/>
                    </a:lnTo>
                    <a:lnTo>
                      <a:pt x="5360" y="2235"/>
                    </a:lnTo>
                    <a:lnTo>
                      <a:pt x="6160" y="2235"/>
                    </a:lnTo>
                    <a:lnTo>
                      <a:pt x="6160" y="3622"/>
                    </a:lnTo>
                    <a:lnTo>
                      <a:pt x="5360" y="3815"/>
                    </a:lnTo>
                    <a:lnTo>
                      <a:pt x="6160" y="4586"/>
                    </a:lnTo>
                    <a:lnTo>
                      <a:pt x="6160" y="5395"/>
                    </a:lnTo>
                    <a:lnTo>
                      <a:pt x="6640" y="6397"/>
                    </a:lnTo>
                    <a:lnTo>
                      <a:pt x="7440" y="7399"/>
                    </a:lnTo>
                    <a:lnTo>
                      <a:pt x="8640" y="7399"/>
                    </a:lnTo>
                    <a:lnTo>
                      <a:pt x="9920" y="6166"/>
                    </a:lnTo>
                    <a:lnTo>
                      <a:pt x="9920" y="5780"/>
                    </a:lnTo>
                    <a:lnTo>
                      <a:pt x="9920" y="5202"/>
                    </a:lnTo>
                    <a:lnTo>
                      <a:pt x="12080" y="5202"/>
                    </a:lnTo>
                    <a:lnTo>
                      <a:pt x="12080" y="6166"/>
                    </a:lnTo>
                    <a:lnTo>
                      <a:pt x="14080" y="7206"/>
                    </a:lnTo>
                    <a:lnTo>
                      <a:pt x="16160" y="7206"/>
                    </a:lnTo>
                    <a:lnTo>
                      <a:pt x="18240" y="6166"/>
                    </a:lnTo>
                    <a:lnTo>
                      <a:pt x="19920" y="6166"/>
                    </a:lnTo>
                    <a:lnTo>
                      <a:pt x="19920" y="7206"/>
                    </a:lnTo>
                    <a:lnTo>
                      <a:pt x="18240" y="7977"/>
                    </a:lnTo>
                    <a:lnTo>
                      <a:pt x="12080" y="13796"/>
                    </a:lnTo>
                    <a:lnTo>
                      <a:pt x="7840" y="15761"/>
                    </a:lnTo>
                    <a:lnTo>
                      <a:pt x="5360" y="17148"/>
                    </a:lnTo>
                    <a:lnTo>
                      <a:pt x="3280" y="18382"/>
                    </a:lnTo>
                    <a:lnTo>
                      <a:pt x="800" y="19961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5" name="Freeform 20">
                <a:extLst>
                  <a:ext uri="{FF2B5EF4-FFF2-40B4-BE49-F238E27FC236}">
                    <a16:creationId xmlns:a16="http://schemas.microsoft.com/office/drawing/2014/main" id="{56D60FCA-DBC6-08D7-416D-C58C89139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4178" y="4692121"/>
                <a:ext cx="256698" cy="224989"/>
              </a:xfrm>
              <a:custGeom>
                <a:avLst/>
                <a:gdLst>
                  <a:gd name="T0" fmla="*/ 0 w 20000"/>
                  <a:gd name="T1" fmla="*/ 16086 h 20000"/>
                  <a:gd name="T2" fmla="*/ 282 w 20000"/>
                  <a:gd name="T3" fmla="*/ 0 h 20000"/>
                  <a:gd name="T4" fmla="*/ 2207 w 20000"/>
                  <a:gd name="T5" fmla="*/ 858 h 20000"/>
                  <a:gd name="T6" fmla="*/ 5117 w 20000"/>
                  <a:gd name="T7" fmla="*/ 1662 h 20000"/>
                  <a:gd name="T8" fmla="*/ 6620 w 20000"/>
                  <a:gd name="T9" fmla="*/ 2520 h 20000"/>
                  <a:gd name="T10" fmla="*/ 7089 w 20000"/>
                  <a:gd name="T11" fmla="*/ 2520 h 20000"/>
                  <a:gd name="T12" fmla="*/ 8545 w 20000"/>
                  <a:gd name="T13" fmla="*/ 3861 h 20000"/>
                  <a:gd name="T14" fmla="*/ 9249 w 20000"/>
                  <a:gd name="T15" fmla="*/ 3861 h 20000"/>
                  <a:gd name="T16" fmla="*/ 10282 w 20000"/>
                  <a:gd name="T17" fmla="*/ 4718 h 20000"/>
                  <a:gd name="T18" fmla="*/ 10282 w 20000"/>
                  <a:gd name="T19" fmla="*/ 6649 h 20000"/>
                  <a:gd name="T20" fmla="*/ 13662 w 20000"/>
                  <a:gd name="T21" fmla="*/ 7989 h 20000"/>
                  <a:gd name="T22" fmla="*/ 14413 w 20000"/>
                  <a:gd name="T23" fmla="*/ 9651 h 20000"/>
                  <a:gd name="T24" fmla="*/ 12394 w 20000"/>
                  <a:gd name="T25" fmla="*/ 10295 h 20000"/>
                  <a:gd name="T26" fmla="*/ 13146 w 20000"/>
                  <a:gd name="T27" fmla="*/ 11903 h 20000"/>
                  <a:gd name="T28" fmla="*/ 14883 w 20000"/>
                  <a:gd name="T29" fmla="*/ 13298 h 20000"/>
                  <a:gd name="T30" fmla="*/ 15352 w 20000"/>
                  <a:gd name="T31" fmla="*/ 13834 h 20000"/>
                  <a:gd name="T32" fmla="*/ 15587 w 20000"/>
                  <a:gd name="T33" fmla="*/ 14692 h 20000"/>
                  <a:gd name="T34" fmla="*/ 15587 w 20000"/>
                  <a:gd name="T35" fmla="*/ 16086 h 20000"/>
                  <a:gd name="T36" fmla="*/ 17277 w 20000"/>
                  <a:gd name="T37" fmla="*/ 16086 h 20000"/>
                  <a:gd name="T38" fmla="*/ 17559 w 20000"/>
                  <a:gd name="T39" fmla="*/ 16354 h 20000"/>
                  <a:gd name="T40" fmla="*/ 17277 w 20000"/>
                  <a:gd name="T41" fmla="*/ 16890 h 20000"/>
                  <a:gd name="T42" fmla="*/ 18732 w 20000"/>
                  <a:gd name="T43" fmla="*/ 17426 h 20000"/>
                  <a:gd name="T44" fmla="*/ 18263 w 20000"/>
                  <a:gd name="T45" fmla="*/ 18284 h 20000"/>
                  <a:gd name="T46" fmla="*/ 19202 w 20000"/>
                  <a:gd name="T47" fmla="*/ 18820 h 20000"/>
                  <a:gd name="T48" fmla="*/ 19953 w 20000"/>
                  <a:gd name="T49" fmla="*/ 19088 h 20000"/>
                  <a:gd name="T50" fmla="*/ 19202 w 20000"/>
                  <a:gd name="T51" fmla="*/ 19625 h 20000"/>
                  <a:gd name="T52" fmla="*/ 19953 w 20000"/>
                  <a:gd name="T53" fmla="*/ 19625 h 20000"/>
                  <a:gd name="T54" fmla="*/ 19953 w 20000"/>
                  <a:gd name="T55" fmla="*/ 19946 h 20000"/>
                  <a:gd name="T56" fmla="*/ 18732 w 20000"/>
                  <a:gd name="T57" fmla="*/ 19946 h 20000"/>
                  <a:gd name="T58" fmla="*/ 18732 w 20000"/>
                  <a:gd name="T59" fmla="*/ 19625 h 20000"/>
                  <a:gd name="T60" fmla="*/ 15352 w 20000"/>
                  <a:gd name="T61" fmla="*/ 18820 h 20000"/>
                  <a:gd name="T62" fmla="*/ 14413 w 20000"/>
                  <a:gd name="T63" fmla="*/ 18820 h 20000"/>
                  <a:gd name="T64" fmla="*/ 12394 w 20000"/>
                  <a:gd name="T65" fmla="*/ 16890 h 20000"/>
                  <a:gd name="T66" fmla="*/ 12207 w 20000"/>
                  <a:gd name="T67" fmla="*/ 16086 h 20000"/>
                  <a:gd name="T68" fmla="*/ 11690 w 20000"/>
                  <a:gd name="T69" fmla="*/ 16086 h 20000"/>
                  <a:gd name="T70" fmla="*/ 11221 w 20000"/>
                  <a:gd name="T71" fmla="*/ 15228 h 20000"/>
                  <a:gd name="T72" fmla="*/ 10282 w 20000"/>
                  <a:gd name="T73" fmla="*/ 13029 h 20000"/>
                  <a:gd name="T74" fmla="*/ 9718 w 20000"/>
                  <a:gd name="T75" fmla="*/ 13029 h 20000"/>
                  <a:gd name="T76" fmla="*/ 9249 w 20000"/>
                  <a:gd name="T77" fmla="*/ 13029 h 20000"/>
                  <a:gd name="T78" fmla="*/ 8075 w 20000"/>
                  <a:gd name="T79" fmla="*/ 13029 h 20000"/>
                  <a:gd name="T80" fmla="*/ 7793 w 20000"/>
                  <a:gd name="T81" fmla="*/ 11903 h 20000"/>
                  <a:gd name="T82" fmla="*/ 7324 w 20000"/>
                  <a:gd name="T83" fmla="*/ 11903 h 20000"/>
                  <a:gd name="T84" fmla="*/ 7089 w 20000"/>
                  <a:gd name="T85" fmla="*/ 12493 h 20000"/>
                  <a:gd name="T86" fmla="*/ 6620 w 20000"/>
                  <a:gd name="T87" fmla="*/ 12493 h 20000"/>
                  <a:gd name="T88" fmla="*/ 5869 w 20000"/>
                  <a:gd name="T89" fmla="*/ 11903 h 20000"/>
                  <a:gd name="T90" fmla="*/ 6103 w 20000"/>
                  <a:gd name="T91" fmla="*/ 13298 h 20000"/>
                  <a:gd name="T92" fmla="*/ 5399 w 20000"/>
                  <a:gd name="T93" fmla="*/ 13298 h 20000"/>
                  <a:gd name="T94" fmla="*/ 5399 w 20000"/>
                  <a:gd name="T95" fmla="*/ 13834 h 20000"/>
                  <a:gd name="T96" fmla="*/ 3474 w 20000"/>
                  <a:gd name="T97" fmla="*/ 13834 h 20000"/>
                  <a:gd name="T98" fmla="*/ 4131 w 20000"/>
                  <a:gd name="T99" fmla="*/ 14155 h 20000"/>
                  <a:gd name="T100" fmla="*/ 5117 w 20000"/>
                  <a:gd name="T101" fmla="*/ 15496 h 20000"/>
                  <a:gd name="T102" fmla="*/ 3474 w 20000"/>
                  <a:gd name="T103" fmla="*/ 16354 h 20000"/>
                  <a:gd name="T104" fmla="*/ 0 w 20000"/>
                  <a:gd name="T105" fmla="*/ 1608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000" h="20000">
                    <a:moveTo>
                      <a:pt x="0" y="16086"/>
                    </a:moveTo>
                    <a:lnTo>
                      <a:pt x="282" y="0"/>
                    </a:lnTo>
                    <a:lnTo>
                      <a:pt x="2207" y="858"/>
                    </a:lnTo>
                    <a:lnTo>
                      <a:pt x="5117" y="1662"/>
                    </a:lnTo>
                    <a:lnTo>
                      <a:pt x="6620" y="2520"/>
                    </a:lnTo>
                    <a:lnTo>
                      <a:pt x="7089" y="2520"/>
                    </a:lnTo>
                    <a:lnTo>
                      <a:pt x="8545" y="3861"/>
                    </a:lnTo>
                    <a:lnTo>
                      <a:pt x="9249" y="3861"/>
                    </a:lnTo>
                    <a:lnTo>
                      <a:pt x="10282" y="4718"/>
                    </a:lnTo>
                    <a:lnTo>
                      <a:pt x="10282" y="6649"/>
                    </a:lnTo>
                    <a:lnTo>
                      <a:pt x="13662" y="7989"/>
                    </a:lnTo>
                    <a:lnTo>
                      <a:pt x="14413" y="9651"/>
                    </a:lnTo>
                    <a:lnTo>
                      <a:pt x="12394" y="10295"/>
                    </a:lnTo>
                    <a:lnTo>
                      <a:pt x="13146" y="11903"/>
                    </a:lnTo>
                    <a:lnTo>
                      <a:pt x="14883" y="13298"/>
                    </a:lnTo>
                    <a:lnTo>
                      <a:pt x="15352" y="13834"/>
                    </a:lnTo>
                    <a:lnTo>
                      <a:pt x="15587" y="14692"/>
                    </a:lnTo>
                    <a:lnTo>
                      <a:pt x="15587" y="16086"/>
                    </a:lnTo>
                    <a:lnTo>
                      <a:pt x="17277" y="16086"/>
                    </a:lnTo>
                    <a:lnTo>
                      <a:pt x="17559" y="16354"/>
                    </a:lnTo>
                    <a:lnTo>
                      <a:pt x="17277" y="16890"/>
                    </a:lnTo>
                    <a:lnTo>
                      <a:pt x="18732" y="17426"/>
                    </a:lnTo>
                    <a:lnTo>
                      <a:pt x="18263" y="18284"/>
                    </a:lnTo>
                    <a:lnTo>
                      <a:pt x="19202" y="18820"/>
                    </a:lnTo>
                    <a:lnTo>
                      <a:pt x="19953" y="19088"/>
                    </a:lnTo>
                    <a:lnTo>
                      <a:pt x="19202" y="19625"/>
                    </a:lnTo>
                    <a:lnTo>
                      <a:pt x="19953" y="19625"/>
                    </a:lnTo>
                    <a:lnTo>
                      <a:pt x="19953" y="19946"/>
                    </a:lnTo>
                    <a:lnTo>
                      <a:pt x="18732" y="19946"/>
                    </a:lnTo>
                    <a:lnTo>
                      <a:pt x="18732" y="19625"/>
                    </a:lnTo>
                    <a:lnTo>
                      <a:pt x="15352" y="18820"/>
                    </a:lnTo>
                    <a:lnTo>
                      <a:pt x="14413" y="18820"/>
                    </a:lnTo>
                    <a:lnTo>
                      <a:pt x="12394" y="16890"/>
                    </a:lnTo>
                    <a:lnTo>
                      <a:pt x="12207" y="16086"/>
                    </a:lnTo>
                    <a:lnTo>
                      <a:pt x="11690" y="16086"/>
                    </a:lnTo>
                    <a:lnTo>
                      <a:pt x="11221" y="15228"/>
                    </a:lnTo>
                    <a:lnTo>
                      <a:pt x="10282" y="13029"/>
                    </a:lnTo>
                    <a:lnTo>
                      <a:pt x="9718" y="13029"/>
                    </a:lnTo>
                    <a:lnTo>
                      <a:pt x="9249" y="13029"/>
                    </a:lnTo>
                    <a:lnTo>
                      <a:pt x="8075" y="13029"/>
                    </a:lnTo>
                    <a:lnTo>
                      <a:pt x="7793" y="11903"/>
                    </a:lnTo>
                    <a:lnTo>
                      <a:pt x="7324" y="11903"/>
                    </a:lnTo>
                    <a:lnTo>
                      <a:pt x="7089" y="12493"/>
                    </a:lnTo>
                    <a:lnTo>
                      <a:pt x="6620" y="12493"/>
                    </a:lnTo>
                    <a:lnTo>
                      <a:pt x="5869" y="11903"/>
                    </a:lnTo>
                    <a:lnTo>
                      <a:pt x="6103" y="13298"/>
                    </a:lnTo>
                    <a:lnTo>
                      <a:pt x="5399" y="13298"/>
                    </a:lnTo>
                    <a:lnTo>
                      <a:pt x="5399" y="13834"/>
                    </a:lnTo>
                    <a:lnTo>
                      <a:pt x="3474" y="13834"/>
                    </a:lnTo>
                    <a:lnTo>
                      <a:pt x="4131" y="14155"/>
                    </a:lnTo>
                    <a:lnTo>
                      <a:pt x="5117" y="15496"/>
                    </a:lnTo>
                    <a:lnTo>
                      <a:pt x="3474" y="16354"/>
                    </a:lnTo>
                    <a:lnTo>
                      <a:pt x="0" y="16086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6" name="Freeform 19">
                <a:extLst>
                  <a:ext uri="{FF2B5EF4-FFF2-40B4-BE49-F238E27FC236}">
                    <a16:creationId xmlns:a16="http://schemas.microsoft.com/office/drawing/2014/main" id="{073B6AB6-0968-3981-1C9E-85C694454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9497" y="4732892"/>
                <a:ext cx="113250" cy="60400"/>
              </a:xfrm>
              <a:custGeom>
                <a:avLst/>
                <a:gdLst>
                  <a:gd name="T0" fmla="*/ 9840 w 20000"/>
                  <a:gd name="T1" fmla="*/ 19798 h 20000"/>
                  <a:gd name="T2" fmla="*/ 6096 w 20000"/>
                  <a:gd name="T3" fmla="*/ 19798 h 20000"/>
                  <a:gd name="T4" fmla="*/ 5455 w 20000"/>
                  <a:gd name="T5" fmla="*/ 17778 h 20000"/>
                  <a:gd name="T6" fmla="*/ 3850 w 20000"/>
                  <a:gd name="T7" fmla="*/ 17778 h 20000"/>
                  <a:gd name="T8" fmla="*/ 1711 w 20000"/>
                  <a:gd name="T9" fmla="*/ 16566 h 20000"/>
                  <a:gd name="T10" fmla="*/ 0 w 20000"/>
                  <a:gd name="T11" fmla="*/ 14545 h 20000"/>
                  <a:gd name="T12" fmla="*/ 0 w 20000"/>
                  <a:gd name="T13" fmla="*/ 11515 h 20000"/>
                  <a:gd name="T14" fmla="*/ 1070 w 20000"/>
                  <a:gd name="T15" fmla="*/ 12525 h 20000"/>
                  <a:gd name="T16" fmla="*/ 2781 w 20000"/>
                  <a:gd name="T17" fmla="*/ 11515 h 20000"/>
                  <a:gd name="T18" fmla="*/ 4385 w 20000"/>
                  <a:gd name="T19" fmla="*/ 12525 h 20000"/>
                  <a:gd name="T20" fmla="*/ 7166 w 20000"/>
                  <a:gd name="T21" fmla="*/ 11515 h 20000"/>
                  <a:gd name="T22" fmla="*/ 8235 w 20000"/>
                  <a:gd name="T23" fmla="*/ 8283 h 20000"/>
                  <a:gd name="T24" fmla="*/ 8770 w 20000"/>
                  <a:gd name="T25" fmla="*/ 12525 h 20000"/>
                  <a:gd name="T26" fmla="*/ 9840 w 20000"/>
                  <a:gd name="T27" fmla="*/ 11515 h 20000"/>
                  <a:gd name="T28" fmla="*/ 11123 w 20000"/>
                  <a:gd name="T29" fmla="*/ 12525 h 20000"/>
                  <a:gd name="T30" fmla="*/ 12727 w 20000"/>
                  <a:gd name="T31" fmla="*/ 11515 h 20000"/>
                  <a:gd name="T32" fmla="*/ 13262 w 20000"/>
                  <a:gd name="T33" fmla="*/ 8283 h 20000"/>
                  <a:gd name="T34" fmla="*/ 15508 w 20000"/>
                  <a:gd name="T35" fmla="*/ 8283 h 20000"/>
                  <a:gd name="T36" fmla="*/ 16043 w 20000"/>
                  <a:gd name="T37" fmla="*/ 6263 h 20000"/>
                  <a:gd name="T38" fmla="*/ 15508 w 20000"/>
                  <a:gd name="T39" fmla="*/ 1212 h 20000"/>
                  <a:gd name="T40" fmla="*/ 18824 w 20000"/>
                  <a:gd name="T41" fmla="*/ 0 h 20000"/>
                  <a:gd name="T42" fmla="*/ 19893 w 20000"/>
                  <a:gd name="T43" fmla="*/ 1212 h 20000"/>
                  <a:gd name="T44" fmla="*/ 19893 w 20000"/>
                  <a:gd name="T45" fmla="*/ 6263 h 20000"/>
                  <a:gd name="T46" fmla="*/ 18182 w 20000"/>
                  <a:gd name="T47" fmla="*/ 8283 h 20000"/>
                  <a:gd name="T48" fmla="*/ 18182 w 20000"/>
                  <a:gd name="T49" fmla="*/ 11515 h 20000"/>
                  <a:gd name="T50" fmla="*/ 16043 w 20000"/>
                  <a:gd name="T51" fmla="*/ 12525 h 20000"/>
                  <a:gd name="T52" fmla="*/ 15508 w 20000"/>
                  <a:gd name="T53" fmla="*/ 12525 h 20000"/>
                  <a:gd name="T54" fmla="*/ 14439 w 20000"/>
                  <a:gd name="T55" fmla="*/ 14545 h 20000"/>
                  <a:gd name="T56" fmla="*/ 9840 w 20000"/>
                  <a:gd name="T57" fmla="*/ 1979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0000" h="20000">
                    <a:moveTo>
                      <a:pt x="9840" y="19798"/>
                    </a:moveTo>
                    <a:lnTo>
                      <a:pt x="6096" y="19798"/>
                    </a:lnTo>
                    <a:lnTo>
                      <a:pt x="5455" y="17778"/>
                    </a:lnTo>
                    <a:lnTo>
                      <a:pt x="3850" y="17778"/>
                    </a:lnTo>
                    <a:lnTo>
                      <a:pt x="1711" y="16566"/>
                    </a:lnTo>
                    <a:lnTo>
                      <a:pt x="0" y="14545"/>
                    </a:lnTo>
                    <a:lnTo>
                      <a:pt x="0" y="11515"/>
                    </a:lnTo>
                    <a:lnTo>
                      <a:pt x="1070" y="12525"/>
                    </a:lnTo>
                    <a:lnTo>
                      <a:pt x="2781" y="11515"/>
                    </a:lnTo>
                    <a:lnTo>
                      <a:pt x="4385" y="12525"/>
                    </a:lnTo>
                    <a:lnTo>
                      <a:pt x="7166" y="11515"/>
                    </a:lnTo>
                    <a:lnTo>
                      <a:pt x="8235" y="8283"/>
                    </a:lnTo>
                    <a:lnTo>
                      <a:pt x="8770" y="12525"/>
                    </a:lnTo>
                    <a:lnTo>
                      <a:pt x="9840" y="11515"/>
                    </a:lnTo>
                    <a:lnTo>
                      <a:pt x="11123" y="12525"/>
                    </a:lnTo>
                    <a:lnTo>
                      <a:pt x="12727" y="11515"/>
                    </a:lnTo>
                    <a:lnTo>
                      <a:pt x="13262" y="8283"/>
                    </a:lnTo>
                    <a:lnTo>
                      <a:pt x="15508" y="8283"/>
                    </a:lnTo>
                    <a:lnTo>
                      <a:pt x="16043" y="6263"/>
                    </a:lnTo>
                    <a:lnTo>
                      <a:pt x="15508" y="1212"/>
                    </a:lnTo>
                    <a:lnTo>
                      <a:pt x="18824" y="0"/>
                    </a:lnTo>
                    <a:lnTo>
                      <a:pt x="19893" y="1212"/>
                    </a:lnTo>
                    <a:lnTo>
                      <a:pt x="19893" y="6263"/>
                    </a:lnTo>
                    <a:lnTo>
                      <a:pt x="18182" y="8283"/>
                    </a:lnTo>
                    <a:lnTo>
                      <a:pt x="18182" y="11515"/>
                    </a:lnTo>
                    <a:lnTo>
                      <a:pt x="16043" y="12525"/>
                    </a:lnTo>
                    <a:lnTo>
                      <a:pt x="15508" y="12525"/>
                    </a:lnTo>
                    <a:lnTo>
                      <a:pt x="14439" y="14545"/>
                    </a:lnTo>
                    <a:lnTo>
                      <a:pt x="9840" y="19798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7" name="Freeform 18">
                <a:extLst>
                  <a:ext uri="{FF2B5EF4-FFF2-40B4-BE49-F238E27FC236}">
                    <a16:creationId xmlns:a16="http://schemas.microsoft.com/office/drawing/2014/main" id="{0AE9E66C-A582-1285-0553-A488274A6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5936" y="4686082"/>
                <a:ext cx="63420" cy="66439"/>
              </a:xfrm>
              <a:custGeom>
                <a:avLst/>
                <a:gdLst>
                  <a:gd name="T0" fmla="*/ 17905 w 20000"/>
                  <a:gd name="T1" fmla="*/ 19818 h 20000"/>
                  <a:gd name="T2" fmla="*/ 17905 w 20000"/>
                  <a:gd name="T3" fmla="*/ 16909 h 20000"/>
                  <a:gd name="T4" fmla="*/ 16000 w 20000"/>
                  <a:gd name="T5" fmla="*/ 12364 h 20000"/>
                  <a:gd name="T6" fmla="*/ 12000 w 20000"/>
                  <a:gd name="T7" fmla="*/ 7636 h 20000"/>
                  <a:gd name="T8" fmla="*/ 3048 w 20000"/>
                  <a:gd name="T9" fmla="*/ 2909 h 20000"/>
                  <a:gd name="T10" fmla="*/ 0 w 20000"/>
                  <a:gd name="T11" fmla="*/ 2000 h 20000"/>
                  <a:gd name="T12" fmla="*/ 0 w 20000"/>
                  <a:gd name="T13" fmla="*/ 0 h 20000"/>
                  <a:gd name="T14" fmla="*/ 12952 w 20000"/>
                  <a:gd name="T15" fmla="*/ 5636 h 20000"/>
                  <a:gd name="T16" fmla="*/ 17905 w 20000"/>
                  <a:gd name="T17" fmla="*/ 10545 h 20000"/>
                  <a:gd name="T18" fmla="*/ 17905 w 20000"/>
                  <a:gd name="T19" fmla="*/ 12364 h 20000"/>
                  <a:gd name="T20" fmla="*/ 19810 w 20000"/>
                  <a:gd name="T21" fmla="*/ 16909 h 20000"/>
                  <a:gd name="T22" fmla="*/ 17905 w 20000"/>
                  <a:gd name="T23" fmla="*/ 1981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000" h="20000">
                    <a:moveTo>
                      <a:pt x="17905" y="19818"/>
                    </a:moveTo>
                    <a:lnTo>
                      <a:pt x="17905" y="16909"/>
                    </a:lnTo>
                    <a:lnTo>
                      <a:pt x="16000" y="12364"/>
                    </a:lnTo>
                    <a:lnTo>
                      <a:pt x="12000" y="7636"/>
                    </a:lnTo>
                    <a:lnTo>
                      <a:pt x="3048" y="2909"/>
                    </a:lnTo>
                    <a:lnTo>
                      <a:pt x="0" y="2000"/>
                    </a:lnTo>
                    <a:lnTo>
                      <a:pt x="0" y="0"/>
                    </a:lnTo>
                    <a:lnTo>
                      <a:pt x="12952" y="5636"/>
                    </a:lnTo>
                    <a:lnTo>
                      <a:pt x="17905" y="10545"/>
                    </a:lnTo>
                    <a:lnTo>
                      <a:pt x="17905" y="12364"/>
                    </a:lnTo>
                    <a:lnTo>
                      <a:pt x="19810" y="16909"/>
                    </a:lnTo>
                    <a:lnTo>
                      <a:pt x="17905" y="19818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8" name="Freeform 17">
                <a:extLst>
                  <a:ext uri="{FF2B5EF4-FFF2-40B4-BE49-F238E27FC236}">
                    <a16:creationId xmlns:a16="http://schemas.microsoft.com/office/drawing/2014/main" id="{B1A96765-9B46-DE8B-D231-8C44C055D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8615" y="4757052"/>
                <a:ext cx="34730" cy="51340"/>
              </a:xfrm>
              <a:custGeom>
                <a:avLst/>
                <a:gdLst>
                  <a:gd name="T0" fmla="*/ 19655 w 20000"/>
                  <a:gd name="T1" fmla="*/ 19765 h 20000"/>
                  <a:gd name="T2" fmla="*/ 10690 w 20000"/>
                  <a:gd name="T3" fmla="*/ 19765 h 20000"/>
                  <a:gd name="T4" fmla="*/ 6897 w 20000"/>
                  <a:gd name="T5" fmla="*/ 13412 h 20000"/>
                  <a:gd name="T6" fmla="*/ 1379 w 20000"/>
                  <a:gd name="T7" fmla="*/ 11059 h 20000"/>
                  <a:gd name="T8" fmla="*/ 1379 w 20000"/>
                  <a:gd name="T9" fmla="*/ 4941 h 20000"/>
                  <a:gd name="T10" fmla="*/ 0 w 20000"/>
                  <a:gd name="T11" fmla="*/ 3765 h 20000"/>
                  <a:gd name="T12" fmla="*/ 0 w 20000"/>
                  <a:gd name="T13" fmla="*/ 0 h 20000"/>
                  <a:gd name="T14" fmla="*/ 1379 w 20000"/>
                  <a:gd name="T15" fmla="*/ 3765 h 20000"/>
                  <a:gd name="T16" fmla="*/ 5517 w 20000"/>
                  <a:gd name="T17" fmla="*/ 4941 h 20000"/>
                  <a:gd name="T18" fmla="*/ 10690 w 20000"/>
                  <a:gd name="T19" fmla="*/ 7294 h 20000"/>
                  <a:gd name="T20" fmla="*/ 14138 w 20000"/>
                  <a:gd name="T21" fmla="*/ 11059 h 20000"/>
                  <a:gd name="T22" fmla="*/ 15862 w 20000"/>
                  <a:gd name="T23" fmla="*/ 13412 h 20000"/>
                  <a:gd name="T24" fmla="*/ 19655 w 20000"/>
                  <a:gd name="T25" fmla="*/ 17176 h 20000"/>
                  <a:gd name="T26" fmla="*/ 19655 w 20000"/>
                  <a:gd name="T27" fmla="*/ 1976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00" h="20000">
                    <a:moveTo>
                      <a:pt x="19655" y="19765"/>
                    </a:moveTo>
                    <a:lnTo>
                      <a:pt x="10690" y="19765"/>
                    </a:lnTo>
                    <a:lnTo>
                      <a:pt x="6897" y="13412"/>
                    </a:lnTo>
                    <a:lnTo>
                      <a:pt x="1379" y="11059"/>
                    </a:lnTo>
                    <a:lnTo>
                      <a:pt x="1379" y="4941"/>
                    </a:lnTo>
                    <a:lnTo>
                      <a:pt x="0" y="3765"/>
                    </a:lnTo>
                    <a:lnTo>
                      <a:pt x="0" y="0"/>
                    </a:lnTo>
                    <a:lnTo>
                      <a:pt x="1379" y="3765"/>
                    </a:lnTo>
                    <a:lnTo>
                      <a:pt x="5517" y="4941"/>
                    </a:lnTo>
                    <a:lnTo>
                      <a:pt x="10690" y="7294"/>
                    </a:lnTo>
                    <a:lnTo>
                      <a:pt x="14138" y="11059"/>
                    </a:lnTo>
                    <a:lnTo>
                      <a:pt x="15862" y="13412"/>
                    </a:lnTo>
                    <a:lnTo>
                      <a:pt x="19655" y="17176"/>
                    </a:lnTo>
                    <a:lnTo>
                      <a:pt x="19655" y="19765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9" name="Freeform 16">
                <a:extLst>
                  <a:ext uri="{FF2B5EF4-FFF2-40B4-BE49-F238E27FC236}">
                    <a16:creationId xmlns:a16="http://schemas.microsoft.com/office/drawing/2014/main" id="{D3411C97-705B-107B-3EEF-7E9684C54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8674" y="4852181"/>
                <a:ext cx="22650" cy="46810"/>
              </a:xfrm>
              <a:custGeom>
                <a:avLst/>
                <a:gdLst>
                  <a:gd name="T0" fmla="*/ 19459 w 20000"/>
                  <a:gd name="T1" fmla="*/ 19744 h 20000"/>
                  <a:gd name="T2" fmla="*/ 14054 w 20000"/>
                  <a:gd name="T3" fmla="*/ 13077 h 20000"/>
                  <a:gd name="T4" fmla="*/ 0 w 20000"/>
                  <a:gd name="T5" fmla="*/ 9231 h 20000"/>
                  <a:gd name="T6" fmla="*/ 0 w 20000"/>
                  <a:gd name="T7" fmla="*/ 0 h 20000"/>
                  <a:gd name="T8" fmla="*/ 5405 w 20000"/>
                  <a:gd name="T9" fmla="*/ 0 h 20000"/>
                  <a:gd name="T10" fmla="*/ 8649 w 20000"/>
                  <a:gd name="T11" fmla="*/ 5128 h 20000"/>
                  <a:gd name="T12" fmla="*/ 14054 w 20000"/>
                  <a:gd name="T13" fmla="*/ 6667 h 20000"/>
                  <a:gd name="T14" fmla="*/ 19459 w 20000"/>
                  <a:gd name="T15" fmla="*/ 13077 h 20000"/>
                  <a:gd name="T16" fmla="*/ 19459 w 20000"/>
                  <a:gd name="T17" fmla="*/ 1974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00" h="20000">
                    <a:moveTo>
                      <a:pt x="19459" y="19744"/>
                    </a:moveTo>
                    <a:lnTo>
                      <a:pt x="14054" y="13077"/>
                    </a:lnTo>
                    <a:lnTo>
                      <a:pt x="0" y="9231"/>
                    </a:lnTo>
                    <a:lnTo>
                      <a:pt x="0" y="0"/>
                    </a:lnTo>
                    <a:lnTo>
                      <a:pt x="5405" y="0"/>
                    </a:lnTo>
                    <a:lnTo>
                      <a:pt x="8649" y="5128"/>
                    </a:lnTo>
                    <a:lnTo>
                      <a:pt x="14054" y="6667"/>
                    </a:lnTo>
                    <a:lnTo>
                      <a:pt x="19459" y="13077"/>
                    </a:lnTo>
                    <a:lnTo>
                      <a:pt x="19459" y="19744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0" name="Freeform 15">
                <a:extLst>
                  <a:ext uri="{FF2B5EF4-FFF2-40B4-BE49-F238E27FC236}">
                    <a16:creationId xmlns:a16="http://schemas.microsoft.com/office/drawing/2014/main" id="{C45B098F-608F-B9F5-0BAC-7371EBBB1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91294" y="4832551"/>
                <a:ext cx="39260" cy="25669"/>
              </a:xfrm>
              <a:custGeom>
                <a:avLst/>
                <a:gdLst>
                  <a:gd name="T0" fmla="*/ 19688 w 20000"/>
                  <a:gd name="T1" fmla="*/ 19524 h 20000"/>
                  <a:gd name="T2" fmla="*/ 14688 w 20000"/>
                  <a:gd name="T3" fmla="*/ 14762 h 20000"/>
                  <a:gd name="T4" fmla="*/ 6563 w 20000"/>
                  <a:gd name="T5" fmla="*/ 7143 h 20000"/>
                  <a:gd name="T6" fmla="*/ 0 w 20000"/>
                  <a:gd name="T7" fmla="*/ 0 h 20000"/>
                  <a:gd name="T8" fmla="*/ 3125 w 20000"/>
                  <a:gd name="T9" fmla="*/ 0 h 20000"/>
                  <a:gd name="T10" fmla="*/ 8125 w 20000"/>
                  <a:gd name="T11" fmla="*/ 4762 h 20000"/>
                  <a:gd name="T12" fmla="*/ 14688 w 20000"/>
                  <a:gd name="T13" fmla="*/ 4762 h 20000"/>
                  <a:gd name="T14" fmla="*/ 19688 w 20000"/>
                  <a:gd name="T15" fmla="*/ 1952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000" h="20000">
                    <a:moveTo>
                      <a:pt x="19688" y="19524"/>
                    </a:moveTo>
                    <a:lnTo>
                      <a:pt x="14688" y="14762"/>
                    </a:lnTo>
                    <a:lnTo>
                      <a:pt x="6563" y="7143"/>
                    </a:lnTo>
                    <a:lnTo>
                      <a:pt x="0" y="0"/>
                    </a:lnTo>
                    <a:lnTo>
                      <a:pt x="3125" y="0"/>
                    </a:lnTo>
                    <a:lnTo>
                      <a:pt x="8125" y="4762"/>
                    </a:lnTo>
                    <a:lnTo>
                      <a:pt x="14688" y="4762"/>
                    </a:lnTo>
                    <a:lnTo>
                      <a:pt x="19688" y="19524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1" name="Freeform 14">
                <a:extLst>
                  <a:ext uri="{FF2B5EF4-FFF2-40B4-BE49-F238E27FC236}">
                    <a16:creationId xmlns:a16="http://schemas.microsoft.com/office/drawing/2014/main" id="{51870E3B-2FA1-A7D7-0238-29391B677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9985" y="4882380"/>
                <a:ext cx="28689" cy="10570"/>
              </a:xfrm>
              <a:custGeom>
                <a:avLst/>
                <a:gdLst>
                  <a:gd name="T0" fmla="*/ 19583 w 20000"/>
                  <a:gd name="T1" fmla="*/ 18824 h 20000"/>
                  <a:gd name="T2" fmla="*/ 12917 w 20000"/>
                  <a:gd name="T3" fmla="*/ 18824 h 20000"/>
                  <a:gd name="T4" fmla="*/ 1667 w 20000"/>
                  <a:gd name="T5" fmla="*/ 18824 h 20000"/>
                  <a:gd name="T6" fmla="*/ 0 w 20000"/>
                  <a:gd name="T7" fmla="*/ 0 h 20000"/>
                  <a:gd name="T8" fmla="*/ 17083 w 20000"/>
                  <a:gd name="T9" fmla="*/ 0 h 20000"/>
                  <a:gd name="T10" fmla="*/ 19583 w 20000"/>
                  <a:gd name="T11" fmla="*/ 1882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00" h="20000">
                    <a:moveTo>
                      <a:pt x="19583" y="18824"/>
                    </a:moveTo>
                    <a:lnTo>
                      <a:pt x="12917" y="18824"/>
                    </a:lnTo>
                    <a:lnTo>
                      <a:pt x="1667" y="18824"/>
                    </a:lnTo>
                    <a:lnTo>
                      <a:pt x="0" y="0"/>
                    </a:lnTo>
                    <a:lnTo>
                      <a:pt x="17083" y="0"/>
                    </a:lnTo>
                    <a:lnTo>
                      <a:pt x="19583" y="18824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2" name="Freeform 13">
                <a:extLst>
                  <a:ext uri="{FF2B5EF4-FFF2-40B4-BE49-F238E27FC236}">
                    <a16:creationId xmlns:a16="http://schemas.microsoft.com/office/drawing/2014/main" id="{C9F9B53B-045A-BE63-E071-9B6F5BA39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8445" y="4800841"/>
                <a:ext cx="25669" cy="22650"/>
              </a:xfrm>
              <a:custGeom>
                <a:avLst/>
                <a:gdLst>
                  <a:gd name="T0" fmla="*/ 11905 w 20000"/>
                  <a:gd name="T1" fmla="*/ 19474 h 20000"/>
                  <a:gd name="T2" fmla="*/ 2857 w 20000"/>
                  <a:gd name="T3" fmla="*/ 8421 h 20000"/>
                  <a:gd name="T4" fmla="*/ 0 w 20000"/>
                  <a:gd name="T5" fmla="*/ 0 h 20000"/>
                  <a:gd name="T6" fmla="*/ 7143 w 20000"/>
                  <a:gd name="T7" fmla="*/ 5789 h 20000"/>
                  <a:gd name="T8" fmla="*/ 11905 w 20000"/>
                  <a:gd name="T9" fmla="*/ 8421 h 20000"/>
                  <a:gd name="T10" fmla="*/ 19524 w 20000"/>
                  <a:gd name="T11" fmla="*/ 19474 h 20000"/>
                  <a:gd name="T12" fmla="*/ 11905 w 20000"/>
                  <a:gd name="T13" fmla="*/ 1947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00" h="20000">
                    <a:moveTo>
                      <a:pt x="11905" y="19474"/>
                    </a:moveTo>
                    <a:lnTo>
                      <a:pt x="2857" y="8421"/>
                    </a:lnTo>
                    <a:lnTo>
                      <a:pt x="0" y="0"/>
                    </a:lnTo>
                    <a:lnTo>
                      <a:pt x="7143" y="5789"/>
                    </a:lnTo>
                    <a:lnTo>
                      <a:pt x="11905" y="8421"/>
                    </a:lnTo>
                    <a:lnTo>
                      <a:pt x="19524" y="19474"/>
                    </a:lnTo>
                    <a:lnTo>
                      <a:pt x="11905" y="19474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3" name="Freeform 10">
                <a:extLst>
                  <a:ext uri="{FF2B5EF4-FFF2-40B4-BE49-F238E27FC236}">
                    <a16:creationId xmlns:a16="http://schemas.microsoft.com/office/drawing/2014/main" id="{2849E05C-65C9-DB66-B083-89140C99D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2599" y="5942392"/>
                <a:ext cx="98150" cy="122310"/>
              </a:xfrm>
              <a:custGeom>
                <a:avLst/>
                <a:gdLst>
                  <a:gd name="T0" fmla="*/ 5185 w 20000"/>
                  <a:gd name="T1" fmla="*/ 19901 h 20000"/>
                  <a:gd name="T2" fmla="*/ 3333 w 20000"/>
                  <a:gd name="T3" fmla="*/ 19310 h 20000"/>
                  <a:gd name="T4" fmla="*/ 1975 w 20000"/>
                  <a:gd name="T5" fmla="*/ 18325 h 20000"/>
                  <a:gd name="T6" fmla="*/ 3333 w 20000"/>
                  <a:gd name="T7" fmla="*/ 18325 h 20000"/>
                  <a:gd name="T8" fmla="*/ 3333 w 20000"/>
                  <a:gd name="T9" fmla="*/ 17241 h 20000"/>
                  <a:gd name="T10" fmla="*/ 1358 w 20000"/>
                  <a:gd name="T11" fmla="*/ 16847 h 20000"/>
                  <a:gd name="T12" fmla="*/ 0 w 20000"/>
                  <a:gd name="T13" fmla="*/ 14286 h 20000"/>
                  <a:gd name="T14" fmla="*/ 1358 w 20000"/>
                  <a:gd name="T15" fmla="*/ 10640 h 20000"/>
                  <a:gd name="T16" fmla="*/ 1975 w 20000"/>
                  <a:gd name="T17" fmla="*/ 11626 h 20000"/>
                  <a:gd name="T18" fmla="*/ 1975 w 20000"/>
                  <a:gd name="T19" fmla="*/ 10640 h 20000"/>
                  <a:gd name="T20" fmla="*/ 1358 w 20000"/>
                  <a:gd name="T21" fmla="*/ 1970 h 20000"/>
                  <a:gd name="T22" fmla="*/ 1975 w 20000"/>
                  <a:gd name="T23" fmla="*/ 0 h 20000"/>
                  <a:gd name="T24" fmla="*/ 3333 w 20000"/>
                  <a:gd name="T25" fmla="*/ 0 h 20000"/>
                  <a:gd name="T26" fmla="*/ 4568 w 20000"/>
                  <a:gd name="T27" fmla="*/ 985 h 20000"/>
                  <a:gd name="T28" fmla="*/ 7160 w 20000"/>
                  <a:gd name="T29" fmla="*/ 2562 h 20000"/>
                  <a:gd name="T30" fmla="*/ 12222 w 20000"/>
                  <a:gd name="T31" fmla="*/ 3547 h 20000"/>
                  <a:gd name="T32" fmla="*/ 15432 w 20000"/>
                  <a:gd name="T33" fmla="*/ 2562 h 20000"/>
                  <a:gd name="T34" fmla="*/ 16667 w 20000"/>
                  <a:gd name="T35" fmla="*/ 2562 h 20000"/>
                  <a:gd name="T36" fmla="*/ 19877 w 20000"/>
                  <a:gd name="T37" fmla="*/ 1970 h 20000"/>
                  <a:gd name="T38" fmla="*/ 19877 w 20000"/>
                  <a:gd name="T39" fmla="*/ 2562 h 20000"/>
                  <a:gd name="T40" fmla="*/ 17901 w 20000"/>
                  <a:gd name="T41" fmla="*/ 11626 h 20000"/>
                  <a:gd name="T42" fmla="*/ 16667 w 20000"/>
                  <a:gd name="T43" fmla="*/ 11626 h 20000"/>
                  <a:gd name="T44" fmla="*/ 16667 w 20000"/>
                  <a:gd name="T45" fmla="*/ 10640 h 20000"/>
                  <a:gd name="T46" fmla="*/ 15432 w 20000"/>
                  <a:gd name="T47" fmla="*/ 11626 h 20000"/>
                  <a:gd name="T48" fmla="*/ 15432 w 20000"/>
                  <a:gd name="T49" fmla="*/ 13202 h 20000"/>
                  <a:gd name="T50" fmla="*/ 14815 w 20000"/>
                  <a:gd name="T51" fmla="*/ 14680 h 20000"/>
                  <a:gd name="T52" fmla="*/ 13457 w 20000"/>
                  <a:gd name="T53" fmla="*/ 17241 h 20000"/>
                  <a:gd name="T54" fmla="*/ 11605 w 20000"/>
                  <a:gd name="T55" fmla="*/ 18325 h 20000"/>
                  <a:gd name="T56" fmla="*/ 11605 w 20000"/>
                  <a:gd name="T57" fmla="*/ 16847 h 20000"/>
                  <a:gd name="T58" fmla="*/ 12222 w 20000"/>
                  <a:gd name="T59" fmla="*/ 16847 h 20000"/>
                  <a:gd name="T60" fmla="*/ 12222 w 20000"/>
                  <a:gd name="T61" fmla="*/ 14680 h 20000"/>
                  <a:gd name="T62" fmla="*/ 11605 w 20000"/>
                  <a:gd name="T63" fmla="*/ 14680 h 20000"/>
                  <a:gd name="T64" fmla="*/ 9630 w 20000"/>
                  <a:gd name="T65" fmla="*/ 17241 h 20000"/>
                  <a:gd name="T66" fmla="*/ 8395 w 20000"/>
                  <a:gd name="T67" fmla="*/ 17241 h 20000"/>
                  <a:gd name="T68" fmla="*/ 7160 w 20000"/>
                  <a:gd name="T69" fmla="*/ 19901 h 20000"/>
                  <a:gd name="T70" fmla="*/ 5185 w 20000"/>
                  <a:gd name="T71" fmla="*/ 1990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000" h="20000">
                    <a:moveTo>
                      <a:pt x="5185" y="19901"/>
                    </a:moveTo>
                    <a:lnTo>
                      <a:pt x="3333" y="19310"/>
                    </a:lnTo>
                    <a:lnTo>
                      <a:pt x="1975" y="18325"/>
                    </a:lnTo>
                    <a:lnTo>
                      <a:pt x="3333" y="18325"/>
                    </a:lnTo>
                    <a:lnTo>
                      <a:pt x="3333" y="17241"/>
                    </a:lnTo>
                    <a:lnTo>
                      <a:pt x="1358" y="16847"/>
                    </a:lnTo>
                    <a:lnTo>
                      <a:pt x="0" y="14286"/>
                    </a:lnTo>
                    <a:lnTo>
                      <a:pt x="1358" y="10640"/>
                    </a:lnTo>
                    <a:lnTo>
                      <a:pt x="1975" y="11626"/>
                    </a:lnTo>
                    <a:lnTo>
                      <a:pt x="1975" y="10640"/>
                    </a:lnTo>
                    <a:lnTo>
                      <a:pt x="1358" y="1970"/>
                    </a:lnTo>
                    <a:lnTo>
                      <a:pt x="1975" y="0"/>
                    </a:lnTo>
                    <a:lnTo>
                      <a:pt x="3333" y="0"/>
                    </a:lnTo>
                    <a:lnTo>
                      <a:pt x="4568" y="985"/>
                    </a:lnTo>
                    <a:lnTo>
                      <a:pt x="7160" y="2562"/>
                    </a:lnTo>
                    <a:lnTo>
                      <a:pt x="12222" y="3547"/>
                    </a:lnTo>
                    <a:lnTo>
                      <a:pt x="15432" y="2562"/>
                    </a:lnTo>
                    <a:lnTo>
                      <a:pt x="16667" y="2562"/>
                    </a:lnTo>
                    <a:lnTo>
                      <a:pt x="19877" y="1970"/>
                    </a:lnTo>
                    <a:lnTo>
                      <a:pt x="19877" y="2562"/>
                    </a:lnTo>
                    <a:lnTo>
                      <a:pt x="17901" y="11626"/>
                    </a:lnTo>
                    <a:lnTo>
                      <a:pt x="16667" y="11626"/>
                    </a:lnTo>
                    <a:lnTo>
                      <a:pt x="16667" y="10640"/>
                    </a:lnTo>
                    <a:lnTo>
                      <a:pt x="15432" y="11626"/>
                    </a:lnTo>
                    <a:lnTo>
                      <a:pt x="15432" y="13202"/>
                    </a:lnTo>
                    <a:lnTo>
                      <a:pt x="14815" y="14680"/>
                    </a:lnTo>
                    <a:lnTo>
                      <a:pt x="13457" y="17241"/>
                    </a:lnTo>
                    <a:lnTo>
                      <a:pt x="11605" y="18325"/>
                    </a:lnTo>
                    <a:lnTo>
                      <a:pt x="11605" y="16847"/>
                    </a:lnTo>
                    <a:lnTo>
                      <a:pt x="12222" y="16847"/>
                    </a:lnTo>
                    <a:lnTo>
                      <a:pt x="12222" y="14680"/>
                    </a:lnTo>
                    <a:lnTo>
                      <a:pt x="11605" y="14680"/>
                    </a:lnTo>
                    <a:lnTo>
                      <a:pt x="9630" y="17241"/>
                    </a:lnTo>
                    <a:lnTo>
                      <a:pt x="8395" y="17241"/>
                    </a:lnTo>
                    <a:lnTo>
                      <a:pt x="7160" y="19901"/>
                    </a:lnTo>
                    <a:lnTo>
                      <a:pt x="5185" y="19901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4" name="Freeform 8">
                <a:extLst>
                  <a:ext uri="{FF2B5EF4-FFF2-40B4-BE49-F238E27FC236}">
                    <a16:creationId xmlns:a16="http://schemas.microsoft.com/office/drawing/2014/main" id="{75C51D5F-AB19-D592-3CCC-65F7CED27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4544" y="5217598"/>
                <a:ext cx="48320" cy="81539"/>
              </a:xfrm>
              <a:custGeom>
                <a:avLst/>
                <a:gdLst>
                  <a:gd name="T0" fmla="*/ 19747 w 20000"/>
                  <a:gd name="T1" fmla="*/ 19852 h 20000"/>
                  <a:gd name="T2" fmla="*/ 14430 w 20000"/>
                  <a:gd name="T3" fmla="*/ 18370 h 20000"/>
                  <a:gd name="T4" fmla="*/ 14430 w 20000"/>
                  <a:gd name="T5" fmla="*/ 16000 h 20000"/>
                  <a:gd name="T6" fmla="*/ 7848 w 20000"/>
                  <a:gd name="T7" fmla="*/ 13037 h 20000"/>
                  <a:gd name="T8" fmla="*/ 2785 w 20000"/>
                  <a:gd name="T9" fmla="*/ 6074 h 20000"/>
                  <a:gd name="T10" fmla="*/ 0 w 20000"/>
                  <a:gd name="T11" fmla="*/ 0 h 20000"/>
                  <a:gd name="T12" fmla="*/ 2785 w 20000"/>
                  <a:gd name="T13" fmla="*/ 593 h 20000"/>
                  <a:gd name="T14" fmla="*/ 7848 w 20000"/>
                  <a:gd name="T15" fmla="*/ 6074 h 20000"/>
                  <a:gd name="T16" fmla="*/ 10380 w 20000"/>
                  <a:gd name="T17" fmla="*/ 6815 h 20000"/>
                  <a:gd name="T18" fmla="*/ 10380 w 20000"/>
                  <a:gd name="T19" fmla="*/ 9926 h 20000"/>
                  <a:gd name="T20" fmla="*/ 14430 w 20000"/>
                  <a:gd name="T21" fmla="*/ 12296 h 20000"/>
                  <a:gd name="T22" fmla="*/ 19747 w 20000"/>
                  <a:gd name="T23" fmla="*/ 16889 h 20000"/>
                  <a:gd name="T24" fmla="*/ 19747 w 20000"/>
                  <a:gd name="T25" fmla="*/ 1985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000" h="20000">
                    <a:moveTo>
                      <a:pt x="19747" y="19852"/>
                    </a:moveTo>
                    <a:lnTo>
                      <a:pt x="14430" y="18370"/>
                    </a:lnTo>
                    <a:lnTo>
                      <a:pt x="14430" y="16000"/>
                    </a:lnTo>
                    <a:lnTo>
                      <a:pt x="7848" y="13037"/>
                    </a:lnTo>
                    <a:lnTo>
                      <a:pt x="2785" y="6074"/>
                    </a:lnTo>
                    <a:lnTo>
                      <a:pt x="0" y="0"/>
                    </a:lnTo>
                    <a:lnTo>
                      <a:pt x="2785" y="593"/>
                    </a:lnTo>
                    <a:lnTo>
                      <a:pt x="7848" y="6074"/>
                    </a:lnTo>
                    <a:lnTo>
                      <a:pt x="10380" y="6815"/>
                    </a:lnTo>
                    <a:lnTo>
                      <a:pt x="10380" y="9926"/>
                    </a:lnTo>
                    <a:lnTo>
                      <a:pt x="14430" y="12296"/>
                    </a:lnTo>
                    <a:lnTo>
                      <a:pt x="19747" y="16889"/>
                    </a:lnTo>
                    <a:lnTo>
                      <a:pt x="19747" y="19852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083" name="Groupe 292">
              <a:extLst>
                <a:ext uri="{FF2B5EF4-FFF2-40B4-BE49-F238E27FC236}">
                  <a16:creationId xmlns:a16="http://schemas.microsoft.com/office/drawing/2014/main" id="{A8FBEEB0-CC38-6BCE-1A74-DDC8816A8DB5}"/>
                </a:ext>
              </a:extLst>
            </p:cNvPr>
            <p:cNvGrpSpPr/>
            <p:nvPr/>
          </p:nvGrpSpPr>
          <p:grpSpPr>
            <a:xfrm>
              <a:off x="4008635" y="8325898"/>
              <a:ext cx="662640" cy="551483"/>
              <a:chOff x="6677799" y="3792169"/>
              <a:chExt cx="1345399" cy="1112862"/>
            </a:xfrm>
            <a:solidFill>
              <a:srgbClr val="F8B525"/>
            </a:solidFill>
            <a:effectLst/>
          </p:grpSpPr>
          <p:sp>
            <p:nvSpPr>
              <p:cNvPr id="1190" name="Freeform 217">
                <a:extLst>
                  <a:ext uri="{FF2B5EF4-FFF2-40B4-BE49-F238E27FC236}">
                    <a16:creationId xmlns:a16="http://schemas.microsoft.com/office/drawing/2014/main" id="{209301BA-33BF-A056-3F1A-C74702352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7799" y="3792169"/>
                <a:ext cx="244618" cy="540576"/>
              </a:xfrm>
              <a:custGeom>
                <a:avLst/>
                <a:gdLst>
                  <a:gd name="T0" fmla="*/ 1823 w 20000"/>
                  <a:gd name="T1" fmla="*/ 7031 h 20000"/>
                  <a:gd name="T2" fmla="*/ 2069 w 20000"/>
                  <a:gd name="T3" fmla="*/ 6004 h 20000"/>
                  <a:gd name="T4" fmla="*/ 3350 w 20000"/>
                  <a:gd name="T5" fmla="*/ 5067 h 20000"/>
                  <a:gd name="T6" fmla="*/ 4138 w 20000"/>
                  <a:gd name="T7" fmla="*/ 3683 h 20000"/>
                  <a:gd name="T8" fmla="*/ 5123 w 20000"/>
                  <a:gd name="T9" fmla="*/ 3013 h 20000"/>
                  <a:gd name="T10" fmla="*/ 6650 w 20000"/>
                  <a:gd name="T11" fmla="*/ 1496 h 20000"/>
                  <a:gd name="T12" fmla="*/ 8670 w 20000"/>
                  <a:gd name="T13" fmla="*/ 1496 h 20000"/>
                  <a:gd name="T14" fmla="*/ 8670 w 20000"/>
                  <a:gd name="T15" fmla="*/ 692 h 20000"/>
                  <a:gd name="T16" fmla="*/ 9458 w 20000"/>
                  <a:gd name="T17" fmla="*/ 357 h 20000"/>
                  <a:gd name="T18" fmla="*/ 10788 w 20000"/>
                  <a:gd name="T19" fmla="*/ 0 h 20000"/>
                  <a:gd name="T20" fmla="*/ 11773 w 20000"/>
                  <a:gd name="T21" fmla="*/ 915 h 20000"/>
                  <a:gd name="T22" fmla="*/ 13300 w 20000"/>
                  <a:gd name="T23" fmla="*/ 2768 h 20000"/>
                  <a:gd name="T24" fmla="*/ 12808 w 20000"/>
                  <a:gd name="T25" fmla="*/ 3326 h 20000"/>
                  <a:gd name="T26" fmla="*/ 11281 w 20000"/>
                  <a:gd name="T27" fmla="*/ 3683 h 20000"/>
                  <a:gd name="T28" fmla="*/ 10788 w 20000"/>
                  <a:gd name="T29" fmla="*/ 4152 h 20000"/>
                  <a:gd name="T30" fmla="*/ 11773 w 20000"/>
                  <a:gd name="T31" fmla="*/ 5067 h 20000"/>
                  <a:gd name="T32" fmla="*/ 12808 w 20000"/>
                  <a:gd name="T33" fmla="*/ 4844 h 20000"/>
                  <a:gd name="T34" fmla="*/ 13793 w 20000"/>
                  <a:gd name="T35" fmla="*/ 5067 h 20000"/>
                  <a:gd name="T36" fmla="*/ 14581 w 20000"/>
                  <a:gd name="T37" fmla="*/ 6004 h 20000"/>
                  <a:gd name="T38" fmla="*/ 15813 w 20000"/>
                  <a:gd name="T39" fmla="*/ 6563 h 20000"/>
                  <a:gd name="T40" fmla="*/ 17340 w 20000"/>
                  <a:gd name="T41" fmla="*/ 7254 h 20000"/>
                  <a:gd name="T42" fmla="*/ 17340 w 20000"/>
                  <a:gd name="T43" fmla="*/ 7612 h 20000"/>
                  <a:gd name="T44" fmla="*/ 18670 w 20000"/>
                  <a:gd name="T45" fmla="*/ 7857 h 20000"/>
                  <a:gd name="T46" fmla="*/ 19163 w 20000"/>
                  <a:gd name="T47" fmla="*/ 8080 h 20000"/>
                  <a:gd name="T48" fmla="*/ 19163 w 20000"/>
                  <a:gd name="T49" fmla="*/ 8438 h 20000"/>
                  <a:gd name="T50" fmla="*/ 17931 w 20000"/>
                  <a:gd name="T51" fmla="*/ 8772 h 20000"/>
                  <a:gd name="T52" fmla="*/ 16108 w 20000"/>
                  <a:gd name="T53" fmla="*/ 9353 h 20000"/>
                  <a:gd name="T54" fmla="*/ 15813 w 20000"/>
                  <a:gd name="T55" fmla="*/ 9442 h 20000"/>
                  <a:gd name="T56" fmla="*/ 13300 w 20000"/>
                  <a:gd name="T57" fmla="*/ 9933 h 20000"/>
                  <a:gd name="T58" fmla="*/ 12808 w 20000"/>
                  <a:gd name="T59" fmla="*/ 10848 h 20000"/>
                  <a:gd name="T60" fmla="*/ 12512 w 20000"/>
                  <a:gd name="T61" fmla="*/ 11183 h 20000"/>
                  <a:gd name="T62" fmla="*/ 13300 w 20000"/>
                  <a:gd name="T63" fmla="*/ 11540 h 20000"/>
                  <a:gd name="T64" fmla="*/ 15320 w 20000"/>
                  <a:gd name="T65" fmla="*/ 13036 h 20000"/>
                  <a:gd name="T66" fmla="*/ 15320 w 20000"/>
                  <a:gd name="T67" fmla="*/ 13862 h 20000"/>
                  <a:gd name="T68" fmla="*/ 14828 w 20000"/>
                  <a:gd name="T69" fmla="*/ 14777 h 20000"/>
                  <a:gd name="T70" fmla="*/ 17143 w 20000"/>
                  <a:gd name="T71" fmla="*/ 16272 h 20000"/>
                  <a:gd name="T72" fmla="*/ 17931 w 20000"/>
                  <a:gd name="T73" fmla="*/ 17879 h 20000"/>
                  <a:gd name="T74" fmla="*/ 16601 w 20000"/>
                  <a:gd name="T75" fmla="*/ 19397 h 20000"/>
                  <a:gd name="T76" fmla="*/ 16108 w 20000"/>
                  <a:gd name="T77" fmla="*/ 19978 h 20000"/>
                  <a:gd name="T78" fmla="*/ 16108 w 20000"/>
                  <a:gd name="T79" fmla="*/ 19063 h 20000"/>
                  <a:gd name="T80" fmla="*/ 15813 w 20000"/>
                  <a:gd name="T81" fmla="*/ 18125 h 20000"/>
                  <a:gd name="T82" fmla="*/ 16108 w 20000"/>
                  <a:gd name="T83" fmla="*/ 16964 h 20000"/>
                  <a:gd name="T84" fmla="*/ 14828 w 20000"/>
                  <a:gd name="T85" fmla="*/ 16272 h 20000"/>
                  <a:gd name="T86" fmla="*/ 14089 w 20000"/>
                  <a:gd name="T87" fmla="*/ 15357 h 20000"/>
                  <a:gd name="T88" fmla="*/ 13300 w 20000"/>
                  <a:gd name="T89" fmla="*/ 13638 h 20000"/>
                  <a:gd name="T90" fmla="*/ 12512 w 20000"/>
                  <a:gd name="T91" fmla="*/ 13036 h 20000"/>
                  <a:gd name="T92" fmla="*/ 11773 w 20000"/>
                  <a:gd name="T93" fmla="*/ 12366 h 20000"/>
                  <a:gd name="T94" fmla="*/ 11281 w 20000"/>
                  <a:gd name="T95" fmla="*/ 13036 h 20000"/>
                  <a:gd name="T96" fmla="*/ 8670 w 20000"/>
                  <a:gd name="T97" fmla="*/ 13862 h 20000"/>
                  <a:gd name="T98" fmla="*/ 7438 w 20000"/>
                  <a:gd name="T99" fmla="*/ 13862 h 20000"/>
                  <a:gd name="T100" fmla="*/ 7438 w 20000"/>
                  <a:gd name="T101" fmla="*/ 13862 h 20000"/>
                  <a:gd name="T102" fmla="*/ 6650 w 20000"/>
                  <a:gd name="T103" fmla="*/ 13638 h 20000"/>
                  <a:gd name="T104" fmla="*/ 5862 w 20000"/>
                  <a:gd name="T105" fmla="*/ 12679 h 20000"/>
                  <a:gd name="T106" fmla="*/ 5862 w 20000"/>
                  <a:gd name="T107" fmla="*/ 11183 h 20000"/>
                  <a:gd name="T108" fmla="*/ 4631 w 20000"/>
                  <a:gd name="T109" fmla="*/ 10625 h 20000"/>
                  <a:gd name="T110" fmla="*/ 4138 w 20000"/>
                  <a:gd name="T111" fmla="*/ 10268 h 20000"/>
                  <a:gd name="T112" fmla="*/ 3350 w 20000"/>
                  <a:gd name="T113" fmla="*/ 9710 h 20000"/>
                  <a:gd name="T114" fmla="*/ 2562 w 20000"/>
                  <a:gd name="T115" fmla="*/ 9129 h 20000"/>
                  <a:gd name="T116" fmla="*/ 1330 w 20000"/>
                  <a:gd name="T117" fmla="*/ 8996 h 20000"/>
                  <a:gd name="T118" fmla="*/ 542 w 20000"/>
                  <a:gd name="T119" fmla="*/ 8080 h 20000"/>
                  <a:gd name="T120" fmla="*/ 1034 w 20000"/>
                  <a:gd name="T121" fmla="*/ 703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0000" h="20000">
                    <a:moveTo>
                      <a:pt x="1034" y="7031"/>
                    </a:moveTo>
                    <a:lnTo>
                      <a:pt x="1823" y="7031"/>
                    </a:lnTo>
                    <a:lnTo>
                      <a:pt x="1330" y="6116"/>
                    </a:lnTo>
                    <a:lnTo>
                      <a:pt x="2069" y="6004"/>
                    </a:lnTo>
                    <a:lnTo>
                      <a:pt x="2069" y="5067"/>
                    </a:lnTo>
                    <a:lnTo>
                      <a:pt x="3350" y="5067"/>
                    </a:lnTo>
                    <a:lnTo>
                      <a:pt x="4138" y="4286"/>
                    </a:lnTo>
                    <a:lnTo>
                      <a:pt x="4138" y="3683"/>
                    </a:lnTo>
                    <a:lnTo>
                      <a:pt x="4138" y="3326"/>
                    </a:lnTo>
                    <a:lnTo>
                      <a:pt x="5123" y="3013"/>
                    </a:lnTo>
                    <a:lnTo>
                      <a:pt x="5123" y="2188"/>
                    </a:lnTo>
                    <a:lnTo>
                      <a:pt x="6650" y="1496"/>
                    </a:lnTo>
                    <a:lnTo>
                      <a:pt x="8473" y="1272"/>
                    </a:lnTo>
                    <a:lnTo>
                      <a:pt x="8670" y="1496"/>
                    </a:lnTo>
                    <a:lnTo>
                      <a:pt x="9212" y="1272"/>
                    </a:lnTo>
                    <a:lnTo>
                      <a:pt x="8670" y="692"/>
                    </a:lnTo>
                    <a:lnTo>
                      <a:pt x="9212" y="357"/>
                    </a:lnTo>
                    <a:lnTo>
                      <a:pt x="9458" y="357"/>
                    </a:lnTo>
                    <a:lnTo>
                      <a:pt x="9458" y="0"/>
                    </a:lnTo>
                    <a:lnTo>
                      <a:pt x="10788" y="0"/>
                    </a:lnTo>
                    <a:lnTo>
                      <a:pt x="11773" y="580"/>
                    </a:lnTo>
                    <a:lnTo>
                      <a:pt x="11773" y="915"/>
                    </a:lnTo>
                    <a:lnTo>
                      <a:pt x="12512" y="915"/>
                    </a:lnTo>
                    <a:lnTo>
                      <a:pt x="13300" y="2768"/>
                    </a:lnTo>
                    <a:lnTo>
                      <a:pt x="12808" y="3237"/>
                    </a:lnTo>
                    <a:lnTo>
                      <a:pt x="12808" y="3326"/>
                    </a:lnTo>
                    <a:lnTo>
                      <a:pt x="12512" y="3326"/>
                    </a:lnTo>
                    <a:lnTo>
                      <a:pt x="11281" y="3683"/>
                    </a:lnTo>
                    <a:lnTo>
                      <a:pt x="11773" y="4152"/>
                    </a:lnTo>
                    <a:lnTo>
                      <a:pt x="10788" y="4152"/>
                    </a:lnTo>
                    <a:lnTo>
                      <a:pt x="11281" y="4621"/>
                    </a:lnTo>
                    <a:lnTo>
                      <a:pt x="11773" y="5067"/>
                    </a:lnTo>
                    <a:lnTo>
                      <a:pt x="12512" y="4844"/>
                    </a:lnTo>
                    <a:lnTo>
                      <a:pt x="12808" y="4844"/>
                    </a:lnTo>
                    <a:lnTo>
                      <a:pt x="14089" y="4844"/>
                    </a:lnTo>
                    <a:lnTo>
                      <a:pt x="13793" y="5067"/>
                    </a:lnTo>
                    <a:lnTo>
                      <a:pt x="14089" y="5201"/>
                    </a:lnTo>
                    <a:lnTo>
                      <a:pt x="14581" y="6004"/>
                    </a:lnTo>
                    <a:lnTo>
                      <a:pt x="15813" y="6004"/>
                    </a:lnTo>
                    <a:lnTo>
                      <a:pt x="15813" y="6563"/>
                    </a:lnTo>
                    <a:lnTo>
                      <a:pt x="15320" y="7031"/>
                    </a:lnTo>
                    <a:lnTo>
                      <a:pt x="17340" y="7254"/>
                    </a:lnTo>
                    <a:lnTo>
                      <a:pt x="17340" y="7522"/>
                    </a:lnTo>
                    <a:lnTo>
                      <a:pt x="17340" y="7612"/>
                    </a:lnTo>
                    <a:lnTo>
                      <a:pt x="17931" y="7612"/>
                    </a:lnTo>
                    <a:lnTo>
                      <a:pt x="18670" y="7857"/>
                    </a:lnTo>
                    <a:lnTo>
                      <a:pt x="19951" y="7857"/>
                    </a:lnTo>
                    <a:lnTo>
                      <a:pt x="19163" y="8080"/>
                    </a:lnTo>
                    <a:lnTo>
                      <a:pt x="18670" y="8192"/>
                    </a:lnTo>
                    <a:lnTo>
                      <a:pt x="19163" y="8438"/>
                    </a:lnTo>
                    <a:lnTo>
                      <a:pt x="18128" y="8527"/>
                    </a:lnTo>
                    <a:lnTo>
                      <a:pt x="17931" y="8772"/>
                    </a:lnTo>
                    <a:lnTo>
                      <a:pt x="16601" y="8996"/>
                    </a:lnTo>
                    <a:lnTo>
                      <a:pt x="16108" y="9353"/>
                    </a:lnTo>
                    <a:lnTo>
                      <a:pt x="15320" y="9129"/>
                    </a:lnTo>
                    <a:lnTo>
                      <a:pt x="15813" y="9442"/>
                    </a:lnTo>
                    <a:lnTo>
                      <a:pt x="13793" y="9710"/>
                    </a:lnTo>
                    <a:lnTo>
                      <a:pt x="13300" y="9933"/>
                    </a:lnTo>
                    <a:lnTo>
                      <a:pt x="12808" y="10268"/>
                    </a:lnTo>
                    <a:lnTo>
                      <a:pt x="12808" y="10848"/>
                    </a:lnTo>
                    <a:lnTo>
                      <a:pt x="12512" y="10960"/>
                    </a:lnTo>
                    <a:lnTo>
                      <a:pt x="12512" y="11183"/>
                    </a:lnTo>
                    <a:lnTo>
                      <a:pt x="12808" y="11183"/>
                    </a:lnTo>
                    <a:lnTo>
                      <a:pt x="13300" y="11540"/>
                    </a:lnTo>
                    <a:lnTo>
                      <a:pt x="14828" y="12679"/>
                    </a:lnTo>
                    <a:lnTo>
                      <a:pt x="15320" y="13036"/>
                    </a:lnTo>
                    <a:lnTo>
                      <a:pt x="15813" y="13638"/>
                    </a:lnTo>
                    <a:lnTo>
                      <a:pt x="15320" y="13862"/>
                    </a:lnTo>
                    <a:lnTo>
                      <a:pt x="15320" y="14308"/>
                    </a:lnTo>
                    <a:lnTo>
                      <a:pt x="14828" y="14777"/>
                    </a:lnTo>
                    <a:lnTo>
                      <a:pt x="14828" y="15134"/>
                    </a:lnTo>
                    <a:lnTo>
                      <a:pt x="17143" y="16272"/>
                    </a:lnTo>
                    <a:lnTo>
                      <a:pt x="17143" y="16741"/>
                    </a:lnTo>
                    <a:lnTo>
                      <a:pt x="17931" y="17879"/>
                    </a:lnTo>
                    <a:lnTo>
                      <a:pt x="17340" y="18482"/>
                    </a:lnTo>
                    <a:lnTo>
                      <a:pt x="16601" y="19397"/>
                    </a:lnTo>
                    <a:lnTo>
                      <a:pt x="16601" y="19754"/>
                    </a:lnTo>
                    <a:lnTo>
                      <a:pt x="16108" y="19978"/>
                    </a:lnTo>
                    <a:lnTo>
                      <a:pt x="15813" y="19397"/>
                    </a:lnTo>
                    <a:lnTo>
                      <a:pt x="16108" y="19063"/>
                    </a:lnTo>
                    <a:lnTo>
                      <a:pt x="16108" y="18125"/>
                    </a:lnTo>
                    <a:lnTo>
                      <a:pt x="15813" y="18125"/>
                    </a:lnTo>
                    <a:lnTo>
                      <a:pt x="16108" y="17879"/>
                    </a:lnTo>
                    <a:lnTo>
                      <a:pt x="16108" y="16964"/>
                    </a:lnTo>
                    <a:lnTo>
                      <a:pt x="14828" y="15826"/>
                    </a:lnTo>
                    <a:lnTo>
                      <a:pt x="14828" y="16272"/>
                    </a:lnTo>
                    <a:lnTo>
                      <a:pt x="14581" y="16272"/>
                    </a:lnTo>
                    <a:lnTo>
                      <a:pt x="14089" y="15357"/>
                    </a:lnTo>
                    <a:lnTo>
                      <a:pt x="13793" y="14308"/>
                    </a:lnTo>
                    <a:lnTo>
                      <a:pt x="13300" y="13638"/>
                    </a:lnTo>
                    <a:lnTo>
                      <a:pt x="13300" y="13036"/>
                    </a:lnTo>
                    <a:lnTo>
                      <a:pt x="12512" y="13036"/>
                    </a:lnTo>
                    <a:lnTo>
                      <a:pt x="12020" y="12679"/>
                    </a:lnTo>
                    <a:lnTo>
                      <a:pt x="11773" y="12366"/>
                    </a:lnTo>
                    <a:lnTo>
                      <a:pt x="11281" y="12455"/>
                    </a:lnTo>
                    <a:lnTo>
                      <a:pt x="11281" y="13036"/>
                    </a:lnTo>
                    <a:lnTo>
                      <a:pt x="10493" y="13393"/>
                    </a:lnTo>
                    <a:lnTo>
                      <a:pt x="8670" y="13862"/>
                    </a:lnTo>
                    <a:lnTo>
                      <a:pt x="8473" y="13973"/>
                    </a:lnTo>
                    <a:lnTo>
                      <a:pt x="7438" y="13862"/>
                    </a:lnTo>
                    <a:lnTo>
                      <a:pt x="7931" y="13638"/>
                    </a:lnTo>
                    <a:lnTo>
                      <a:pt x="7438" y="13862"/>
                    </a:lnTo>
                    <a:lnTo>
                      <a:pt x="6650" y="13862"/>
                    </a:lnTo>
                    <a:lnTo>
                      <a:pt x="6650" y="13638"/>
                    </a:lnTo>
                    <a:lnTo>
                      <a:pt x="5862" y="13862"/>
                    </a:lnTo>
                    <a:lnTo>
                      <a:pt x="5862" y="12679"/>
                    </a:lnTo>
                    <a:lnTo>
                      <a:pt x="6453" y="11763"/>
                    </a:lnTo>
                    <a:lnTo>
                      <a:pt x="5862" y="11183"/>
                    </a:lnTo>
                    <a:lnTo>
                      <a:pt x="4631" y="10491"/>
                    </a:lnTo>
                    <a:lnTo>
                      <a:pt x="4631" y="10625"/>
                    </a:lnTo>
                    <a:lnTo>
                      <a:pt x="3350" y="10045"/>
                    </a:lnTo>
                    <a:lnTo>
                      <a:pt x="4138" y="10268"/>
                    </a:lnTo>
                    <a:lnTo>
                      <a:pt x="4631" y="10045"/>
                    </a:lnTo>
                    <a:lnTo>
                      <a:pt x="3350" y="9710"/>
                    </a:lnTo>
                    <a:lnTo>
                      <a:pt x="3054" y="9353"/>
                    </a:lnTo>
                    <a:lnTo>
                      <a:pt x="2562" y="9129"/>
                    </a:lnTo>
                    <a:lnTo>
                      <a:pt x="1823" y="8996"/>
                    </a:lnTo>
                    <a:lnTo>
                      <a:pt x="1330" y="8996"/>
                    </a:lnTo>
                    <a:lnTo>
                      <a:pt x="0" y="8192"/>
                    </a:lnTo>
                    <a:lnTo>
                      <a:pt x="542" y="8080"/>
                    </a:lnTo>
                    <a:lnTo>
                      <a:pt x="1330" y="8192"/>
                    </a:lnTo>
                    <a:lnTo>
                      <a:pt x="1034" y="7031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1" name="Freeform 216">
                <a:extLst>
                  <a:ext uri="{FF2B5EF4-FFF2-40B4-BE49-F238E27FC236}">
                    <a16:creationId xmlns:a16="http://schemas.microsoft.com/office/drawing/2014/main" id="{19856F55-28DD-2A4A-B095-5E71CB0EF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5954" y="4473174"/>
                <a:ext cx="25669" cy="31709"/>
              </a:xfrm>
              <a:custGeom>
                <a:avLst/>
                <a:gdLst>
                  <a:gd name="T0" fmla="*/ 0 w 20000"/>
                  <a:gd name="T1" fmla="*/ 5769 h 20000"/>
                  <a:gd name="T2" fmla="*/ 11905 w 20000"/>
                  <a:gd name="T3" fmla="*/ 0 h 20000"/>
                  <a:gd name="T4" fmla="*/ 11905 w 20000"/>
                  <a:gd name="T5" fmla="*/ 5769 h 20000"/>
                  <a:gd name="T6" fmla="*/ 19524 w 20000"/>
                  <a:gd name="T7" fmla="*/ 13462 h 20000"/>
                  <a:gd name="T8" fmla="*/ 11905 w 20000"/>
                  <a:gd name="T9" fmla="*/ 13462 h 20000"/>
                  <a:gd name="T10" fmla="*/ 2857 w 20000"/>
                  <a:gd name="T11" fmla="*/ 19615 h 20000"/>
                  <a:gd name="T12" fmla="*/ 0 w 20000"/>
                  <a:gd name="T13" fmla="*/ 576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00" h="20000">
                    <a:moveTo>
                      <a:pt x="0" y="5769"/>
                    </a:moveTo>
                    <a:lnTo>
                      <a:pt x="11905" y="0"/>
                    </a:lnTo>
                    <a:lnTo>
                      <a:pt x="11905" y="5769"/>
                    </a:lnTo>
                    <a:lnTo>
                      <a:pt x="19524" y="13462"/>
                    </a:lnTo>
                    <a:lnTo>
                      <a:pt x="11905" y="13462"/>
                    </a:lnTo>
                    <a:lnTo>
                      <a:pt x="2857" y="19615"/>
                    </a:lnTo>
                    <a:lnTo>
                      <a:pt x="0" y="5769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2" name="Freeform 212">
                <a:extLst>
                  <a:ext uri="{FF2B5EF4-FFF2-40B4-BE49-F238E27FC236}">
                    <a16:creationId xmlns:a16="http://schemas.microsoft.com/office/drawing/2014/main" id="{973B32B0-1CCA-6EF0-D574-58D7490AB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1047" y="4458074"/>
                <a:ext cx="294448" cy="318607"/>
              </a:xfrm>
              <a:custGeom>
                <a:avLst/>
                <a:gdLst>
                  <a:gd name="T0" fmla="*/ 16140 w 20000"/>
                  <a:gd name="T1" fmla="*/ 18409 h 20000"/>
                  <a:gd name="T2" fmla="*/ 14661 w 20000"/>
                  <a:gd name="T3" fmla="*/ 17424 h 20000"/>
                  <a:gd name="T4" fmla="*/ 12936 w 20000"/>
                  <a:gd name="T5" fmla="*/ 15871 h 20000"/>
                  <a:gd name="T6" fmla="*/ 10637 w 20000"/>
                  <a:gd name="T7" fmla="*/ 13295 h 20000"/>
                  <a:gd name="T8" fmla="*/ 9569 w 20000"/>
                  <a:gd name="T9" fmla="*/ 11742 h 20000"/>
                  <a:gd name="T10" fmla="*/ 8501 w 20000"/>
                  <a:gd name="T11" fmla="*/ 10152 h 20000"/>
                  <a:gd name="T12" fmla="*/ 7433 w 20000"/>
                  <a:gd name="T13" fmla="*/ 9205 h 20000"/>
                  <a:gd name="T14" fmla="*/ 6776 w 20000"/>
                  <a:gd name="T15" fmla="*/ 6629 h 20000"/>
                  <a:gd name="T16" fmla="*/ 4435 w 20000"/>
                  <a:gd name="T17" fmla="*/ 4886 h 20000"/>
                  <a:gd name="T18" fmla="*/ 2957 w 20000"/>
                  <a:gd name="T19" fmla="*/ 3485 h 20000"/>
                  <a:gd name="T20" fmla="*/ 164 w 20000"/>
                  <a:gd name="T21" fmla="*/ 1553 h 20000"/>
                  <a:gd name="T22" fmla="*/ 0 w 20000"/>
                  <a:gd name="T23" fmla="*/ 0 h 20000"/>
                  <a:gd name="T24" fmla="*/ 2752 w 20000"/>
                  <a:gd name="T25" fmla="*/ 758 h 20000"/>
                  <a:gd name="T26" fmla="*/ 5503 w 20000"/>
                  <a:gd name="T27" fmla="*/ 1932 h 20000"/>
                  <a:gd name="T28" fmla="*/ 7885 w 20000"/>
                  <a:gd name="T29" fmla="*/ 4091 h 20000"/>
                  <a:gd name="T30" fmla="*/ 9979 w 20000"/>
                  <a:gd name="T31" fmla="*/ 6061 h 20000"/>
                  <a:gd name="T32" fmla="*/ 11047 w 20000"/>
                  <a:gd name="T33" fmla="*/ 6061 h 20000"/>
                  <a:gd name="T34" fmla="*/ 11910 w 20000"/>
                  <a:gd name="T35" fmla="*/ 7045 h 20000"/>
                  <a:gd name="T36" fmla="*/ 12936 w 20000"/>
                  <a:gd name="T37" fmla="*/ 8030 h 20000"/>
                  <a:gd name="T38" fmla="*/ 14456 w 20000"/>
                  <a:gd name="T39" fmla="*/ 8977 h 20000"/>
                  <a:gd name="T40" fmla="*/ 14456 w 20000"/>
                  <a:gd name="T41" fmla="*/ 9205 h 20000"/>
                  <a:gd name="T42" fmla="*/ 15524 w 20000"/>
                  <a:gd name="T43" fmla="*/ 9205 h 20000"/>
                  <a:gd name="T44" fmla="*/ 15113 w 20000"/>
                  <a:gd name="T45" fmla="*/ 10152 h 20000"/>
                  <a:gd name="T46" fmla="*/ 15113 w 20000"/>
                  <a:gd name="T47" fmla="*/ 10758 h 20000"/>
                  <a:gd name="T48" fmla="*/ 16797 w 20000"/>
                  <a:gd name="T49" fmla="*/ 11364 h 20000"/>
                  <a:gd name="T50" fmla="*/ 17864 w 20000"/>
                  <a:gd name="T51" fmla="*/ 13295 h 20000"/>
                  <a:gd name="T52" fmla="*/ 18070 w 20000"/>
                  <a:gd name="T53" fmla="*/ 13712 h 20000"/>
                  <a:gd name="T54" fmla="*/ 19548 w 20000"/>
                  <a:gd name="T55" fmla="*/ 14697 h 20000"/>
                  <a:gd name="T56" fmla="*/ 19138 w 20000"/>
                  <a:gd name="T57" fmla="*/ 15871 h 20000"/>
                  <a:gd name="T58" fmla="*/ 19548 w 20000"/>
                  <a:gd name="T59" fmla="*/ 17197 h 20000"/>
                  <a:gd name="T60" fmla="*/ 18070 w 20000"/>
                  <a:gd name="T61" fmla="*/ 18977 h 20000"/>
                  <a:gd name="T62" fmla="*/ 17207 w 20000"/>
                  <a:gd name="T63" fmla="*/ 1935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000" h="20000">
                    <a:moveTo>
                      <a:pt x="17207" y="19962"/>
                    </a:moveTo>
                    <a:lnTo>
                      <a:pt x="16140" y="18409"/>
                    </a:lnTo>
                    <a:lnTo>
                      <a:pt x="15524" y="18030"/>
                    </a:lnTo>
                    <a:lnTo>
                      <a:pt x="14661" y="17424"/>
                    </a:lnTo>
                    <a:lnTo>
                      <a:pt x="12936" y="16439"/>
                    </a:lnTo>
                    <a:lnTo>
                      <a:pt x="12936" y="15871"/>
                    </a:lnTo>
                    <a:lnTo>
                      <a:pt x="11663" y="14848"/>
                    </a:lnTo>
                    <a:lnTo>
                      <a:pt x="10637" y="13295"/>
                    </a:lnTo>
                    <a:lnTo>
                      <a:pt x="10637" y="13106"/>
                    </a:lnTo>
                    <a:lnTo>
                      <a:pt x="9569" y="11742"/>
                    </a:lnTo>
                    <a:lnTo>
                      <a:pt x="9569" y="11364"/>
                    </a:lnTo>
                    <a:lnTo>
                      <a:pt x="8501" y="10152"/>
                    </a:lnTo>
                    <a:lnTo>
                      <a:pt x="8296" y="9583"/>
                    </a:lnTo>
                    <a:lnTo>
                      <a:pt x="7433" y="9205"/>
                    </a:lnTo>
                    <a:lnTo>
                      <a:pt x="6571" y="7045"/>
                    </a:lnTo>
                    <a:lnTo>
                      <a:pt x="6776" y="6629"/>
                    </a:lnTo>
                    <a:lnTo>
                      <a:pt x="4682" y="5644"/>
                    </a:lnTo>
                    <a:lnTo>
                      <a:pt x="4435" y="4886"/>
                    </a:lnTo>
                    <a:lnTo>
                      <a:pt x="4025" y="4886"/>
                    </a:lnTo>
                    <a:lnTo>
                      <a:pt x="2957" y="3485"/>
                    </a:lnTo>
                    <a:lnTo>
                      <a:pt x="2752" y="3485"/>
                    </a:lnTo>
                    <a:lnTo>
                      <a:pt x="164" y="1553"/>
                    </a:lnTo>
                    <a:lnTo>
                      <a:pt x="0" y="758"/>
                    </a:lnTo>
                    <a:lnTo>
                      <a:pt x="0" y="0"/>
                    </a:lnTo>
                    <a:lnTo>
                      <a:pt x="1068" y="0"/>
                    </a:lnTo>
                    <a:lnTo>
                      <a:pt x="2752" y="758"/>
                    </a:lnTo>
                    <a:lnTo>
                      <a:pt x="4025" y="758"/>
                    </a:lnTo>
                    <a:lnTo>
                      <a:pt x="5503" y="1932"/>
                    </a:lnTo>
                    <a:lnTo>
                      <a:pt x="5503" y="2538"/>
                    </a:lnTo>
                    <a:lnTo>
                      <a:pt x="7885" y="4091"/>
                    </a:lnTo>
                    <a:lnTo>
                      <a:pt x="8912" y="4886"/>
                    </a:lnTo>
                    <a:lnTo>
                      <a:pt x="9979" y="6061"/>
                    </a:lnTo>
                    <a:lnTo>
                      <a:pt x="10637" y="5644"/>
                    </a:lnTo>
                    <a:lnTo>
                      <a:pt x="11047" y="6061"/>
                    </a:lnTo>
                    <a:lnTo>
                      <a:pt x="11253" y="7045"/>
                    </a:lnTo>
                    <a:lnTo>
                      <a:pt x="11910" y="7045"/>
                    </a:lnTo>
                    <a:lnTo>
                      <a:pt x="12320" y="7652"/>
                    </a:lnTo>
                    <a:lnTo>
                      <a:pt x="12936" y="8030"/>
                    </a:lnTo>
                    <a:lnTo>
                      <a:pt x="14004" y="8598"/>
                    </a:lnTo>
                    <a:lnTo>
                      <a:pt x="14456" y="8977"/>
                    </a:lnTo>
                    <a:lnTo>
                      <a:pt x="13593" y="9205"/>
                    </a:lnTo>
                    <a:lnTo>
                      <a:pt x="14456" y="9205"/>
                    </a:lnTo>
                    <a:lnTo>
                      <a:pt x="15113" y="8977"/>
                    </a:lnTo>
                    <a:lnTo>
                      <a:pt x="15524" y="9205"/>
                    </a:lnTo>
                    <a:lnTo>
                      <a:pt x="15688" y="9773"/>
                    </a:lnTo>
                    <a:lnTo>
                      <a:pt x="15113" y="10152"/>
                    </a:lnTo>
                    <a:lnTo>
                      <a:pt x="15688" y="10152"/>
                    </a:lnTo>
                    <a:lnTo>
                      <a:pt x="15113" y="10758"/>
                    </a:lnTo>
                    <a:lnTo>
                      <a:pt x="15688" y="11136"/>
                    </a:lnTo>
                    <a:lnTo>
                      <a:pt x="16797" y="11364"/>
                    </a:lnTo>
                    <a:lnTo>
                      <a:pt x="17207" y="12311"/>
                    </a:lnTo>
                    <a:lnTo>
                      <a:pt x="17864" y="13295"/>
                    </a:lnTo>
                    <a:lnTo>
                      <a:pt x="17454" y="13864"/>
                    </a:lnTo>
                    <a:lnTo>
                      <a:pt x="18070" y="13712"/>
                    </a:lnTo>
                    <a:lnTo>
                      <a:pt x="18891" y="13712"/>
                    </a:lnTo>
                    <a:lnTo>
                      <a:pt x="19548" y="14697"/>
                    </a:lnTo>
                    <a:lnTo>
                      <a:pt x="19959" y="14848"/>
                    </a:lnTo>
                    <a:lnTo>
                      <a:pt x="19138" y="15871"/>
                    </a:lnTo>
                    <a:lnTo>
                      <a:pt x="19548" y="16250"/>
                    </a:lnTo>
                    <a:lnTo>
                      <a:pt x="19548" y="17197"/>
                    </a:lnTo>
                    <a:lnTo>
                      <a:pt x="19138" y="19583"/>
                    </a:lnTo>
                    <a:lnTo>
                      <a:pt x="18070" y="18977"/>
                    </a:lnTo>
                    <a:lnTo>
                      <a:pt x="17864" y="19583"/>
                    </a:lnTo>
                    <a:lnTo>
                      <a:pt x="17207" y="19356"/>
                    </a:lnTo>
                    <a:lnTo>
                      <a:pt x="17207" y="19962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3" name="Freeform 211">
                <a:extLst>
                  <a:ext uri="{FF2B5EF4-FFF2-40B4-BE49-F238E27FC236}">
                    <a16:creationId xmlns:a16="http://schemas.microsoft.com/office/drawing/2014/main" id="{40E4A168-75D4-A6B6-B77F-CD6EDD4E5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7440" y="4619642"/>
                <a:ext cx="265758" cy="253678"/>
              </a:xfrm>
              <a:custGeom>
                <a:avLst/>
                <a:gdLst>
                  <a:gd name="T0" fmla="*/ 19683 w 20000"/>
                  <a:gd name="T1" fmla="*/ 19952 h 20000"/>
                  <a:gd name="T2" fmla="*/ 16689 w 20000"/>
                  <a:gd name="T3" fmla="*/ 18000 h 20000"/>
                  <a:gd name="T4" fmla="*/ 15737 w 20000"/>
                  <a:gd name="T5" fmla="*/ 16238 h 20000"/>
                  <a:gd name="T6" fmla="*/ 15057 w 20000"/>
                  <a:gd name="T7" fmla="*/ 14048 h 20000"/>
                  <a:gd name="T8" fmla="*/ 12426 w 20000"/>
                  <a:gd name="T9" fmla="*/ 10810 h 20000"/>
                  <a:gd name="T10" fmla="*/ 8254 w 20000"/>
                  <a:gd name="T11" fmla="*/ 9143 h 20000"/>
                  <a:gd name="T12" fmla="*/ 7800 w 20000"/>
                  <a:gd name="T13" fmla="*/ 8381 h 20000"/>
                  <a:gd name="T14" fmla="*/ 7528 w 20000"/>
                  <a:gd name="T15" fmla="*/ 7905 h 20000"/>
                  <a:gd name="T16" fmla="*/ 6349 w 20000"/>
                  <a:gd name="T17" fmla="*/ 7619 h 20000"/>
                  <a:gd name="T18" fmla="*/ 5170 w 20000"/>
                  <a:gd name="T19" fmla="*/ 7143 h 20000"/>
                  <a:gd name="T20" fmla="*/ 5669 w 20000"/>
                  <a:gd name="T21" fmla="*/ 5905 h 20000"/>
                  <a:gd name="T22" fmla="*/ 4943 w 20000"/>
                  <a:gd name="T23" fmla="*/ 7143 h 20000"/>
                  <a:gd name="T24" fmla="*/ 3810 w 20000"/>
                  <a:gd name="T25" fmla="*/ 8381 h 20000"/>
                  <a:gd name="T26" fmla="*/ 3810 w 20000"/>
                  <a:gd name="T27" fmla="*/ 6619 h 20000"/>
                  <a:gd name="T28" fmla="*/ 2812 w 20000"/>
                  <a:gd name="T29" fmla="*/ 5905 h 20000"/>
                  <a:gd name="T30" fmla="*/ 2585 w 20000"/>
                  <a:gd name="T31" fmla="*/ 5667 h 20000"/>
                  <a:gd name="T32" fmla="*/ 4490 w 20000"/>
                  <a:gd name="T33" fmla="*/ 5143 h 20000"/>
                  <a:gd name="T34" fmla="*/ 5170 w 20000"/>
                  <a:gd name="T35" fmla="*/ 5143 h 20000"/>
                  <a:gd name="T36" fmla="*/ 5170 w 20000"/>
                  <a:gd name="T37" fmla="*/ 4476 h 20000"/>
                  <a:gd name="T38" fmla="*/ 2585 w 20000"/>
                  <a:gd name="T39" fmla="*/ 4667 h 20000"/>
                  <a:gd name="T40" fmla="*/ 2132 w 20000"/>
                  <a:gd name="T41" fmla="*/ 3190 h 20000"/>
                  <a:gd name="T42" fmla="*/ 0 w 20000"/>
                  <a:gd name="T43" fmla="*/ 2429 h 20000"/>
                  <a:gd name="T44" fmla="*/ 272 w 20000"/>
                  <a:gd name="T45" fmla="*/ 1238 h 20000"/>
                  <a:gd name="T46" fmla="*/ 2812 w 20000"/>
                  <a:gd name="T47" fmla="*/ 0 h 20000"/>
                  <a:gd name="T48" fmla="*/ 5669 w 20000"/>
                  <a:gd name="T49" fmla="*/ 1238 h 20000"/>
                  <a:gd name="T50" fmla="*/ 6349 w 20000"/>
                  <a:gd name="T51" fmla="*/ 2714 h 20000"/>
                  <a:gd name="T52" fmla="*/ 6803 w 20000"/>
                  <a:gd name="T53" fmla="*/ 5667 h 20000"/>
                  <a:gd name="T54" fmla="*/ 7075 w 20000"/>
                  <a:gd name="T55" fmla="*/ 5143 h 20000"/>
                  <a:gd name="T56" fmla="*/ 7528 w 20000"/>
                  <a:gd name="T57" fmla="*/ 5905 h 20000"/>
                  <a:gd name="T58" fmla="*/ 8254 w 20000"/>
                  <a:gd name="T59" fmla="*/ 7143 h 20000"/>
                  <a:gd name="T60" fmla="*/ 10567 w 20000"/>
                  <a:gd name="T61" fmla="*/ 4667 h 20000"/>
                  <a:gd name="T62" fmla="*/ 11973 w 20000"/>
                  <a:gd name="T63" fmla="*/ 3714 h 20000"/>
                  <a:gd name="T64" fmla="*/ 16689 w 20000"/>
                  <a:gd name="T65" fmla="*/ 4476 h 20000"/>
                  <a:gd name="T66" fmla="*/ 19955 w 20000"/>
                  <a:gd name="T67" fmla="*/ 566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000" h="20000">
                    <a:moveTo>
                      <a:pt x="19955" y="5667"/>
                    </a:moveTo>
                    <a:lnTo>
                      <a:pt x="19683" y="19952"/>
                    </a:lnTo>
                    <a:lnTo>
                      <a:pt x="17642" y="17524"/>
                    </a:lnTo>
                    <a:lnTo>
                      <a:pt x="16689" y="18000"/>
                    </a:lnTo>
                    <a:lnTo>
                      <a:pt x="15737" y="17524"/>
                    </a:lnTo>
                    <a:lnTo>
                      <a:pt x="15737" y="16238"/>
                    </a:lnTo>
                    <a:lnTo>
                      <a:pt x="15057" y="14810"/>
                    </a:lnTo>
                    <a:lnTo>
                      <a:pt x="15057" y="14048"/>
                    </a:lnTo>
                    <a:lnTo>
                      <a:pt x="13832" y="11810"/>
                    </a:lnTo>
                    <a:lnTo>
                      <a:pt x="12426" y="10810"/>
                    </a:lnTo>
                    <a:lnTo>
                      <a:pt x="9841" y="9619"/>
                    </a:lnTo>
                    <a:lnTo>
                      <a:pt x="8254" y="9143"/>
                    </a:lnTo>
                    <a:lnTo>
                      <a:pt x="7528" y="8381"/>
                    </a:lnTo>
                    <a:lnTo>
                      <a:pt x="7800" y="8381"/>
                    </a:lnTo>
                    <a:lnTo>
                      <a:pt x="7800" y="7905"/>
                    </a:lnTo>
                    <a:lnTo>
                      <a:pt x="7528" y="7905"/>
                    </a:lnTo>
                    <a:lnTo>
                      <a:pt x="6349" y="7905"/>
                    </a:lnTo>
                    <a:lnTo>
                      <a:pt x="6349" y="7619"/>
                    </a:lnTo>
                    <a:lnTo>
                      <a:pt x="5850" y="7905"/>
                    </a:lnTo>
                    <a:lnTo>
                      <a:pt x="5170" y="7143"/>
                    </a:lnTo>
                    <a:lnTo>
                      <a:pt x="5669" y="6429"/>
                    </a:lnTo>
                    <a:lnTo>
                      <a:pt x="5669" y="5905"/>
                    </a:lnTo>
                    <a:lnTo>
                      <a:pt x="5170" y="6429"/>
                    </a:lnTo>
                    <a:lnTo>
                      <a:pt x="4943" y="7143"/>
                    </a:lnTo>
                    <a:lnTo>
                      <a:pt x="4490" y="7905"/>
                    </a:lnTo>
                    <a:lnTo>
                      <a:pt x="3810" y="8381"/>
                    </a:lnTo>
                    <a:lnTo>
                      <a:pt x="3265" y="7619"/>
                    </a:lnTo>
                    <a:lnTo>
                      <a:pt x="3810" y="6619"/>
                    </a:lnTo>
                    <a:lnTo>
                      <a:pt x="3265" y="6429"/>
                    </a:lnTo>
                    <a:lnTo>
                      <a:pt x="2812" y="5905"/>
                    </a:lnTo>
                    <a:lnTo>
                      <a:pt x="1859" y="5905"/>
                    </a:lnTo>
                    <a:lnTo>
                      <a:pt x="2585" y="5667"/>
                    </a:lnTo>
                    <a:lnTo>
                      <a:pt x="3265" y="5667"/>
                    </a:lnTo>
                    <a:lnTo>
                      <a:pt x="4490" y="5143"/>
                    </a:lnTo>
                    <a:lnTo>
                      <a:pt x="4943" y="5143"/>
                    </a:lnTo>
                    <a:lnTo>
                      <a:pt x="5170" y="5143"/>
                    </a:lnTo>
                    <a:lnTo>
                      <a:pt x="5669" y="4667"/>
                    </a:lnTo>
                    <a:lnTo>
                      <a:pt x="5170" y="4476"/>
                    </a:lnTo>
                    <a:lnTo>
                      <a:pt x="3991" y="4476"/>
                    </a:lnTo>
                    <a:lnTo>
                      <a:pt x="2585" y="4667"/>
                    </a:lnTo>
                    <a:lnTo>
                      <a:pt x="2132" y="3714"/>
                    </a:lnTo>
                    <a:lnTo>
                      <a:pt x="2132" y="3190"/>
                    </a:lnTo>
                    <a:lnTo>
                      <a:pt x="1406" y="2714"/>
                    </a:lnTo>
                    <a:lnTo>
                      <a:pt x="0" y="2429"/>
                    </a:lnTo>
                    <a:lnTo>
                      <a:pt x="0" y="1952"/>
                    </a:lnTo>
                    <a:lnTo>
                      <a:pt x="272" y="1238"/>
                    </a:lnTo>
                    <a:lnTo>
                      <a:pt x="1406" y="762"/>
                    </a:lnTo>
                    <a:lnTo>
                      <a:pt x="2812" y="0"/>
                    </a:lnTo>
                    <a:lnTo>
                      <a:pt x="3991" y="762"/>
                    </a:lnTo>
                    <a:lnTo>
                      <a:pt x="5669" y="1238"/>
                    </a:lnTo>
                    <a:lnTo>
                      <a:pt x="5850" y="1476"/>
                    </a:lnTo>
                    <a:lnTo>
                      <a:pt x="6349" y="2714"/>
                    </a:lnTo>
                    <a:lnTo>
                      <a:pt x="5850" y="3714"/>
                    </a:lnTo>
                    <a:lnTo>
                      <a:pt x="6803" y="5667"/>
                    </a:lnTo>
                    <a:lnTo>
                      <a:pt x="6803" y="5143"/>
                    </a:lnTo>
                    <a:lnTo>
                      <a:pt x="7075" y="5143"/>
                    </a:lnTo>
                    <a:lnTo>
                      <a:pt x="7528" y="5667"/>
                    </a:lnTo>
                    <a:lnTo>
                      <a:pt x="7528" y="5905"/>
                    </a:lnTo>
                    <a:lnTo>
                      <a:pt x="7528" y="6429"/>
                    </a:lnTo>
                    <a:lnTo>
                      <a:pt x="8254" y="7143"/>
                    </a:lnTo>
                    <a:lnTo>
                      <a:pt x="8934" y="6619"/>
                    </a:lnTo>
                    <a:lnTo>
                      <a:pt x="10567" y="4667"/>
                    </a:lnTo>
                    <a:lnTo>
                      <a:pt x="12426" y="4476"/>
                    </a:lnTo>
                    <a:lnTo>
                      <a:pt x="11973" y="3714"/>
                    </a:lnTo>
                    <a:lnTo>
                      <a:pt x="13651" y="2714"/>
                    </a:lnTo>
                    <a:lnTo>
                      <a:pt x="16689" y="4476"/>
                    </a:lnTo>
                    <a:lnTo>
                      <a:pt x="18549" y="4667"/>
                    </a:lnTo>
                    <a:lnTo>
                      <a:pt x="19955" y="5667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4" name="Freeform 210">
                <a:extLst>
                  <a:ext uri="{FF2B5EF4-FFF2-40B4-BE49-F238E27FC236}">
                    <a16:creationId xmlns:a16="http://schemas.microsoft.com/office/drawing/2014/main" id="{C278EB23-5D07-C947-65FD-D9E5FE268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2223" y="4563773"/>
                <a:ext cx="175159" cy="206868"/>
              </a:xfrm>
              <a:custGeom>
                <a:avLst/>
                <a:gdLst>
                  <a:gd name="T0" fmla="*/ 2131 w 20000"/>
                  <a:gd name="T1" fmla="*/ 19592 h 20000"/>
                  <a:gd name="T2" fmla="*/ 2818 w 20000"/>
                  <a:gd name="T3" fmla="*/ 17201 h 20000"/>
                  <a:gd name="T4" fmla="*/ 2131 w 20000"/>
                  <a:gd name="T5" fmla="*/ 14227 h 20000"/>
                  <a:gd name="T6" fmla="*/ 412 w 20000"/>
                  <a:gd name="T7" fmla="*/ 12653 h 20000"/>
                  <a:gd name="T8" fmla="*/ 1100 w 20000"/>
                  <a:gd name="T9" fmla="*/ 11778 h 20000"/>
                  <a:gd name="T10" fmla="*/ 2131 w 20000"/>
                  <a:gd name="T11" fmla="*/ 10029 h 20000"/>
                  <a:gd name="T12" fmla="*/ 2131 w 20000"/>
                  <a:gd name="T13" fmla="*/ 7289 h 20000"/>
                  <a:gd name="T14" fmla="*/ 3918 w 20000"/>
                  <a:gd name="T15" fmla="*/ 4898 h 20000"/>
                  <a:gd name="T16" fmla="*/ 4674 w 20000"/>
                  <a:gd name="T17" fmla="*/ 2449 h 20000"/>
                  <a:gd name="T18" fmla="*/ 5704 w 20000"/>
                  <a:gd name="T19" fmla="*/ 3032 h 20000"/>
                  <a:gd name="T20" fmla="*/ 6735 w 20000"/>
                  <a:gd name="T21" fmla="*/ 1574 h 20000"/>
                  <a:gd name="T22" fmla="*/ 8591 w 20000"/>
                  <a:gd name="T23" fmla="*/ 2157 h 20000"/>
                  <a:gd name="T24" fmla="*/ 13883 w 20000"/>
                  <a:gd name="T25" fmla="*/ 2449 h 20000"/>
                  <a:gd name="T26" fmla="*/ 18832 w 20000"/>
                  <a:gd name="T27" fmla="*/ 933 h 20000"/>
                  <a:gd name="T28" fmla="*/ 19931 w 20000"/>
                  <a:gd name="T29" fmla="*/ 641 h 20000"/>
                  <a:gd name="T30" fmla="*/ 18557 w 20000"/>
                  <a:gd name="T31" fmla="*/ 3032 h 20000"/>
                  <a:gd name="T32" fmla="*/ 14914 w 20000"/>
                  <a:gd name="T33" fmla="*/ 3965 h 20000"/>
                  <a:gd name="T34" fmla="*/ 11065 w 20000"/>
                  <a:gd name="T35" fmla="*/ 3965 h 20000"/>
                  <a:gd name="T36" fmla="*/ 7835 w 20000"/>
                  <a:gd name="T37" fmla="*/ 3615 h 20000"/>
                  <a:gd name="T38" fmla="*/ 4948 w 20000"/>
                  <a:gd name="T39" fmla="*/ 3615 h 20000"/>
                  <a:gd name="T40" fmla="*/ 4674 w 20000"/>
                  <a:gd name="T41" fmla="*/ 6939 h 20000"/>
                  <a:gd name="T42" fmla="*/ 6460 w 20000"/>
                  <a:gd name="T43" fmla="*/ 8455 h 20000"/>
                  <a:gd name="T44" fmla="*/ 8591 w 20000"/>
                  <a:gd name="T45" fmla="*/ 6939 h 20000"/>
                  <a:gd name="T46" fmla="*/ 10378 w 20000"/>
                  <a:gd name="T47" fmla="*/ 7289 h 20000"/>
                  <a:gd name="T48" fmla="*/ 12509 w 20000"/>
                  <a:gd name="T49" fmla="*/ 6939 h 20000"/>
                  <a:gd name="T50" fmla="*/ 13883 w 20000"/>
                  <a:gd name="T51" fmla="*/ 6356 h 20000"/>
                  <a:gd name="T52" fmla="*/ 14227 w 20000"/>
                  <a:gd name="T53" fmla="*/ 7289 h 20000"/>
                  <a:gd name="T54" fmla="*/ 11409 w 20000"/>
                  <a:gd name="T55" fmla="*/ 8455 h 20000"/>
                  <a:gd name="T56" fmla="*/ 7835 w 20000"/>
                  <a:gd name="T57" fmla="*/ 10029 h 20000"/>
                  <a:gd name="T58" fmla="*/ 11409 w 20000"/>
                  <a:gd name="T59" fmla="*/ 13586 h 20000"/>
                  <a:gd name="T60" fmla="*/ 12096 w 20000"/>
                  <a:gd name="T61" fmla="*/ 14810 h 20000"/>
                  <a:gd name="T62" fmla="*/ 13196 w 20000"/>
                  <a:gd name="T63" fmla="*/ 15743 h 20000"/>
                  <a:gd name="T64" fmla="*/ 11409 w 20000"/>
                  <a:gd name="T65" fmla="*/ 16618 h 20000"/>
                  <a:gd name="T66" fmla="*/ 10378 w 20000"/>
                  <a:gd name="T67" fmla="*/ 17551 h 20000"/>
                  <a:gd name="T68" fmla="*/ 9278 w 20000"/>
                  <a:gd name="T69" fmla="*/ 15743 h 20000"/>
                  <a:gd name="T70" fmla="*/ 6735 w 20000"/>
                  <a:gd name="T71" fmla="*/ 13586 h 20000"/>
                  <a:gd name="T72" fmla="*/ 6735 w 20000"/>
                  <a:gd name="T73" fmla="*/ 11778 h 20000"/>
                  <a:gd name="T74" fmla="*/ 4948 w 20000"/>
                  <a:gd name="T75" fmla="*/ 12653 h 20000"/>
                  <a:gd name="T76" fmla="*/ 4948 w 20000"/>
                  <a:gd name="T77" fmla="*/ 14810 h 20000"/>
                  <a:gd name="T78" fmla="*/ 4948 w 20000"/>
                  <a:gd name="T79" fmla="*/ 18134 h 20000"/>
                  <a:gd name="T80" fmla="*/ 3918 w 20000"/>
                  <a:gd name="T81" fmla="*/ 1959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0" h="20000">
                    <a:moveTo>
                      <a:pt x="3574" y="19942"/>
                    </a:moveTo>
                    <a:lnTo>
                      <a:pt x="2131" y="19592"/>
                    </a:lnTo>
                    <a:lnTo>
                      <a:pt x="2131" y="18717"/>
                    </a:lnTo>
                    <a:lnTo>
                      <a:pt x="2818" y="17201"/>
                    </a:lnTo>
                    <a:lnTo>
                      <a:pt x="2131" y="15102"/>
                    </a:lnTo>
                    <a:lnTo>
                      <a:pt x="2131" y="14227"/>
                    </a:lnTo>
                    <a:lnTo>
                      <a:pt x="412" y="14227"/>
                    </a:lnTo>
                    <a:lnTo>
                      <a:pt x="412" y="12653"/>
                    </a:lnTo>
                    <a:lnTo>
                      <a:pt x="0" y="12420"/>
                    </a:lnTo>
                    <a:lnTo>
                      <a:pt x="1100" y="11778"/>
                    </a:lnTo>
                    <a:lnTo>
                      <a:pt x="1787" y="10904"/>
                    </a:lnTo>
                    <a:lnTo>
                      <a:pt x="2131" y="10029"/>
                    </a:lnTo>
                    <a:lnTo>
                      <a:pt x="1787" y="8746"/>
                    </a:lnTo>
                    <a:lnTo>
                      <a:pt x="2131" y="7289"/>
                    </a:lnTo>
                    <a:lnTo>
                      <a:pt x="3574" y="6939"/>
                    </a:lnTo>
                    <a:lnTo>
                      <a:pt x="3918" y="4898"/>
                    </a:lnTo>
                    <a:lnTo>
                      <a:pt x="3918" y="4548"/>
                    </a:lnTo>
                    <a:lnTo>
                      <a:pt x="4674" y="2449"/>
                    </a:lnTo>
                    <a:lnTo>
                      <a:pt x="4948" y="2157"/>
                    </a:lnTo>
                    <a:lnTo>
                      <a:pt x="5704" y="3032"/>
                    </a:lnTo>
                    <a:lnTo>
                      <a:pt x="6460" y="2449"/>
                    </a:lnTo>
                    <a:lnTo>
                      <a:pt x="6735" y="1574"/>
                    </a:lnTo>
                    <a:lnTo>
                      <a:pt x="8591" y="1574"/>
                    </a:lnTo>
                    <a:lnTo>
                      <a:pt x="8591" y="2157"/>
                    </a:lnTo>
                    <a:lnTo>
                      <a:pt x="11065" y="2157"/>
                    </a:lnTo>
                    <a:lnTo>
                      <a:pt x="13883" y="2449"/>
                    </a:lnTo>
                    <a:lnTo>
                      <a:pt x="17113" y="2449"/>
                    </a:lnTo>
                    <a:lnTo>
                      <a:pt x="18832" y="933"/>
                    </a:lnTo>
                    <a:lnTo>
                      <a:pt x="19588" y="0"/>
                    </a:lnTo>
                    <a:lnTo>
                      <a:pt x="19931" y="641"/>
                    </a:lnTo>
                    <a:lnTo>
                      <a:pt x="19588" y="2157"/>
                    </a:lnTo>
                    <a:lnTo>
                      <a:pt x="18557" y="3032"/>
                    </a:lnTo>
                    <a:lnTo>
                      <a:pt x="17801" y="3965"/>
                    </a:lnTo>
                    <a:lnTo>
                      <a:pt x="14914" y="3965"/>
                    </a:lnTo>
                    <a:lnTo>
                      <a:pt x="13883" y="3965"/>
                    </a:lnTo>
                    <a:lnTo>
                      <a:pt x="11065" y="3965"/>
                    </a:lnTo>
                    <a:lnTo>
                      <a:pt x="9278" y="3615"/>
                    </a:lnTo>
                    <a:lnTo>
                      <a:pt x="7835" y="3615"/>
                    </a:lnTo>
                    <a:lnTo>
                      <a:pt x="6460" y="3615"/>
                    </a:lnTo>
                    <a:lnTo>
                      <a:pt x="4948" y="3615"/>
                    </a:lnTo>
                    <a:lnTo>
                      <a:pt x="4674" y="4898"/>
                    </a:lnTo>
                    <a:lnTo>
                      <a:pt x="4674" y="6939"/>
                    </a:lnTo>
                    <a:lnTo>
                      <a:pt x="5704" y="7289"/>
                    </a:lnTo>
                    <a:lnTo>
                      <a:pt x="6460" y="8455"/>
                    </a:lnTo>
                    <a:lnTo>
                      <a:pt x="7491" y="8455"/>
                    </a:lnTo>
                    <a:lnTo>
                      <a:pt x="8591" y="6939"/>
                    </a:lnTo>
                    <a:lnTo>
                      <a:pt x="9622" y="7289"/>
                    </a:lnTo>
                    <a:lnTo>
                      <a:pt x="10378" y="7289"/>
                    </a:lnTo>
                    <a:lnTo>
                      <a:pt x="11065" y="6939"/>
                    </a:lnTo>
                    <a:lnTo>
                      <a:pt x="12509" y="6939"/>
                    </a:lnTo>
                    <a:lnTo>
                      <a:pt x="13196" y="6356"/>
                    </a:lnTo>
                    <a:lnTo>
                      <a:pt x="13883" y="6356"/>
                    </a:lnTo>
                    <a:lnTo>
                      <a:pt x="14914" y="6939"/>
                    </a:lnTo>
                    <a:lnTo>
                      <a:pt x="14227" y="7289"/>
                    </a:lnTo>
                    <a:lnTo>
                      <a:pt x="13196" y="7289"/>
                    </a:lnTo>
                    <a:lnTo>
                      <a:pt x="11409" y="8455"/>
                    </a:lnTo>
                    <a:lnTo>
                      <a:pt x="9278" y="10029"/>
                    </a:lnTo>
                    <a:lnTo>
                      <a:pt x="7835" y="10029"/>
                    </a:lnTo>
                    <a:lnTo>
                      <a:pt x="11409" y="12653"/>
                    </a:lnTo>
                    <a:lnTo>
                      <a:pt x="11409" y="13586"/>
                    </a:lnTo>
                    <a:lnTo>
                      <a:pt x="11065" y="14810"/>
                    </a:lnTo>
                    <a:lnTo>
                      <a:pt x="12096" y="14810"/>
                    </a:lnTo>
                    <a:lnTo>
                      <a:pt x="12096" y="15743"/>
                    </a:lnTo>
                    <a:lnTo>
                      <a:pt x="13196" y="15743"/>
                    </a:lnTo>
                    <a:lnTo>
                      <a:pt x="13196" y="16618"/>
                    </a:lnTo>
                    <a:lnTo>
                      <a:pt x="11409" y="16618"/>
                    </a:lnTo>
                    <a:lnTo>
                      <a:pt x="10378" y="17201"/>
                    </a:lnTo>
                    <a:lnTo>
                      <a:pt x="10378" y="17551"/>
                    </a:lnTo>
                    <a:lnTo>
                      <a:pt x="8591" y="17551"/>
                    </a:lnTo>
                    <a:lnTo>
                      <a:pt x="9278" y="15743"/>
                    </a:lnTo>
                    <a:lnTo>
                      <a:pt x="6735" y="14227"/>
                    </a:lnTo>
                    <a:lnTo>
                      <a:pt x="6735" y="13586"/>
                    </a:lnTo>
                    <a:lnTo>
                      <a:pt x="7491" y="12653"/>
                    </a:lnTo>
                    <a:lnTo>
                      <a:pt x="6735" y="11778"/>
                    </a:lnTo>
                    <a:lnTo>
                      <a:pt x="6460" y="12420"/>
                    </a:lnTo>
                    <a:lnTo>
                      <a:pt x="4948" y="12653"/>
                    </a:lnTo>
                    <a:lnTo>
                      <a:pt x="4948" y="13294"/>
                    </a:lnTo>
                    <a:lnTo>
                      <a:pt x="4948" y="14810"/>
                    </a:lnTo>
                    <a:lnTo>
                      <a:pt x="4948" y="16618"/>
                    </a:lnTo>
                    <a:lnTo>
                      <a:pt x="4948" y="18134"/>
                    </a:lnTo>
                    <a:lnTo>
                      <a:pt x="4948" y="19942"/>
                    </a:lnTo>
                    <a:lnTo>
                      <a:pt x="3918" y="19592"/>
                    </a:lnTo>
                    <a:lnTo>
                      <a:pt x="3574" y="19942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5" name="Freeform 209">
                <a:extLst>
                  <a:ext uri="{FF2B5EF4-FFF2-40B4-BE49-F238E27FC236}">
                    <a16:creationId xmlns:a16="http://schemas.microsoft.com/office/drawing/2014/main" id="{1AE30852-F5FE-149D-7CFE-F112871B1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805" y="4776681"/>
                <a:ext cx="250658" cy="81539"/>
              </a:xfrm>
              <a:custGeom>
                <a:avLst/>
                <a:gdLst>
                  <a:gd name="T0" fmla="*/ 19952 w 20000"/>
                  <a:gd name="T1" fmla="*/ 19853 h 20000"/>
                  <a:gd name="T2" fmla="*/ 18699 w 20000"/>
                  <a:gd name="T3" fmla="*/ 18382 h 20000"/>
                  <a:gd name="T4" fmla="*/ 16916 w 20000"/>
                  <a:gd name="T5" fmla="*/ 16029 h 20000"/>
                  <a:gd name="T6" fmla="*/ 15952 w 20000"/>
                  <a:gd name="T7" fmla="*/ 17500 h 20000"/>
                  <a:gd name="T8" fmla="*/ 14747 w 20000"/>
                  <a:gd name="T9" fmla="*/ 16029 h 20000"/>
                  <a:gd name="T10" fmla="*/ 13687 w 20000"/>
                  <a:gd name="T11" fmla="*/ 16029 h 20000"/>
                  <a:gd name="T12" fmla="*/ 12193 w 20000"/>
                  <a:gd name="T13" fmla="*/ 15294 h 20000"/>
                  <a:gd name="T14" fmla="*/ 10988 w 20000"/>
                  <a:gd name="T15" fmla="*/ 13824 h 20000"/>
                  <a:gd name="T16" fmla="*/ 8482 w 20000"/>
                  <a:gd name="T17" fmla="*/ 11471 h 20000"/>
                  <a:gd name="T18" fmla="*/ 6988 w 20000"/>
                  <a:gd name="T19" fmla="*/ 12059 h 20000"/>
                  <a:gd name="T20" fmla="*/ 5012 w 20000"/>
                  <a:gd name="T21" fmla="*/ 9853 h 20000"/>
                  <a:gd name="T22" fmla="*/ 2458 w 20000"/>
                  <a:gd name="T23" fmla="*/ 8382 h 20000"/>
                  <a:gd name="T24" fmla="*/ 2940 w 20000"/>
                  <a:gd name="T25" fmla="*/ 7647 h 20000"/>
                  <a:gd name="T26" fmla="*/ 1253 w 20000"/>
                  <a:gd name="T27" fmla="*/ 6029 h 20000"/>
                  <a:gd name="T28" fmla="*/ 0 w 20000"/>
                  <a:gd name="T29" fmla="*/ 5441 h 20000"/>
                  <a:gd name="T30" fmla="*/ 482 w 20000"/>
                  <a:gd name="T31" fmla="*/ 5441 h 20000"/>
                  <a:gd name="T32" fmla="*/ 964 w 20000"/>
                  <a:gd name="T33" fmla="*/ 5441 h 20000"/>
                  <a:gd name="T34" fmla="*/ 1735 w 20000"/>
                  <a:gd name="T35" fmla="*/ 2353 h 20000"/>
                  <a:gd name="T36" fmla="*/ 2217 w 20000"/>
                  <a:gd name="T37" fmla="*/ 0 h 20000"/>
                  <a:gd name="T38" fmla="*/ 4241 w 20000"/>
                  <a:gd name="T39" fmla="*/ 1471 h 20000"/>
                  <a:gd name="T40" fmla="*/ 4241 w 20000"/>
                  <a:gd name="T41" fmla="*/ 0 h 20000"/>
                  <a:gd name="T42" fmla="*/ 5012 w 20000"/>
                  <a:gd name="T43" fmla="*/ 0 h 20000"/>
                  <a:gd name="T44" fmla="*/ 5687 w 20000"/>
                  <a:gd name="T45" fmla="*/ 1471 h 20000"/>
                  <a:gd name="T46" fmla="*/ 6217 w 20000"/>
                  <a:gd name="T47" fmla="*/ 2353 h 20000"/>
                  <a:gd name="T48" fmla="*/ 6988 w 20000"/>
                  <a:gd name="T49" fmla="*/ 1471 h 20000"/>
                  <a:gd name="T50" fmla="*/ 7470 w 20000"/>
                  <a:gd name="T51" fmla="*/ 5441 h 20000"/>
                  <a:gd name="T52" fmla="*/ 10699 w 20000"/>
                  <a:gd name="T53" fmla="*/ 6029 h 20000"/>
                  <a:gd name="T54" fmla="*/ 11470 w 20000"/>
                  <a:gd name="T55" fmla="*/ 6029 h 20000"/>
                  <a:gd name="T56" fmla="*/ 11711 w 20000"/>
                  <a:gd name="T57" fmla="*/ 3824 h 20000"/>
                  <a:gd name="T58" fmla="*/ 12723 w 20000"/>
                  <a:gd name="T59" fmla="*/ 3824 h 20000"/>
                  <a:gd name="T60" fmla="*/ 12964 w 20000"/>
                  <a:gd name="T61" fmla="*/ 5441 h 20000"/>
                  <a:gd name="T62" fmla="*/ 13446 w 20000"/>
                  <a:gd name="T63" fmla="*/ 5441 h 20000"/>
                  <a:gd name="T64" fmla="*/ 14747 w 20000"/>
                  <a:gd name="T65" fmla="*/ 5441 h 20000"/>
                  <a:gd name="T66" fmla="*/ 15470 w 20000"/>
                  <a:gd name="T67" fmla="*/ 6029 h 20000"/>
                  <a:gd name="T68" fmla="*/ 16241 w 20000"/>
                  <a:gd name="T69" fmla="*/ 9853 h 20000"/>
                  <a:gd name="T70" fmla="*/ 17494 w 20000"/>
                  <a:gd name="T71" fmla="*/ 12059 h 20000"/>
                  <a:gd name="T72" fmla="*/ 17976 w 20000"/>
                  <a:gd name="T73" fmla="*/ 11471 h 20000"/>
                  <a:gd name="T74" fmla="*/ 18988 w 20000"/>
                  <a:gd name="T75" fmla="*/ 11471 h 20000"/>
                  <a:gd name="T76" fmla="*/ 19952 w 20000"/>
                  <a:gd name="T77" fmla="*/ 12059 h 20000"/>
                  <a:gd name="T78" fmla="*/ 19470 w 20000"/>
                  <a:gd name="T79" fmla="*/ 13824 h 20000"/>
                  <a:gd name="T80" fmla="*/ 19470 w 20000"/>
                  <a:gd name="T81" fmla="*/ 16029 h 20000"/>
                  <a:gd name="T82" fmla="*/ 19952 w 20000"/>
                  <a:gd name="T83" fmla="*/ 18382 h 20000"/>
                  <a:gd name="T84" fmla="*/ 19952 w 20000"/>
                  <a:gd name="T85" fmla="*/ 1985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000" h="20000">
                    <a:moveTo>
                      <a:pt x="19952" y="19853"/>
                    </a:moveTo>
                    <a:lnTo>
                      <a:pt x="18699" y="18382"/>
                    </a:lnTo>
                    <a:lnTo>
                      <a:pt x="16916" y="16029"/>
                    </a:lnTo>
                    <a:lnTo>
                      <a:pt x="15952" y="17500"/>
                    </a:lnTo>
                    <a:lnTo>
                      <a:pt x="14747" y="16029"/>
                    </a:lnTo>
                    <a:lnTo>
                      <a:pt x="13687" y="16029"/>
                    </a:lnTo>
                    <a:lnTo>
                      <a:pt x="12193" y="15294"/>
                    </a:lnTo>
                    <a:lnTo>
                      <a:pt x="10988" y="13824"/>
                    </a:lnTo>
                    <a:lnTo>
                      <a:pt x="8482" y="11471"/>
                    </a:lnTo>
                    <a:lnTo>
                      <a:pt x="6988" y="12059"/>
                    </a:lnTo>
                    <a:lnTo>
                      <a:pt x="5012" y="9853"/>
                    </a:lnTo>
                    <a:lnTo>
                      <a:pt x="2458" y="8382"/>
                    </a:lnTo>
                    <a:lnTo>
                      <a:pt x="2940" y="7647"/>
                    </a:lnTo>
                    <a:lnTo>
                      <a:pt x="1253" y="6029"/>
                    </a:lnTo>
                    <a:lnTo>
                      <a:pt x="0" y="5441"/>
                    </a:lnTo>
                    <a:lnTo>
                      <a:pt x="482" y="5441"/>
                    </a:lnTo>
                    <a:lnTo>
                      <a:pt x="964" y="5441"/>
                    </a:lnTo>
                    <a:lnTo>
                      <a:pt x="1735" y="2353"/>
                    </a:lnTo>
                    <a:lnTo>
                      <a:pt x="2217" y="0"/>
                    </a:lnTo>
                    <a:lnTo>
                      <a:pt x="4241" y="1471"/>
                    </a:lnTo>
                    <a:lnTo>
                      <a:pt x="4241" y="0"/>
                    </a:lnTo>
                    <a:lnTo>
                      <a:pt x="5012" y="0"/>
                    </a:lnTo>
                    <a:lnTo>
                      <a:pt x="5687" y="1471"/>
                    </a:lnTo>
                    <a:lnTo>
                      <a:pt x="6217" y="2353"/>
                    </a:lnTo>
                    <a:lnTo>
                      <a:pt x="6988" y="1471"/>
                    </a:lnTo>
                    <a:lnTo>
                      <a:pt x="7470" y="5441"/>
                    </a:lnTo>
                    <a:lnTo>
                      <a:pt x="10699" y="6029"/>
                    </a:lnTo>
                    <a:lnTo>
                      <a:pt x="11470" y="6029"/>
                    </a:lnTo>
                    <a:lnTo>
                      <a:pt x="11711" y="3824"/>
                    </a:lnTo>
                    <a:lnTo>
                      <a:pt x="12723" y="3824"/>
                    </a:lnTo>
                    <a:lnTo>
                      <a:pt x="12964" y="5441"/>
                    </a:lnTo>
                    <a:lnTo>
                      <a:pt x="13446" y="5441"/>
                    </a:lnTo>
                    <a:lnTo>
                      <a:pt x="14747" y="5441"/>
                    </a:lnTo>
                    <a:lnTo>
                      <a:pt x="15470" y="6029"/>
                    </a:lnTo>
                    <a:lnTo>
                      <a:pt x="16241" y="9853"/>
                    </a:lnTo>
                    <a:lnTo>
                      <a:pt x="17494" y="12059"/>
                    </a:lnTo>
                    <a:lnTo>
                      <a:pt x="17976" y="11471"/>
                    </a:lnTo>
                    <a:lnTo>
                      <a:pt x="18988" y="11471"/>
                    </a:lnTo>
                    <a:lnTo>
                      <a:pt x="19952" y="12059"/>
                    </a:lnTo>
                    <a:lnTo>
                      <a:pt x="19470" y="13824"/>
                    </a:lnTo>
                    <a:lnTo>
                      <a:pt x="19470" y="16029"/>
                    </a:lnTo>
                    <a:lnTo>
                      <a:pt x="19952" y="18382"/>
                    </a:lnTo>
                    <a:lnTo>
                      <a:pt x="19952" y="19853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6" name="Freeform 208">
                <a:extLst>
                  <a:ext uri="{FF2B5EF4-FFF2-40B4-BE49-F238E27FC236}">
                    <a16:creationId xmlns:a16="http://schemas.microsoft.com/office/drawing/2014/main" id="{9DD632DE-FDB7-9B63-CB13-D476E83E7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3022" y="4847651"/>
                <a:ext cx="107210" cy="57380"/>
              </a:xfrm>
              <a:custGeom>
                <a:avLst/>
                <a:gdLst>
                  <a:gd name="T0" fmla="*/ 2373 w 20000"/>
                  <a:gd name="T1" fmla="*/ 19787 h 20000"/>
                  <a:gd name="T2" fmla="*/ 0 w 20000"/>
                  <a:gd name="T3" fmla="*/ 19787 h 20000"/>
                  <a:gd name="T4" fmla="*/ 678 w 20000"/>
                  <a:gd name="T5" fmla="*/ 15532 h 20000"/>
                  <a:gd name="T6" fmla="*/ 1808 w 20000"/>
                  <a:gd name="T7" fmla="*/ 12128 h 20000"/>
                  <a:gd name="T8" fmla="*/ 4633 w 20000"/>
                  <a:gd name="T9" fmla="*/ 8723 h 20000"/>
                  <a:gd name="T10" fmla="*/ 7684 w 20000"/>
                  <a:gd name="T11" fmla="*/ 6596 h 20000"/>
                  <a:gd name="T12" fmla="*/ 9379 w 20000"/>
                  <a:gd name="T13" fmla="*/ 3404 h 20000"/>
                  <a:gd name="T14" fmla="*/ 14124 w 20000"/>
                  <a:gd name="T15" fmla="*/ 0 h 20000"/>
                  <a:gd name="T16" fmla="*/ 19887 w 20000"/>
                  <a:gd name="T17" fmla="*/ 0 h 20000"/>
                  <a:gd name="T18" fmla="*/ 17627 w 20000"/>
                  <a:gd name="T19" fmla="*/ 3404 h 20000"/>
                  <a:gd name="T20" fmla="*/ 16949 w 20000"/>
                  <a:gd name="T21" fmla="*/ 3404 h 20000"/>
                  <a:gd name="T22" fmla="*/ 14576 w 20000"/>
                  <a:gd name="T23" fmla="*/ 5532 h 20000"/>
                  <a:gd name="T24" fmla="*/ 7684 w 20000"/>
                  <a:gd name="T25" fmla="*/ 12128 h 20000"/>
                  <a:gd name="T26" fmla="*/ 4633 w 20000"/>
                  <a:gd name="T27" fmla="*/ 17660 h 20000"/>
                  <a:gd name="T28" fmla="*/ 3503 w 20000"/>
                  <a:gd name="T29" fmla="*/ 17660 h 20000"/>
                  <a:gd name="T30" fmla="*/ 2373 w 20000"/>
                  <a:gd name="T31" fmla="*/ 1978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000" h="20000">
                    <a:moveTo>
                      <a:pt x="2373" y="19787"/>
                    </a:moveTo>
                    <a:lnTo>
                      <a:pt x="0" y="19787"/>
                    </a:lnTo>
                    <a:lnTo>
                      <a:pt x="678" y="15532"/>
                    </a:lnTo>
                    <a:lnTo>
                      <a:pt x="1808" y="12128"/>
                    </a:lnTo>
                    <a:lnTo>
                      <a:pt x="4633" y="8723"/>
                    </a:lnTo>
                    <a:lnTo>
                      <a:pt x="7684" y="6596"/>
                    </a:lnTo>
                    <a:lnTo>
                      <a:pt x="9379" y="3404"/>
                    </a:lnTo>
                    <a:lnTo>
                      <a:pt x="14124" y="0"/>
                    </a:lnTo>
                    <a:lnTo>
                      <a:pt x="19887" y="0"/>
                    </a:lnTo>
                    <a:lnTo>
                      <a:pt x="17627" y="3404"/>
                    </a:lnTo>
                    <a:lnTo>
                      <a:pt x="16949" y="3404"/>
                    </a:lnTo>
                    <a:lnTo>
                      <a:pt x="14576" y="5532"/>
                    </a:lnTo>
                    <a:lnTo>
                      <a:pt x="7684" y="12128"/>
                    </a:lnTo>
                    <a:lnTo>
                      <a:pt x="4633" y="17660"/>
                    </a:lnTo>
                    <a:lnTo>
                      <a:pt x="3503" y="17660"/>
                    </a:lnTo>
                    <a:lnTo>
                      <a:pt x="2373" y="19787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7" name="Freeform 207">
                <a:extLst>
                  <a:ext uri="{FF2B5EF4-FFF2-40B4-BE49-F238E27FC236}">
                    <a16:creationId xmlns:a16="http://schemas.microsoft.com/office/drawing/2014/main" id="{3C7EDC2C-EAF4-AB43-02E6-AA7FFDE80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9291" y="4554713"/>
                <a:ext cx="42280" cy="84559"/>
              </a:xfrm>
              <a:custGeom>
                <a:avLst/>
                <a:gdLst>
                  <a:gd name="T0" fmla="*/ 8986 w 20000"/>
                  <a:gd name="T1" fmla="*/ 19857 h 20000"/>
                  <a:gd name="T2" fmla="*/ 4638 w 20000"/>
                  <a:gd name="T3" fmla="*/ 16857 h 20000"/>
                  <a:gd name="T4" fmla="*/ 1739 w 20000"/>
                  <a:gd name="T5" fmla="*/ 13143 h 20000"/>
                  <a:gd name="T6" fmla="*/ 1739 w 20000"/>
                  <a:gd name="T7" fmla="*/ 11714 h 20000"/>
                  <a:gd name="T8" fmla="*/ 0 w 20000"/>
                  <a:gd name="T9" fmla="*/ 9571 h 20000"/>
                  <a:gd name="T10" fmla="*/ 0 w 20000"/>
                  <a:gd name="T11" fmla="*/ 7286 h 20000"/>
                  <a:gd name="T12" fmla="*/ 1739 w 20000"/>
                  <a:gd name="T13" fmla="*/ 3714 h 20000"/>
                  <a:gd name="T14" fmla="*/ 7536 w 20000"/>
                  <a:gd name="T15" fmla="*/ 0 h 20000"/>
                  <a:gd name="T16" fmla="*/ 4638 w 20000"/>
                  <a:gd name="T17" fmla="*/ 2000 h 20000"/>
                  <a:gd name="T18" fmla="*/ 7536 w 20000"/>
                  <a:gd name="T19" fmla="*/ 5857 h 20000"/>
                  <a:gd name="T20" fmla="*/ 1739 w 20000"/>
                  <a:gd name="T21" fmla="*/ 7286 h 20000"/>
                  <a:gd name="T22" fmla="*/ 4638 w 20000"/>
                  <a:gd name="T23" fmla="*/ 8143 h 20000"/>
                  <a:gd name="T24" fmla="*/ 7536 w 20000"/>
                  <a:gd name="T25" fmla="*/ 7286 h 20000"/>
                  <a:gd name="T26" fmla="*/ 8986 w 20000"/>
                  <a:gd name="T27" fmla="*/ 7286 h 20000"/>
                  <a:gd name="T28" fmla="*/ 8986 w 20000"/>
                  <a:gd name="T29" fmla="*/ 5857 h 20000"/>
                  <a:gd name="T30" fmla="*/ 16522 w 20000"/>
                  <a:gd name="T31" fmla="*/ 4286 h 20000"/>
                  <a:gd name="T32" fmla="*/ 16522 w 20000"/>
                  <a:gd name="T33" fmla="*/ 7286 h 20000"/>
                  <a:gd name="T34" fmla="*/ 8986 w 20000"/>
                  <a:gd name="T35" fmla="*/ 9571 h 20000"/>
                  <a:gd name="T36" fmla="*/ 19710 w 20000"/>
                  <a:gd name="T37" fmla="*/ 13143 h 20000"/>
                  <a:gd name="T38" fmla="*/ 7536 w 20000"/>
                  <a:gd name="T39" fmla="*/ 11714 h 20000"/>
                  <a:gd name="T40" fmla="*/ 7536 w 20000"/>
                  <a:gd name="T41" fmla="*/ 13143 h 20000"/>
                  <a:gd name="T42" fmla="*/ 8986 w 20000"/>
                  <a:gd name="T43" fmla="*/ 1985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00" h="20000">
                    <a:moveTo>
                      <a:pt x="8986" y="19857"/>
                    </a:moveTo>
                    <a:lnTo>
                      <a:pt x="4638" y="16857"/>
                    </a:lnTo>
                    <a:lnTo>
                      <a:pt x="1739" y="13143"/>
                    </a:lnTo>
                    <a:lnTo>
                      <a:pt x="1739" y="11714"/>
                    </a:lnTo>
                    <a:lnTo>
                      <a:pt x="0" y="9571"/>
                    </a:lnTo>
                    <a:lnTo>
                      <a:pt x="0" y="7286"/>
                    </a:lnTo>
                    <a:lnTo>
                      <a:pt x="1739" y="3714"/>
                    </a:lnTo>
                    <a:lnTo>
                      <a:pt x="7536" y="0"/>
                    </a:lnTo>
                    <a:lnTo>
                      <a:pt x="4638" y="2000"/>
                    </a:lnTo>
                    <a:lnTo>
                      <a:pt x="7536" y="5857"/>
                    </a:lnTo>
                    <a:lnTo>
                      <a:pt x="1739" y="7286"/>
                    </a:lnTo>
                    <a:lnTo>
                      <a:pt x="4638" y="8143"/>
                    </a:lnTo>
                    <a:lnTo>
                      <a:pt x="7536" y="7286"/>
                    </a:lnTo>
                    <a:lnTo>
                      <a:pt x="8986" y="7286"/>
                    </a:lnTo>
                    <a:lnTo>
                      <a:pt x="8986" y="5857"/>
                    </a:lnTo>
                    <a:lnTo>
                      <a:pt x="16522" y="4286"/>
                    </a:lnTo>
                    <a:lnTo>
                      <a:pt x="16522" y="7286"/>
                    </a:lnTo>
                    <a:lnTo>
                      <a:pt x="8986" y="9571"/>
                    </a:lnTo>
                    <a:lnTo>
                      <a:pt x="19710" y="13143"/>
                    </a:lnTo>
                    <a:lnTo>
                      <a:pt x="7536" y="11714"/>
                    </a:lnTo>
                    <a:lnTo>
                      <a:pt x="7536" y="13143"/>
                    </a:lnTo>
                    <a:lnTo>
                      <a:pt x="8986" y="19857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8" name="Freeform 206">
                <a:extLst>
                  <a:ext uri="{FF2B5EF4-FFF2-40B4-BE49-F238E27FC236}">
                    <a16:creationId xmlns:a16="http://schemas.microsoft.com/office/drawing/2014/main" id="{C7A43244-0918-3873-2A9F-B9A94A3ED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9861" y="4695142"/>
                <a:ext cx="81539" cy="25670"/>
              </a:xfrm>
              <a:custGeom>
                <a:avLst/>
                <a:gdLst>
                  <a:gd name="T0" fmla="*/ 19853 w 20000"/>
                  <a:gd name="T1" fmla="*/ 19535 h 20000"/>
                  <a:gd name="T2" fmla="*/ 13824 w 20000"/>
                  <a:gd name="T3" fmla="*/ 12093 h 20000"/>
                  <a:gd name="T4" fmla="*/ 11471 w 20000"/>
                  <a:gd name="T5" fmla="*/ 6977 h 20000"/>
                  <a:gd name="T6" fmla="*/ 11471 w 20000"/>
                  <a:gd name="T7" fmla="*/ 12093 h 20000"/>
                  <a:gd name="T8" fmla="*/ 7647 w 20000"/>
                  <a:gd name="T9" fmla="*/ 12093 h 20000"/>
                  <a:gd name="T10" fmla="*/ 7647 w 20000"/>
                  <a:gd name="T11" fmla="*/ 6977 h 20000"/>
                  <a:gd name="T12" fmla="*/ 4559 w 20000"/>
                  <a:gd name="T13" fmla="*/ 12093 h 20000"/>
                  <a:gd name="T14" fmla="*/ 2353 w 20000"/>
                  <a:gd name="T15" fmla="*/ 6977 h 20000"/>
                  <a:gd name="T16" fmla="*/ 1471 w 20000"/>
                  <a:gd name="T17" fmla="*/ 12093 h 20000"/>
                  <a:gd name="T18" fmla="*/ 0 w 20000"/>
                  <a:gd name="T19" fmla="*/ 6977 h 20000"/>
                  <a:gd name="T20" fmla="*/ 2353 w 20000"/>
                  <a:gd name="T21" fmla="*/ 0 h 20000"/>
                  <a:gd name="T22" fmla="*/ 7647 w 20000"/>
                  <a:gd name="T23" fmla="*/ 0 h 20000"/>
                  <a:gd name="T24" fmla="*/ 10000 w 20000"/>
                  <a:gd name="T25" fmla="*/ 0 h 20000"/>
                  <a:gd name="T26" fmla="*/ 11471 w 20000"/>
                  <a:gd name="T27" fmla="*/ 0 h 20000"/>
                  <a:gd name="T28" fmla="*/ 13824 w 20000"/>
                  <a:gd name="T29" fmla="*/ 0 h 20000"/>
                  <a:gd name="T30" fmla="*/ 16029 w 20000"/>
                  <a:gd name="T31" fmla="*/ 0 h 20000"/>
                  <a:gd name="T32" fmla="*/ 18382 w 20000"/>
                  <a:gd name="T33" fmla="*/ 6977 h 20000"/>
                  <a:gd name="T34" fmla="*/ 19853 w 20000"/>
                  <a:gd name="T35" fmla="*/ 12093 h 20000"/>
                  <a:gd name="T36" fmla="*/ 19853 w 20000"/>
                  <a:gd name="T37" fmla="*/ 1953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000" h="20000">
                    <a:moveTo>
                      <a:pt x="19853" y="19535"/>
                    </a:moveTo>
                    <a:lnTo>
                      <a:pt x="13824" y="12093"/>
                    </a:lnTo>
                    <a:lnTo>
                      <a:pt x="11471" y="6977"/>
                    </a:lnTo>
                    <a:lnTo>
                      <a:pt x="11471" y="12093"/>
                    </a:lnTo>
                    <a:lnTo>
                      <a:pt x="7647" y="12093"/>
                    </a:lnTo>
                    <a:lnTo>
                      <a:pt x="7647" y="6977"/>
                    </a:lnTo>
                    <a:lnTo>
                      <a:pt x="4559" y="12093"/>
                    </a:lnTo>
                    <a:lnTo>
                      <a:pt x="2353" y="6977"/>
                    </a:lnTo>
                    <a:lnTo>
                      <a:pt x="1471" y="12093"/>
                    </a:lnTo>
                    <a:lnTo>
                      <a:pt x="0" y="6977"/>
                    </a:lnTo>
                    <a:lnTo>
                      <a:pt x="2353" y="0"/>
                    </a:lnTo>
                    <a:lnTo>
                      <a:pt x="7647" y="0"/>
                    </a:lnTo>
                    <a:lnTo>
                      <a:pt x="10000" y="0"/>
                    </a:lnTo>
                    <a:lnTo>
                      <a:pt x="11471" y="0"/>
                    </a:lnTo>
                    <a:lnTo>
                      <a:pt x="13824" y="0"/>
                    </a:lnTo>
                    <a:lnTo>
                      <a:pt x="16029" y="0"/>
                    </a:lnTo>
                    <a:lnTo>
                      <a:pt x="18382" y="6977"/>
                    </a:lnTo>
                    <a:lnTo>
                      <a:pt x="19853" y="12093"/>
                    </a:lnTo>
                    <a:lnTo>
                      <a:pt x="19853" y="19535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9" name="Freeform 205">
                <a:extLst>
                  <a:ext uri="{FF2B5EF4-FFF2-40B4-BE49-F238E27FC236}">
                    <a16:creationId xmlns:a16="http://schemas.microsoft.com/office/drawing/2014/main" id="{B548B498-C966-21B3-72E4-557F71521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6382" y="4838591"/>
                <a:ext cx="92110" cy="25669"/>
              </a:xfrm>
              <a:custGeom>
                <a:avLst/>
                <a:gdLst>
                  <a:gd name="T0" fmla="*/ 8947 w 20000"/>
                  <a:gd name="T1" fmla="*/ 19524 h 20000"/>
                  <a:gd name="T2" fmla="*/ 5395 w 20000"/>
                  <a:gd name="T3" fmla="*/ 19524 h 20000"/>
                  <a:gd name="T4" fmla="*/ 4079 w 20000"/>
                  <a:gd name="T5" fmla="*/ 14762 h 20000"/>
                  <a:gd name="T6" fmla="*/ 0 w 20000"/>
                  <a:gd name="T7" fmla="*/ 14762 h 20000"/>
                  <a:gd name="T8" fmla="*/ 0 w 20000"/>
                  <a:gd name="T9" fmla="*/ 10000 h 20000"/>
                  <a:gd name="T10" fmla="*/ 1447 w 20000"/>
                  <a:gd name="T11" fmla="*/ 7143 h 20000"/>
                  <a:gd name="T12" fmla="*/ 4079 w 20000"/>
                  <a:gd name="T13" fmla="*/ 2857 h 20000"/>
                  <a:gd name="T14" fmla="*/ 7500 w 20000"/>
                  <a:gd name="T15" fmla="*/ 7143 h 20000"/>
                  <a:gd name="T16" fmla="*/ 9605 w 20000"/>
                  <a:gd name="T17" fmla="*/ 10000 h 20000"/>
                  <a:gd name="T18" fmla="*/ 11053 w 20000"/>
                  <a:gd name="T19" fmla="*/ 7143 h 20000"/>
                  <a:gd name="T20" fmla="*/ 15789 w 20000"/>
                  <a:gd name="T21" fmla="*/ 10000 h 20000"/>
                  <a:gd name="T22" fmla="*/ 16447 w 20000"/>
                  <a:gd name="T23" fmla="*/ 7143 h 20000"/>
                  <a:gd name="T24" fmla="*/ 17763 w 20000"/>
                  <a:gd name="T25" fmla="*/ 7143 h 20000"/>
                  <a:gd name="T26" fmla="*/ 17763 w 20000"/>
                  <a:gd name="T27" fmla="*/ 2857 h 20000"/>
                  <a:gd name="T28" fmla="*/ 18553 w 20000"/>
                  <a:gd name="T29" fmla="*/ 0 h 20000"/>
                  <a:gd name="T30" fmla="*/ 19868 w 20000"/>
                  <a:gd name="T31" fmla="*/ 2857 h 20000"/>
                  <a:gd name="T32" fmla="*/ 17763 w 20000"/>
                  <a:gd name="T33" fmla="*/ 10000 h 20000"/>
                  <a:gd name="T34" fmla="*/ 13026 w 20000"/>
                  <a:gd name="T35" fmla="*/ 14762 h 20000"/>
                  <a:gd name="T36" fmla="*/ 12368 w 20000"/>
                  <a:gd name="T37" fmla="*/ 19524 h 20000"/>
                  <a:gd name="T38" fmla="*/ 9605 w 20000"/>
                  <a:gd name="T39" fmla="*/ 14762 h 20000"/>
                  <a:gd name="T40" fmla="*/ 8947 w 20000"/>
                  <a:gd name="T41" fmla="*/ 1952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000" h="20000">
                    <a:moveTo>
                      <a:pt x="8947" y="19524"/>
                    </a:moveTo>
                    <a:lnTo>
                      <a:pt x="5395" y="19524"/>
                    </a:lnTo>
                    <a:lnTo>
                      <a:pt x="4079" y="14762"/>
                    </a:lnTo>
                    <a:lnTo>
                      <a:pt x="0" y="14762"/>
                    </a:lnTo>
                    <a:lnTo>
                      <a:pt x="0" y="10000"/>
                    </a:lnTo>
                    <a:lnTo>
                      <a:pt x="1447" y="7143"/>
                    </a:lnTo>
                    <a:lnTo>
                      <a:pt x="4079" y="2857"/>
                    </a:lnTo>
                    <a:lnTo>
                      <a:pt x="7500" y="7143"/>
                    </a:lnTo>
                    <a:lnTo>
                      <a:pt x="9605" y="10000"/>
                    </a:lnTo>
                    <a:lnTo>
                      <a:pt x="11053" y="7143"/>
                    </a:lnTo>
                    <a:lnTo>
                      <a:pt x="15789" y="10000"/>
                    </a:lnTo>
                    <a:lnTo>
                      <a:pt x="16447" y="7143"/>
                    </a:lnTo>
                    <a:lnTo>
                      <a:pt x="17763" y="7143"/>
                    </a:lnTo>
                    <a:lnTo>
                      <a:pt x="17763" y="2857"/>
                    </a:lnTo>
                    <a:lnTo>
                      <a:pt x="18553" y="0"/>
                    </a:lnTo>
                    <a:lnTo>
                      <a:pt x="19868" y="2857"/>
                    </a:lnTo>
                    <a:lnTo>
                      <a:pt x="17763" y="10000"/>
                    </a:lnTo>
                    <a:lnTo>
                      <a:pt x="13026" y="14762"/>
                    </a:lnTo>
                    <a:lnTo>
                      <a:pt x="12368" y="19524"/>
                    </a:lnTo>
                    <a:lnTo>
                      <a:pt x="9605" y="14762"/>
                    </a:lnTo>
                    <a:lnTo>
                      <a:pt x="8947" y="19524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0" name="Freeform 204">
                <a:extLst>
                  <a:ext uri="{FF2B5EF4-FFF2-40B4-BE49-F238E27FC236}">
                    <a16:creationId xmlns:a16="http://schemas.microsoft.com/office/drawing/2014/main" id="{02811295-4913-CE42-CA94-023B581FC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6353" y="4838591"/>
                <a:ext cx="66439" cy="25669"/>
              </a:xfrm>
              <a:custGeom>
                <a:avLst/>
                <a:gdLst>
                  <a:gd name="T0" fmla="*/ 0 w 20000"/>
                  <a:gd name="T1" fmla="*/ 19524 h 20000"/>
                  <a:gd name="T2" fmla="*/ 0 w 20000"/>
                  <a:gd name="T3" fmla="*/ 10000 h 20000"/>
                  <a:gd name="T4" fmla="*/ 2569 w 20000"/>
                  <a:gd name="T5" fmla="*/ 7143 h 20000"/>
                  <a:gd name="T6" fmla="*/ 6606 w 20000"/>
                  <a:gd name="T7" fmla="*/ 7143 h 20000"/>
                  <a:gd name="T8" fmla="*/ 7523 w 20000"/>
                  <a:gd name="T9" fmla="*/ 10000 h 20000"/>
                  <a:gd name="T10" fmla="*/ 9358 w 20000"/>
                  <a:gd name="T11" fmla="*/ 10000 h 20000"/>
                  <a:gd name="T12" fmla="*/ 10459 w 20000"/>
                  <a:gd name="T13" fmla="*/ 7143 h 20000"/>
                  <a:gd name="T14" fmla="*/ 7523 w 20000"/>
                  <a:gd name="T15" fmla="*/ 2857 h 20000"/>
                  <a:gd name="T16" fmla="*/ 10459 w 20000"/>
                  <a:gd name="T17" fmla="*/ 0 h 20000"/>
                  <a:gd name="T18" fmla="*/ 12294 w 20000"/>
                  <a:gd name="T19" fmla="*/ 2857 h 20000"/>
                  <a:gd name="T20" fmla="*/ 14128 w 20000"/>
                  <a:gd name="T21" fmla="*/ 2857 h 20000"/>
                  <a:gd name="T22" fmla="*/ 16881 w 20000"/>
                  <a:gd name="T23" fmla="*/ 7143 h 20000"/>
                  <a:gd name="T24" fmla="*/ 17982 w 20000"/>
                  <a:gd name="T25" fmla="*/ 2857 h 20000"/>
                  <a:gd name="T26" fmla="*/ 19817 w 20000"/>
                  <a:gd name="T27" fmla="*/ 14762 h 20000"/>
                  <a:gd name="T28" fmla="*/ 14128 w 20000"/>
                  <a:gd name="T29" fmla="*/ 14762 h 20000"/>
                  <a:gd name="T30" fmla="*/ 14128 w 20000"/>
                  <a:gd name="T31" fmla="*/ 10000 h 20000"/>
                  <a:gd name="T32" fmla="*/ 12294 w 20000"/>
                  <a:gd name="T33" fmla="*/ 10000 h 20000"/>
                  <a:gd name="T34" fmla="*/ 10459 w 20000"/>
                  <a:gd name="T35" fmla="*/ 19524 h 20000"/>
                  <a:gd name="T36" fmla="*/ 7523 w 20000"/>
                  <a:gd name="T37" fmla="*/ 19524 h 20000"/>
                  <a:gd name="T38" fmla="*/ 0 w 20000"/>
                  <a:gd name="T39" fmla="*/ 1952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00" h="20000">
                    <a:moveTo>
                      <a:pt x="0" y="19524"/>
                    </a:moveTo>
                    <a:lnTo>
                      <a:pt x="0" y="10000"/>
                    </a:lnTo>
                    <a:lnTo>
                      <a:pt x="2569" y="7143"/>
                    </a:lnTo>
                    <a:lnTo>
                      <a:pt x="6606" y="7143"/>
                    </a:lnTo>
                    <a:lnTo>
                      <a:pt x="7523" y="10000"/>
                    </a:lnTo>
                    <a:lnTo>
                      <a:pt x="9358" y="10000"/>
                    </a:lnTo>
                    <a:lnTo>
                      <a:pt x="10459" y="7143"/>
                    </a:lnTo>
                    <a:lnTo>
                      <a:pt x="7523" y="2857"/>
                    </a:lnTo>
                    <a:lnTo>
                      <a:pt x="10459" y="0"/>
                    </a:lnTo>
                    <a:lnTo>
                      <a:pt x="12294" y="2857"/>
                    </a:lnTo>
                    <a:lnTo>
                      <a:pt x="14128" y="2857"/>
                    </a:lnTo>
                    <a:lnTo>
                      <a:pt x="16881" y="7143"/>
                    </a:lnTo>
                    <a:lnTo>
                      <a:pt x="17982" y="2857"/>
                    </a:lnTo>
                    <a:lnTo>
                      <a:pt x="19817" y="14762"/>
                    </a:lnTo>
                    <a:lnTo>
                      <a:pt x="14128" y="14762"/>
                    </a:lnTo>
                    <a:lnTo>
                      <a:pt x="14128" y="10000"/>
                    </a:lnTo>
                    <a:lnTo>
                      <a:pt x="12294" y="10000"/>
                    </a:lnTo>
                    <a:lnTo>
                      <a:pt x="10459" y="19524"/>
                    </a:lnTo>
                    <a:lnTo>
                      <a:pt x="7523" y="19524"/>
                    </a:lnTo>
                    <a:lnTo>
                      <a:pt x="0" y="19524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1" name="Freeform 203">
                <a:extLst>
                  <a:ext uri="{FF2B5EF4-FFF2-40B4-BE49-F238E27FC236}">
                    <a16:creationId xmlns:a16="http://schemas.microsoft.com/office/drawing/2014/main" id="{4EEE6A10-B8EA-D363-BDD1-F1705B92B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805" y="4654373"/>
                <a:ext cx="46810" cy="40769"/>
              </a:xfrm>
              <a:custGeom>
                <a:avLst/>
                <a:gdLst>
                  <a:gd name="T0" fmla="*/ 19744 w 20000"/>
                  <a:gd name="T1" fmla="*/ 19706 h 20000"/>
                  <a:gd name="T2" fmla="*/ 11795 w 20000"/>
                  <a:gd name="T3" fmla="*/ 18235 h 20000"/>
                  <a:gd name="T4" fmla="*/ 9231 w 20000"/>
                  <a:gd name="T5" fmla="*/ 10882 h 20000"/>
                  <a:gd name="T6" fmla="*/ 5128 w 20000"/>
                  <a:gd name="T7" fmla="*/ 6176 h 20000"/>
                  <a:gd name="T8" fmla="*/ 0 w 20000"/>
                  <a:gd name="T9" fmla="*/ 6176 h 20000"/>
                  <a:gd name="T10" fmla="*/ 5128 w 20000"/>
                  <a:gd name="T11" fmla="*/ 6176 h 20000"/>
                  <a:gd name="T12" fmla="*/ 5128 w 20000"/>
                  <a:gd name="T13" fmla="*/ 0 h 20000"/>
                  <a:gd name="T14" fmla="*/ 6667 w 20000"/>
                  <a:gd name="T15" fmla="*/ 0 h 20000"/>
                  <a:gd name="T16" fmla="*/ 6667 w 20000"/>
                  <a:gd name="T17" fmla="*/ 2941 h 20000"/>
                  <a:gd name="T18" fmla="*/ 9231 w 20000"/>
                  <a:gd name="T19" fmla="*/ 2941 h 20000"/>
                  <a:gd name="T20" fmla="*/ 9231 w 20000"/>
                  <a:gd name="T21" fmla="*/ 0 h 20000"/>
                  <a:gd name="T22" fmla="*/ 11795 w 20000"/>
                  <a:gd name="T23" fmla="*/ 0 h 20000"/>
                  <a:gd name="T24" fmla="*/ 13077 w 20000"/>
                  <a:gd name="T25" fmla="*/ 2941 h 20000"/>
                  <a:gd name="T26" fmla="*/ 13077 w 20000"/>
                  <a:gd name="T27" fmla="*/ 12059 h 20000"/>
                  <a:gd name="T28" fmla="*/ 19744 w 20000"/>
                  <a:gd name="T29" fmla="*/ 15000 h 20000"/>
                  <a:gd name="T30" fmla="*/ 17179 w 20000"/>
                  <a:gd name="T31" fmla="*/ 18235 h 20000"/>
                  <a:gd name="T32" fmla="*/ 19744 w 20000"/>
                  <a:gd name="T33" fmla="*/ 1970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000" h="20000">
                    <a:moveTo>
                      <a:pt x="19744" y="19706"/>
                    </a:moveTo>
                    <a:lnTo>
                      <a:pt x="11795" y="18235"/>
                    </a:lnTo>
                    <a:lnTo>
                      <a:pt x="9231" y="10882"/>
                    </a:lnTo>
                    <a:lnTo>
                      <a:pt x="5128" y="6176"/>
                    </a:lnTo>
                    <a:lnTo>
                      <a:pt x="0" y="6176"/>
                    </a:lnTo>
                    <a:lnTo>
                      <a:pt x="5128" y="6176"/>
                    </a:lnTo>
                    <a:lnTo>
                      <a:pt x="5128" y="0"/>
                    </a:lnTo>
                    <a:lnTo>
                      <a:pt x="6667" y="0"/>
                    </a:lnTo>
                    <a:lnTo>
                      <a:pt x="6667" y="2941"/>
                    </a:lnTo>
                    <a:lnTo>
                      <a:pt x="9231" y="2941"/>
                    </a:lnTo>
                    <a:lnTo>
                      <a:pt x="9231" y="0"/>
                    </a:lnTo>
                    <a:lnTo>
                      <a:pt x="11795" y="0"/>
                    </a:lnTo>
                    <a:lnTo>
                      <a:pt x="13077" y="2941"/>
                    </a:lnTo>
                    <a:lnTo>
                      <a:pt x="13077" y="12059"/>
                    </a:lnTo>
                    <a:lnTo>
                      <a:pt x="19744" y="15000"/>
                    </a:lnTo>
                    <a:lnTo>
                      <a:pt x="17179" y="18235"/>
                    </a:lnTo>
                    <a:lnTo>
                      <a:pt x="19744" y="19706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2" name="Freeform 202">
                <a:extLst>
                  <a:ext uri="{FF2B5EF4-FFF2-40B4-BE49-F238E27FC236}">
                    <a16:creationId xmlns:a16="http://schemas.microsoft.com/office/drawing/2014/main" id="{70B920F3-E197-F28B-0103-6F8122502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5049" y="4823491"/>
                <a:ext cx="39260" cy="28689"/>
              </a:xfrm>
              <a:custGeom>
                <a:avLst/>
                <a:gdLst>
                  <a:gd name="T0" fmla="*/ 0 w 20000"/>
                  <a:gd name="T1" fmla="*/ 19583 h 20000"/>
                  <a:gd name="T2" fmla="*/ 6563 w 20000"/>
                  <a:gd name="T3" fmla="*/ 6667 h 20000"/>
                  <a:gd name="T4" fmla="*/ 16563 w 20000"/>
                  <a:gd name="T5" fmla="*/ 0 h 20000"/>
                  <a:gd name="T6" fmla="*/ 19688 w 20000"/>
                  <a:gd name="T7" fmla="*/ 1667 h 20000"/>
                  <a:gd name="T8" fmla="*/ 19688 w 20000"/>
                  <a:gd name="T9" fmla="*/ 10833 h 20000"/>
                  <a:gd name="T10" fmla="*/ 14688 w 20000"/>
                  <a:gd name="T11" fmla="*/ 17083 h 20000"/>
                  <a:gd name="T12" fmla="*/ 0 w 20000"/>
                  <a:gd name="T13" fmla="*/ 1958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00" h="20000">
                    <a:moveTo>
                      <a:pt x="0" y="19583"/>
                    </a:moveTo>
                    <a:lnTo>
                      <a:pt x="6563" y="6667"/>
                    </a:lnTo>
                    <a:lnTo>
                      <a:pt x="16563" y="0"/>
                    </a:lnTo>
                    <a:lnTo>
                      <a:pt x="19688" y="1667"/>
                    </a:lnTo>
                    <a:lnTo>
                      <a:pt x="19688" y="10833"/>
                    </a:lnTo>
                    <a:lnTo>
                      <a:pt x="14688" y="17083"/>
                    </a:lnTo>
                    <a:lnTo>
                      <a:pt x="0" y="19583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3" name="Freeform 201">
                <a:extLst>
                  <a:ext uri="{FF2B5EF4-FFF2-40B4-BE49-F238E27FC236}">
                    <a16:creationId xmlns:a16="http://schemas.microsoft.com/office/drawing/2014/main" id="{B3D2A997-23AC-6F11-0DC9-46854F0BC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5243" y="4873320"/>
                <a:ext cx="46810" cy="31710"/>
              </a:xfrm>
              <a:custGeom>
                <a:avLst/>
                <a:gdLst>
                  <a:gd name="T0" fmla="*/ 15897 w 20000"/>
                  <a:gd name="T1" fmla="*/ 19615 h 20000"/>
                  <a:gd name="T2" fmla="*/ 12051 w 20000"/>
                  <a:gd name="T3" fmla="*/ 11923 h 20000"/>
                  <a:gd name="T4" fmla="*/ 5128 w 20000"/>
                  <a:gd name="T5" fmla="*/ 5769 h 20000"/>
                  <a:gd name="T6" fmla="*/ 0 w 20000"/>
                  <a:gd name="T7" fmla="*/ 5769 h 20000"/>
                  <a:gd name="T8" fmla="*/ 0 w 20000"/>
                  <a:gd name="T9" fmla="*/ 2308 h 20000"/>
                  <a:gd name="T10" fmla="*/ 6667 w 20000"/>
                  <a:gd name="T11" fmla="*/ 2308 h 20000"/>
                  <a:gd name="T12" fmla="*/ 12051 w 20000"/>
                  <a:gd name="T13" fmla="*/ 0 h 20000"/>
                  <a:gd name="T14" fmla="*/ 13077 w 20000"/>
                  <a:gd name="T15" fmla="*/ 5769 h 20000"/>
                  <a:gd name="T16" fmla="*/ 17179 w 20000"/>
                  <a:gd name="T17" fmla="*/ 5769 h 20000"/>
                  <a:gd name="T18" fmla="*/ 19744 w 20000"/>
                  <a:gd name="T19" fmla="*/ 11923 h 20000"/>
                  <a:gd name="T20" fmla="*/ 17179 w 20000"/>
                  <a:gd name="T21" fmla="*/ 15769 h 20000"/>
                  <a:gd name="T22" fmla="*/ 15897 w 20000"/>
                  <a:gd name="T23" fmla="*/ 1961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000" h="20000">
                    <a:moveTo>
                      <a:pt x="15897" y="19615"/>
                    </a:moveTo>
                    <a:lnTo>
                      <a:pt x="12051" y="11923"/>
                    </a:lnTo>
                    <a:lnTo>
                      <a:pt x="5128" y="5769"/>
                    </a:lnTo>
                    <a:lnTo>
                      <a:pt x="0" y="5769"/>
                    </a:lnTo>
                    <a:lnTo>
                      <a:pt x="0" y="2308"/>
                    </a:lnTo>
                    <a:lnTo>
                      <a:pt x="6667" y="2308"/>
                    </a:lnTo>
                    <a:lnTo>
                      <a:pt x="12051" y="0"/>
                    </a:lnTo>
                    <a:lnTo>
                      <a:pt x="13077" y="5769"/>
                    </a:lnTo>
                    <a:lnTo>
                      <a:pt x="17179" y="5769"/>
                    </a:lnTo>
                    <a:lnTo>
                      <a:pt x="19744" y="11923"/>
                    </a:lnTo>
                    <a:lnTo>
                      <a:pt x="17179" y="15769"/>
                    </a:lnTo>
                    <a:lnTo>
                      <a:pt x="15897" y="19615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4" name="Freeform 200">
                <a:extLst>
                  <a:ext uri="{FF2B5EF4-FFF2-40B4-BE49-F238E27FC236}">
                    <a16:creationId xmlns:a16="http://schemas.microsoft.com/office/drawing/2014/main" id="{115DA9D7-91C4-911B-77BE-045EE8F4B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1541" y="4701182"/>
                <a:ext cx="33220" cy="19630"/>
              </a:xfrm>
              <a:custGeom>
                <a:avLst/>
                <a:gdLst>
                  <a:gd name="T0" fmla="*/ 10000 w 20000"/>
                  <a:gd name="T1" fmla="*/ 19375 h 20000"/>
                  <a:gd name="T2" fmla="*/ 0 w 20000"/>
                  <a:gd name="T3" fmla="*/ 2500 h 20000"/>
                  <a:gd name="T4" fmla="*/ 0 w 20000"/>
                  <a:gd name="T5" fmla="*/ 0 h 20000"/>
                  <a:gd name="T6" fmla="*/ 17407 w 20000"/>
                  <a:gd name="T7" fmla="*/ 0 h 20000"/>
                  <a:gd name="T8" fmla="*/ 19630 w 20000"/>
                  <a:gd name="T9" fmla="*/ 15625 h 20000"/>
                  <a:gd name="T10" fmla="*/ 10000 w 20000"/>
                  <a:gd name="T11" fmla="*/ 1937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00" h="20000">
                    <a:moveTo>
                      <a:pt x="10000" y="19375"/>
                    </a:moveTo>
                    <a:lnTo>
                      <a:pt x="0" y="2500"/>
                    </a:lnTo>
                    <a:lnTo>
                      <a:pt x="0" y="0"/>
                    </a:lnTo>
                    <a:lnTo>
                      <a:pt x="17407" y="0"/>
                    </a:lnTo>
                    <a:lnTo>
                      <a:pt x="19630" y="15625"/>
                    </a:lnTo>
                    <a:lnTo>
                      <a:pt x="10000" y="19375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5" name="Freeform 199">
                <a:extLst>
                  <a:ext uri="{FF2B5EF4-FFF2-40B4-BE49-F238E27FC236}">
                    <a16:creationId xmlns:a16="http://schemas.microsoft.com/office/drawing/2014/main" id="{0D3A98B1-DA44-44CF-5980-21B334830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5954" y="4838591"/>
                <a:ext cx="34729" cy="13589"/>
              </a:xfrm>
              <a:custGeom>
                <a:avLst/>
                <a:gdLst>
                  <a:gd name="T0" fmla="*/ 10690 w 20000"/>
                  <a:gd name="T1" fmla="*/ 19091 h 20000"/>
                  <a:gd name="T2" fmla="*/ 5517 w 20000"/>
                  <a:gd name="T3" fmla="*/ 13636 h 20000"/>
                  <a:gd name="T4" fmla="*/ 0 w 20000"/>
                  <a:gd name="T5" fmla="*/ 13636 h 20000"/>
                  <a:gd name="T6" fmla="*/ 0 w 20000"/>
                  <a:gd name="T7" fmla="*/ 0 h 20000"/>
                  <a:gd name="T8" fmla="*/ 5517 w 20000"/>
                  <a:gd name="T9" fmla="*/ 5455 h 20000"/>
                  <a:gd name="T10" fmla="*/ 10690 w 20000"/>
                  <a:gd name="T11" fmla="*/ 0 h 20000"/>
                  <a:gd name="T12" fmla="*/ 19655 w 20000"/>
                  <a:gd name="T13" fmla="*/ 13636 h 20000"/>
                  <a:gd name="T14" fmla="*/ 10690 w 20000"/>
                  <a:gd name="T15" fmla="*/ 13636 h 20000"/>
                  <a:gd name="T16" fmla="*/ 10690 w 20000"/>
                  <a:gd name="T17" fmla="*/ 1909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00" h="20000">
                    <a:moveTo>
                      <a:pt x="10690" y="19091"/>
                    </a:moveTo>
                    <a:lnTo>
                      <a:pt x="5517" y="13636"/>
                    </a:lnTo>
                    <a:lnTo>
                      <a:pt x="0" y="13636"/>
                    </a:lnTo>
                    <a:lnTo>
                      <a:pt x="0" y="0"/>
                    </a:lnTo>
                    <a:lnTo>
                      <a:pt x="5517" y="5455"/>
                    </a:lnTo>
                    <a:lnTo>
                      <a:pt x="10690" y="0"/>
                    </a:lnTo>
                    <a:lnTo>
                      <a:pt x="19655" y="13636"/>
                    </a:lnTo>
                    <a:lnTo>
                      <a:pt x="10690" y="13636"/>
                    </a:lnTo>
                    <a:lnTo>
                      <a:pt x="10690" y="19091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6" name="Freeform 198">
                <a:extLst>
                  <a:ext uri="{FF2B5EF4-FFF2-40B4-BE49-F238E27FC236}">
                    <a16:creationId xmlns:a16="http://schemas.microsoft.com/office/drawing/2014/main" id="{59E6DD42-30FE-3EF9-B7B1-091195DDC1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5184" y="4800841"/>
                <a:ext cx="28690" cy="10570"/>
              </a:xfrm>
              <a:custGeom>
                <a:avLst/>
                <a:gdLst>
                  <a:gd name="T0" fmla="*/ 10833 w 20000"/>
                  <a:gd name="T1" fmla="*/ 18824 h 20000"/>
                  <a:gd name="T2" fmla="*/ 0 w 20000"/>
                  <a:gd name="T3" fmla="*/ 12941 h 20000"/>
                  <a:gd name="T4" fmla="*/ 0 w 20000"/>
                  <a:gd name="T5" fmla="*/ 0 h 20000"/>
                  <a:gd name="T6" fmla="*/ 19583 w 20000"/>
                  <a:gd name="T7" fmla="*/ 0 h 20000"/>
                  <a:gd name="T8" fmla="*/ 17083 w 20000"/>
                  <a:gd name="T9" fmla="*/ 12941 h 20000"/>
                  <a:gd name="T10" fmla="*/ 12917 w 20000"/>
                  <a:gd name="T11" fmla="*/ 12941 h 20000"/>
                  <a:gd name="T12" fmla="*/ 10833 w 20000"/>
                  <a:gd name="T13" fmla="*/ 1882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00" h="20000">
                    <a:moveTo>
                      <a:pt x="10833" y="18824"/>
                    </a:moveTo>
                    <a:lnTo>
                      <a:pt x="0" y="12941"/>
                    </a:lnTo>
                    <a:lnTo>
                      <a:pt x="0" y="0"/>
                    </a:lnTo>
                    <a:lnTo>
                      <a:pt x="19583" y="0"/>
                    </a:lnTo>
                    <a:lnTo>
                      <a:pt x="17083" y="12941"/>
                    </a:lnTo>
                    <a:lnTo>
                      <a:pt x="12917" y="12941"/>
                    </a:lnTo>
                    <a:lnTo>
                      <a:pt x="10833" y="18824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7" name="Freeform 197">
                <a:extLst>
                  <a:ext uri="{FF2B5EF4-FFF2-40B4-BE49-F238E27FC236}">
                    <a16:creationId xmlns:a16="http://schemas.microsoft.com/office/drawing/2014/main" id="{6C5B0AB6-259B-29D3-9AE8-8869FE88B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0683" y="4841611"/>
                <a:ext cx="19630" cy="22649"/>
              </a:xfrm>
              <a:custGeom>
                <a:avLst/>
                <a:gdLst>
                  <a:gd name="T0" fmla="*/ 16250 w 20000"/>
                  <a:gd name="T1" fmla="*/ 19459 h 20000"/>
                  <a:gd name="T2" fmla="*/ 0 w 20000"/>
                  <a:gd name="T3" fmla="*/ 14054 h 20000"/>
                  <a:gd name="T4" fmla="*/ 0 w 20000"/>
                  <a:gd name="T5" fmla="*/ 8649 h 20000"/>
                  <a:gd name="T6" fmla="*/ 9375 w 20000"/>
                  <a:gd name="T7" fmla="*/ 14054 h 20000"/>
                  <a:gd name="T8" fmla="*/ 6875 w 20000"/>
                  <a:gd name="T9" fmla="*/ 5405 h 20000"/>
                  <a:gd name="T10" fmla="*/ 9375 w 20000"/>
                  <a:gd name="T11" fmla="*/ 0 h 20000"/>
                  <a:gd name="T12" fmla="*/ 19375 w 20000"/>
                  <a:gd name="T13" fmla="*/ 0 h 20000"/>
                  <a:gd name="T14" fmla="*/ 16250 w 20000"/>
                  <a:gd name="T15" fmla="*/ 1945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000" h="20000">
                    <a:moveTo>
                      <a:pt x="16250" y="19459"/>
                    </a:moveTo>
                    <a:lnTo>
                      <a:pt x="0" y="14054"/>
                    </a:lnTo>
                    <a:lnTo>
                      <a:pt x="0" y="8649"/>
                    </a:lnTo>
                    <a:lnTo>
                      <a:pt x="9375" y="14054"/>
                    </a:lnTo>
                    <a:lnTo>
                      <a:pt x="6875" y="5405"/>
                    </a:lnTo>
                    <a:lnTo>
                      <a:pt x="9375" y="0"/>
                    </a:lnTo>
                    <a:lnTo>
                      <a:pt x="19375" y="0"/>
                    </a:lnTo>
                    <a:lnTo>
                      <a:pt x="16250" y="19459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8" name="Freeform 196">
                <a:extLst>
                  <a:ext uri="{FF2B5EF4-FFF2-40B4-BE49-F238E27FC236}">
                    <a16:creationId xmlns:a16="http://schemas.microsoft.com/office/drawing/2014/main" id="{4A8DD756-48C2-2EA4-2577-03B1C28BB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1735" y="4686082"/>
                <a:ext cx="22649" cy="16610"/>
              </a:xfrm>
              <a:custGeom>
                <a:avLst/>
                <a:gdLst>
                  <a:gd name="T0" fmla="*/ 0 w 20000"/>
                  <a:gd name="T1" fmla="*/ 19286 h 20000"/>
                  <a:gd name="T2" fmla="*/ 5263 w 20000"/>
                  <a:gd name="T3" fmla="*/ 0 h 20000"/>
                  <a:gd name="T4" fmla="*/ 19474 w 20000"/>
                  <a:gd name="T5" fmla="*/ 0 h 20000"/>
                  <a:gd name="T6" fmla="*/ 19474 w 20000"/>
                  <a:gd name="T7" fmla="*/ 19286 h 20000"/>
                  <a:gd name="T8" fmla="*/ 11053 w 20000"/>
                  <a:gd name="T9" fmla="*/ 11429 h 20000"/>
                  <a:gd name="T10" fmla="*/ 0 w 20000"/>
                  <a:gd name="T11" fmla="*/ 1928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00" h="20000">
                    <a:moveTo>
                      <a:pt x="0" y="19286"/>
                    </a:moveTo>
                    <a:lnTo>
                      <a:pt x="5263" y="0"/>
                    </a:lnTo>
                    <a:lnTo>
                      <a:pt x="19474" y="0"/>
                    </a:lnTo>
                    <a:lnTo>
                      <a:pt x="19474" y="19286"/>
                    </a:lnTo>
                    <a:lnTo>
                      <a:pt x="11053" y="11429"/>
                    </a:lnTo>
                    <a:lnTo>
                      <a:pt x="0" y="19286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9" name="Freeform 195">
                <a:extLst>
                  <a:ext uri="{FF2B5EF4-FFF2-40B4-BE49-F238E27FC236}">
                    <a16:creationId xmlns:a16="http://schemas.microsoft.com/office/drawing/2014/main" id="{0E3AE1BC-96F5-C600-2EA2-43688E3A08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6917" y="4569813"/>
                <a:ext cx="19629" cy="31709"/>
              </a:xfrm>
              <a:custGeom>
                <a:avLst/>
                <a:gdLst>
                  <a:gd name="T0" fmla="*/ 13125 w 20000"/>
                  <a:gd name="T1" fmla="*/ 19615 h 20000"/>
                  <a:gd name="T2" fmla="*/ 0 w 20000"/>
                  <a:gd name="T3" fmla="*/ 1538 h 20000"/>
                  <a:gd name="T4" fmla="*/ 3750 w 20000"/>
                  <a:gd name="T5" fmla="*/ 0 h 20000"/>
                  <a:gd name="T6" fmla="*/ 19375 w 20000"/>
                  <a:gd name="T7" fmla="*/ 9615 h 20000"/>
                  <a:gd name="T8" fmla="*/ 13125 w 20000"/>
                  <a:gd name="T9" fmla="*/ 1961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3125" y="19615"/>
                    </a:moveTo>
                    <a:lnTo>
                      <a:pt x="0" y="1538"/>
                    </a:lnTo>
                    <a:lnTo>
                      <a:pt x="3750" y="0"/>
                    </a:lnTo>
                    <a:lnTo>
                      <a:pt x="19375" y="9615"/>
                    </a:lnTo>
                    <a:lnTo>
                      <a:pt x="13125" y="19615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0" name="Freeform 194">
                <a:extLst>
                  <a:ext uri="{FF2B5EF4-FFF2-40B4-BE49-F238E27FC236}">
                    <a16:creationId xmlns:a16="http://schemas.microsoft.com/office/drawing/2014/main" id="{64FC6896-8266-3DF1-5B99-49A9FEDFD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7687" y="4639273"/>
                <a:ext cx="12080" cy="22649"/>
              </a:xfrm>
              <a:custGeom>
                <a:avLst/>
                <a:gdLst>
                  <a:gd name="T0" fmla="*/ 14286 w 20000"/>
                  <a:gd name="T1" fmla="*/ 19459 h 20000"/>
                  <a:gd name="T2" fmla="*/ 0 w 20000"/>
                  <a:gd name="T3" fmla="*/ 5405 h 20000"/>
                  <a:gd name="T4" fmla="*/ 0 w 20000"/>
                  <a:gd name="T5" fmla="*/ 0 h 20000"/>
                  <a:gd name="T6" fmla="*/ 3810 w 20000"/>
                  <a:gd name="T7" fmla="*/ 0 h 20000"/>
                  <a:gd name="T8" fmla="*/ 19048 w 20000"/>
                  <a:gd name="T9" fmla="*/ 14054 h 20000"/>
                  <a:gd name="T10" fmla="*/ 14286 w 20000"/>
                  <a:gd name="T11" fmla="*/ 1945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00" h="20000">
                    <a:moveTo>
                      <a:pt x="14286" y="19459"/>
                    </a:moveTo>
                    <a:lnTo>
                      <a:pt x="0" y="5405"/>
                    </a:lnTo>
                    <a:lnTo>
                      <a:pt x="0" y="0"/>
                    </a:lnTo>
                    <a:lnTo>
                      <a:pt x="3810" y="0"/>
                    </a:lnTo>
                    <a:lnTo>
                      <a:pt x="19048" y="14054"/>
                    </a:lnTo>
                    <a:lnTo>
                      <a:pt x="14286" y="19459"/>
                    </a:lnTo>
                    <a:close/>
                  </a:path>
                </a:pathLst>
              </a:custGeom>
              <a:solidFill>
                <a:srgbClr val="FF58AC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1" name="Freeform 193">
                <a:extLst>
                  <a:ext uri="{FF2B5EF4-FFF2-40B4-BE49-F238E27FC236}">
                    <a16:creationId xmlns:a16="http://schemas.microsoft.com/office/drawing/2014/main" id="{967963D4-5338-887E-5DBB-0B14F6A4F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1400" y="4809901"/>
                <a:ext cx="19630" cy="28690"/>
              </a:xfrm>
              <a:custGeom>
                <a:avLst/>
                <a:gdLst>
                  <a:gd name="T0" fmla="*/ 6250 w 20000"/>
                  <a:gd name="T1" fmla="*/ 19583 h 20000"/>
                  <a:gd name="T2" fmla="*/ 0 w 20000"/>
                  <a:gd name="T3" fmla="*/ 15417 h 20000"/>
                  <a:gd name="T4" fmla="*/ 15625 w 20000"/>
                  <a:gd name="T5" fmla="*/ 0 h 20000"/>
                  <a:gd name="T6" fmla="*/ 19375 w 20000"/>
                  <a:gd name="T7" fmla="*/ 8750 h 20000"/>
                  <a:gd name="T8" fmla="*/ 6250 w 20000"/>
                  <a:gd name="T9" fmla="*/ 1958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6250" y="19583"/>
                    </a:moveTo>
                    <a:lnTo>
                      <a:pt x="0" y="15417"/>
                    </a:lnTo>
                    <a:lnTo>
                      <a:pt x="15625" y="0"/>
                    </a:lnTo>
                    <a:lnTo>
                      <a:pt x="19375" y="8750"/>
                    </a:lnTo>
                    <a:lnTo>
                      <a:pt x="6250" y="19583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2" name="Freeform 192">
                <a:extLst>
                  <a:ext uri="{FF2B5EF4-FFF2-40B4-BE49-F238E27FC236}">
                    <a16:creationId xmlns:a16="http://schemas.microsoft.com/office/drawing/2014/main" id="{2AA0DFB8-426A-51A7-DE38-1E9ADBFB6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6147" y="4529043"/>
                <a:ext cx="19630" cy="19630"/>
              </a:xfrm>
              <a:custGeom>
                <a:avLst/>
                <a:gdLst>
                  <a:gd name="T0" fmla="*/ 19375 w 20000"/>
                  <a:gd name="T1" fmla="*/ 19375 h 20000"/>
                  <a:gd name="T2" fmla="*/ 0 w 20000"/>
                  <a:gd name="T3" fmla="*/ 6875 h 20000"/>
                  <a:gd name="T4" fmla="*/ 0 w 20000"/>
                  <a:gd name="T5" fmla="*/ 0 h 20000"/>
                  <a:gd name="T6" fmla="*/ 19375 w 20000"/>
                  <a:gd name="T7" fmla="*/ 16250 h 20000"/>
                  <a:gd name="T8" fmla="*/ 19375 w 20000"/>
                  <a:gd name="T9" fmla="*/ 1937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375" y="19375"/>
                    </a:moveTo>
                    <a:lnTo>
                      <a:pt x="0" y="6875"/>
                    </a:lnTo>
                    <a:lnTo>
                      <a:pt x="0" y="0"/>
                    </a:lnTo>
                    <a:lnTo>
                      <a:pt x="19375" y="16250"/>
                    </a:lnTo>
                    <a:lnTo>
                      <a:pt x="19375" y="19375"/>
                    </a:lnTo>
                    <a:close/>
                  </a:path>
                </a:pathLst>
              </a:custGeom>
              <a:solidFill>
                <a:srgbClr val="FF58AC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3" name="Freeform 191">
                <a:extLst>
                  <a:ext uri="{FF2B5EF4-FFF2-40B4-BE49-F238E27FC236}">
                    <a16:creationId xmlns:a16="http://schemas.microsoft.com/office/drawing/2014/main" id="{1E3C1DE5-A85D-954F-2FA2-B01517E0D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5325" y="4498843"/>
                <a:ext cx="16610" cy="16610"/>
              </a:xfrm>
              <a:custGeom>
                <a:avLst/>
                <a:gdLst>
                  <a:gd name="T0" fmla="*/ 3704 w 20000"/>
                  <a:gd name="T1" fmla="*/ 19259 h 20000"/>
                  <a:gd name="T2" fmla="*/ 0 w 20000"/>
                  <a:gd name="T3" fmla="*/ 7407 h 20000"/>
                  <a:gd name="T4" fmla="*/ 3704 w 20000"/>
                  <a:gd name="T5" fmla="*/ 0 h 20000"/>
                  <a:gd name="T6" fmla="*/ 11852 w 20000"/>
                  <a:gd name="T7" fmla="*/ 7407 h 20000"/>
                  <a:gd name="T8" fmla="*/ 19259 w 20000"/>
                  <a:gd name="T9" fmla="*/ 19259 h 20000"/>
                  <a:gd name="T10" fmla="*/ 3704 w 20000"/>
                  <a:gd name="T11" fmla="*/ 1925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00" h="20000">
                    <a:moveTo>
                      <a:pt x="3704" y="19259"/>
                    </a:moveTo>
                    <a:lnTo>
                      <a:pt x="0" y="7407"/>
                    </a:lnTo>
                    <a:lnTo>
                      <a:pt x="3704" y="0"/>
                    </a:lnTo>
                    <a:lnTo>
                      <a:pt x="11852" y="7407"/>
                    </a:lnTo>
                    <a:lnTo>
                      <a:pt x="19259" y="19259"/>
                    </a:lnTo>
                    <a:lnTo>
                      <a:pt x="3704" y="19259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4" name="Freeform 190">
                <a:extLst>
                  <a:ext uri="{FF2B5EF4-FFF2-40B4-BE49-F238E27FC236}">
                    <a16:creationId xmlns:a16="http://schemas.microsoft.com/office/drawing/2014/main" id="{2F907FC0-C502-9C00-F30C-CA705F060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3016" y="4572833"/>
                <a:ext cx="9060" cy="7549"/>
              </a:xfrm>
              <a:custGeom>
                <a:avLst/>
                <a:gdLst>
                  <a:gd name="T0" fmla="*/ 0 w 20000"/>
                  <a:gd name="T1" fmla="*/ 0 h 20000"/>
                  <a:gd name="T2" fmla="*/ 12500 w 20000"/>
                  <a:gd name="T3" fmla="*/ 18333 h 20000"/>
                  <a:gd name="T4" fmla="*/ 18750 w 20000"/>
                  <a:gd name="T5" fmla="*/ 0 h 20000"/>
                  <a:gd name="T6" fmla="*/ 12500 w 20000"/>
                  <a:gd name="T7" fmla="*/ 18333 h 20000"/>
                  <a:gd name="T8" fmla="*/ 0 w 20000"/>
                  <a:gd name="T9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0"/>
                    </a:moveTo>
                    <a:lnTo>
                      <a:pt x="12500" y="18333"/>
                    </a:lnTo>
                    <a:lnTo>
                      <a:pt x="18750" y="0"/>
                    </a:lnTo>
                    <a:lnTo>
                      <a:pt x="12500" y="1833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5" name="Freeform 181">
                <a:extLst>
                  <a:ext uri="{FF2B5EF4-FFF2-40B4-BE49-F238E27FC236}">
                    <a16:creationId xmlns:a16="http://schemas.microsoft.com/office/drawing/2014/main" id="{762683DF-4DC7-0180-93E9-3930BE5AE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2246" y="4201376"/>
                <a:ext cx="141939" cy="122309"/>
              </a:xfrm>
              <a:custGeom>
                <a:avLst/>
                <a:gdLst>
                  <a:gd name="T0" fmla="*/ 10684 w 20000"/>
                  <a:gd name="T1" fmla="*/ 1576 h 20000"/>
                  <a:gd name="T2" fmla="*/ 10684 w 20000"/>
                  <a:gd name="T3" fmla="*/ 3054 h 20000"/>
                  <a:gd name="T4" fmla="*/ 12821 w 20000"/>
                  <a:gd name="T5" fmla="*/ 3054 h 20000"/>
                  <a:gd name="T6" fmla="*/ 13675 w 20000"/>
                  <a:gd name="T7" fmla="*/ 4039 h 20000"/>
                  <a:gd name="T8" fmla="*/ 14188 w 20000"/>
                  <a:gd name="T9" fmla="*/ 3054 h 20000"/>
                  <a:gd name="T10" fmla="*/ 14188 w 20000"/>
                  <a:gd name="T11" fmla="*/ 985 h 20000"/>
                  <a:gd name="T12" fmla="*/ 15897 w 20000"/>
                  <a:gd name="T13" fmla="*/ 0 h 20000"/>
                  <a:gd name="T14" fmla="*/ 17265 w 20000"/>
                  <a:gd name="T15" fmla="*/ 1576 h 20000"/>
                  <a:gd name="T16" fmla="*/ 19487 w 20000"/>
                  <a:gd name="T17" fmla="*/ 1576 h 20000"/>
                  <a:gd name="T18" fmla="*/ 19487 w 20000"/>
                  <a:gd name="T19" fmla="*/ 3054 h 20000"/>
                  <a:gd name="T20" fmla="*/ 19915 w 20000"/>
                  <a:gd name="T21" fmla="*/ 7192 h 20000"/>
                  <a:gd name="T22" fmla="*/ 19915 w 20000"/>
                  <a:gd name="T23" fmla="*/ 10640 h 20000"/>
                  <a:gd name="T24" fmla="*/ 18547 w 20000"/>
                  <a:gd name="T25" fmla="*/ 11724 h 20000"/>
                  <a:gd name="T26" fmla="*/ 17265 w 20000"/>
                  <a:gd name="T27" fmla="*/ 12217 h 20000"/>
                  <a:gd name="T28" fmla="*/ 15043 w 20000"/>
                  <a:gd name="T29" fmla="*/ 13300 h 20000"/>
                  <a:gd name="T30" fmla="*/ 13675 w 20000"/>
                  <a:gd name="T31" fmla="*/ 13695 h 20000"/>
                  <a:gd name="T32" fmla="*/ 14188 w 20000"/>
                  <a:gd name="T33" fmla="*/ 15862 h 20000"/>
                  <a:gd name="T34" fmla="*/ 14188 w 20000"/>
                  <a:gd name="T35" fmla="*/ 17340 h 20000"/>
                  <a:gd name="T36" fmla="*/ 11966 w 20000"/>
                  <a:gd name="T37" fmla="*/ 17833 h 20000"/>
                  <a:gd name="T38" fmla="*/ 8376 w 20000"/>
                  <a:gd name="T39" fmla="*/ 19901 h 20000"/>
                  <a:gd name="T40" fmla="*/ 6667 w 20000"/>
                  <a:gd name="T41" fmla="*/ 18916 h 20000"/>
                  <a:gd name="T42" fmla="*/ 5812 w 20000"/>
                  <a:gd name="T43" fmla="*/ 18916 h 20000"/>
                  <a:gd name="T44" fmla="*/ 5812 w 20000"/>
                  <a:gd name="T45" fmla="*/ 17340 h 20000"/>
                  <a:gd name="T46" fmla="*/ 4872 w 20000"/>
                  <a:gd name="T47" fmla="*/ 16355 h 20000"/>
                  <a:gd name="T48" fmla="*/ 4444 w 20000"/>
                  <a:gd name="T49" fmla="*/ 17340 h 20000"/>
                  <a:gd name="T50" fmla="*/ 2650 w 20000"/>
                  <a:gd name="T51" fmla="*/ 15862 h 20000"/>
                  <a:gd name="T52" fmla="*/ 2650 w 20000"/>
                  <a:gd name="T53" fmla="*/ 13695 h 20000"/>
                  <a:gd name="T54" fmla="*/ 855 w 20000"/>
                  <a:gd name="T55" fmla="*/ 9261 h 20000"/>
                  <a:gd name="T56" fmla="*/ 0 w 20000"/>
                  <a:gd name="T57" fmla="*/ 6601 h 20000"/>
                  <a:gd name="T58" fmla="*/ 2222 w 20000"/>
                  <a:gd name="T59" fmla="*/ 5025 h 20000"/>
                  <a:gd name="T60" fmla="*/ 2222 w 20000"/>
                  <a:gd name="T61" fmla="*/ 1576 h 20000"/>
                  <a:gd name="T62" fmla="*/ 4872 w 20000"/>
                  <a:gd name="T63" fmla="*/ 985 h 20000"/>
                  <a:gd name="T64" fmla="*/ 8034 w 20000"/>
                  <a:gd name="T65" fmla="*/ 1576 h 20000"/>
                  <a:gd name="T66" fmla="*/ 8376 w 20000"/>
                  <a:gd name="T67" fmla="*/ 985 h 20000"/>
                  <a:gd name="T68" fmla="*/ 10171 w 20000"/>
                  <a:gd name="T69" fmla="*/ 1576 h 20000"/>
                  <a:gd name="T70" fmla="*/ 10684 w 20000"/>
                  <a:gd name="T71" fmla="*/ 157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000" h="20000">
                    <a:moveTo>
                      <a:pt x="10684" y="1576"/>
                    </a:moveTo>
                    <a:lnTo>
                      <a:pt x="10684" y="3054"/>
                    </a:lnTo>
                    <a:lnTo>
                      <a:pt x="12821" y="3054"/>
                    </a:lnTo>
                    <a:lnTo>
                      <a:pt x="13675" y="4039"/>
                    </a:lnTo>
                    <a:lnTo>
                      <a:pt x="14188" y="3054"/>
                    </a:lnTo>
                    <a:lnTo>
                      <a:pt x="14188" y="985"/>
                    </a:lnTo>
                    <a:lnTo>
                      <a:pt x="15897" y="0"/>
                    </a:lnTo>
                    <a:lnTo>
                      <a:pt x="17265" y="1576"/>
                    </a:lnTo>
                    <a:lnTo>
                      <a:pt x="19487" y="1576"/>
                    </a:lnTo>
                    <a:lnTo>
                      <a:pt x="19487" y="3054"/>
                    </a:lnTo>
                    <a:lnTo>
                      <a:pt x="19915" y="7192"/>
                    </a:lnTo>
                    <a:lnTo>
                      <a:pt x="19915" y="10640"/>
                    </a:lnTo>
                    <a:lnTo>
                      <a:pt x="18547" y="11724"/>
                    </a:lnTo>
                    <a:lnTo>
                      <a:pt x="17265" y="12217"/>
                    </a:lnTo>
                    <a:lnTo>
                      <a:pt x="15043" y="13300"/>
                    </a:lnTo>
                    <a:lnTo>
                      <a:pt x="13675" y="13695"/>
                    </a:lnTo>
                    <a:lnTo>
                      <a:pt x="14188" y="15862"/>
                    </a:lnTo>
                    <a:lnTo>
                      <a:pt x="14188" y="17340"/>
                    </a:lnTo>
                    <a:lnTo>
                      <a:pt x="11966" y="17833"/>
                    </a:lnTo>
                    <a:lnTo>
                      <a:pt x="8376" y="19901"/>
                    </a:lnTo>
                    <a:lnTo>
                      <a:pt x="6667" y="18916"/>
                    </a:lnTo>
                    <a:lnTo>
                      <a:pt x="5812" y="18916"/>
                    </a:lnTo>
                    <a:lnTo>
                      <a:pt x="5812" y="17340"/>
                    </a:lnTo>
                    <a:lnTo>
                      <a:pt x="4872" y="16355"/>
                    </a:lnTo>
                    <a:lnTo>
                      <a:pt x="4444" y="17340"/>
                    </a:lnTo>
                    <a:lnTo>
                      <a:pt x="2650" y="15862"/>
                    </a:lnTo>
                    <a:lnTo>
                      <a:pt x="2650" y="13695"/>
                    </a:lnTo>
                    <a:lnTo>
                      <a:pt x="855" y="9261"/>
                    </a:lnTo>
                    <a:lnTo>
                      <a:pt x="0" y="6601"/>
                    </a:lnTo>
                    <a:lnTo>
                      <a:pt x="2222" y="5025"/>
                    </a:lnTo>
                    <a:lnTo>
                      <a:pt x="2222" y="1576"/>
                    </a:lnTo>
                    <a:lnTo>
                      <a:pt x="4872" y="985"/>
                    </a:lnTo>
                    <a:lnTo>
                      <a:pt x="8034" y="1576"/>
                    </a:lnTo>
                    <a:lnTo>
                      <a:pt x="8376" y="985"/>
                    </a:lnTo>
                    <a:lnTo>
                      <a:pt x="10171" y="1576"/>
                    </a:lnTo>
                    <a:lnTo>
                      <a:pt x="10684" y="1576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6" name="Freeform 176">
                <a:extLst>
                  <a:ext uri="{FF2B5EF4-FFF2-40B4-BE49-F238E27FC236}">
                    <a16:creationId xmlns:a16="http://schemas.microsoft.com/office/drawing/2014/main" id="{D0390AB2-0004-6E47-040A-6AD8C9DFB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6747" y="3973367"/>
                <a:ext cx="212909" cy="253678"/>
              </a:xfrm>
              <a:custGeom>
                <a:avLst/>
                <a:gdLst>
                  <a:gd name="T0" fmla="*/ 2323 w 20000"/>
                  <a:gd name="T1" fmla="*/ 2952 h 20000"/>
                  <a:gd name="T2" fmla="*/ 3229 w 20000"/>
                  <a:gd name="T3" fmla="*/ 476 h 20000"/>
                  <a:gd name="T4" fmla="*/ 4646 w 20000"/>
                  <a:gd name="T5" fmla="*/ 0 h 20000"/>
                  <a:gd name="T6" fmla="*/ 6459 w 20000"/>
                  <a:gd name="T7" fmla="*/ 1238 h 20000"/>
                  <a:gd name="T8" fmla="*/ 6459 w 20000"/>
                  <a:gd name="T9" fmla="*/ 2952 h 20000"/>
                  <a:gd name="T10" fmla="*/ 10198 w 20000"/>
                  <a:gd name="T11" fmla="*/ 3714 h 20000"/>
                  <a:gd name="T12" fmla="*/ 11445 w 20000"/>
                  <a:gd name="T13" fmla="*/ 4476 h 20000"/>
                  <a:gd name="T14" fmla="*/ 11671 w 20000"/>
                  <a:gd name="T15" fmla="*/ 6429 h 20000"/>
                  <a:gd name="T16" fmla="*/ 9972 w 20000"/>
                  <a:gd name="T17" fmla="*/ 6429 h 20000"/>
                  <a:gd name="T18" fmla="*/ 12578 w 20000"/>
                  <a:gd name="T19" fmla="*/ 8857 h 20000"/>
                  <a:gd name="T20" fmla="*/ 14051 w 20000"/>
                  <a:gd name="T21" fmla="*/ 10095 h 20000"/>
                  <a:gd name="T22" fmla="*/ 16431 w 20000"/>
                  <a:gd name="T23" fmla="*/ 12286 h 20000"/>
                  <a:gd name="T24" fmla="*/ 19320 w 20000"/>
                  <a:gd name="T25" fmla="*/ 14810 h 20000"/>
                  <a:gd name="T26" fmla="*/ 19943 w 20000"/>
                  <a:gd name="T27" fmla="*/ 16238 h 20000"/>
                  <a:gd name="T28" fmla="*/ 19943 w 20000"/>
                  <a:gd name="T29" fmla="*/ 18000 h 20000"/>
                  <a:gd name="T30" fmla="*/ 18414 w 20000"/>
                  <a:gd name="T31" fmla="*/ 18714 h 20000"/>
                  <a:gd name="T32" fmla="*/ 16431 w 20000"/>
                  <a:gd name="T33" fmla="*/ 18476 h 20000"/>
                  <a:gd name="T34" fmla="*/ 16091 w 20000"/>
                  <a:gd name="T35" fmla="*/ 19952 h 20000"/>
                  <a:gd name="T36" fmla="*/ 14051 w 20000"/>
                  <a:gd name="T37" fmla="*/ 19476 h 20000"/>
                  <a:gd name="T38" fmla="*/ 14618 w 20000"/>
                  <a:gd name="T39" fmla="*/ 18000 h 20000"/>
                  <a:gd name="T40" fmla="*/ 14618 w 20000"/>
                  <a:gd name="T41" fmla="*/ 15524 h 20000"/>
                  <a:gd name="T42" fmla="*/ 14051 w 20000"/>
                  <a:gd name="T43" fmla="*/ 14810 h 20000"/>
                  <a:gd name="T44" fmla="*/ 12578 w 20000"/>
                  <a:gd name="T45" fmla="*/ 13333 h 20000"/>
                  <a:gd name="T46" fmla="*/ 12295 w 20000"/>
                  <a:gd name="T47" fmla="*/ 12095 h 20000"/>
                  <a:gd name="T48" fmla="*/ 9972 w 20000"/>
                  <a:gd name="T49" fmla="*/ 9619 h 20000"/>
                  <a:gd name="T50" fmla="*/ 7875 w 20000"/>
                  <a:gd name="T51" fmla="*/ 10095 h 20000"/>
                  <a:gd name="T52" fmla="*/ 6459 w 20000"/>
                  <a:gd name="T53" fmla="*/ 10333 h 20000"/>
                  <a:gd name="T54" fmla="*/ 4646 w 20000"/>
                  <a:gd name="T55" fmla="*/ 10333 h 20000"/>
                  <a:gd name="T56" fmla="*/ 3229 w 20000"/>
                  <a:gd name="T57" fmla="*/ 11095 h 20000"/>
                  <a:gd name="T58" fmla="*/ 2606 w 20000"/>
                  <a:gd name="T59" fmla="*/ 9143 h 20000"/>
                  <a:gd name="T60" fmla="*/ 2606 w 20000"/>
                  <a:gd name="T61" fmla="*/ 7143 h 20000"/>
                  <a:gd name="T62" fmla="*/ 1473 w 20000"/>
                  <a:gd name="T63" fmla="*/ 6905 h 20000"/>
                  <a:gd name="T64" fmla="*/ 1473 w 20000"/>
                  <a:gd name="T65" fmla="*/ 5667 h 20000"/>
                  <a:gd name="T66" fmla="*/ 0 w 20000"/>
                  <a:gd name="T67" fmla="*/ 5190 h 20000"/>
                  <a:gd name="T68" fmla="*/ 227 w 20000"/>
                  <a:gd name="T69" fmla="*/ 3905 h 20000"/>
                  <a:gd name="T70" fmla="*/ 907 w 20000"/>
                  <a:gd name="T71" fmla="*/ 3190 h 20000"/>
                  <a:gd name="T72" fmla="*/ 2323 w 20000"/>
                  <a:gd name="T73" fmla="*/ 247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2323" y="2476"/>
                    </a:moveTo>
                    <a:lnTo>
                      <a:pt x="2323" y="2952"/>
                    </a:lnTo>
                    <a:lnTo>
                      <a:pt x="3796" y="2952"/>
                    </a:lnTo>
                    <a:lnTo>
                      <a:pt x="3229" y="476"/>
                    </a:lnTo>
                    <a:lnTo>
                      <a:pt x="3796" y="0"/>
                    </a:lnTo>
                    <a:lnTo>
                      <a:pt x="4646" y="0"/>
                    </a:lnTo>
                    <a:lnTo>
                      <a:pt x="5212" y="762"/>
                    </a:lnTo>
                    <a:lnTo>
                      <a:pt x="6459" y="1238"/>
                    </a:lnTo>
                    <a:lnTo>
                      <a:pt x="6459" y="1762"/>
                    </a:lnTo>
                    <a:lnTo>
                      <a:pt x="6459" y="2952"/>
                    </a:lnTo>
                    <a:lnTo>
                      <a:pt x="8442" y="3714"/>
                    </a:lnTo>
                    <a:lnTo>
                      <a:pt x="10198" y="3714"/>
                    </a:lnTo>
                    <a:lnTo>
                      <a:pt x="10878" y="4476"/>
                    </a:lnTo>
                    <a:lnTo>
                      <a:pt x="11445" y="4476"/>
                    </a:lnTo>
                    <a:lnTo>
                      <a:pt x="11671" y="5190"/>
                    </a:lnTo>
                    <a:lnTo>
                      <a:pt x="11671" y="6429"/>
                    </a:lnTo>
                    <a:lnTo>
                      <a:pt x="10878" y="6429"/>
                    </a:lnTo>
                    <a:lnTo>
                      <a:pt x="9972" y="6429"/>
                    </a:lnTo>
                    <a:lnTo>
                      <a:pt x="9972" y="7143"/>
                    </a:lnTo>
                    <a:lnTo>
                      <a:pt x="12578" y="8857"/>
                    </a:lnTo>
                    <a:lnTo>
                      <a:pt x="13201" y="9143"/>
                    </a:lnTo>
                    <a:lnTo>
                      <a:pt x="14051" y="10095"/>
                    </a:lnTo>
                    <a:lnTo>
                      <a:pt x="14958" y="11095"/>
                    </a:lnTo>
                    <a:lnTo>
                      <a:pt x="16431" y="12286"/>
                    </a:lnTo>
                    <a:lnTo>
                      <a:pt x="17564" y="13524"/>
                    </a:lnTo>
                    <a:lnTo>
                      <a:pt x="19320" y="14810"/>
                    </a:lnTo>
                    <a:lnTo>
                      <a:pt x="19320" y="16238"/>
                    </a:lnTo>
                    <a:lnTo>
                      <a:pt x="19943" y="16238"/>
                    </a:lnTo>
                    <a:lnTo>
                      <a:pt x="19943" y="17238"/>
                    </a:lnTo>
                    <a:lnTo>
                      <a:pt x="19943" y="18000"/>
                    </a:lnTo>
                    <a:lnTo>
                      <a:pt x="19943" y="18714"/>
                    </a:lnTo>
                    <a:lnTo>
                      <a:pt x="18414" y="18714"/>
                    </a:lnTo>
                    <a:lnTo>
                      <a:pt x="17564" y="18000"/>
                    </a:lnTo>
                    <a:lnTo>
                      <a:pt x="16431" y="18476"/>
                    </a:lnTo>
                    <a:lnTo>
                      <a:pt x="16431" y="19476"/>
                    </a:lnTo>
                    <a:lnTo>
                      <a:pt x="16091" y="19952"/>
                    </a:lnTo>
                    <a:lnTo>
                      <a:pt x="15524" y="19476"/>
                    </a:lnTo>
                    <a:lnTo>
                      <a:pt x="14051" y="19476"/>
                    </a:lnTo>
                    <a:lnTo>
                      <a:pt x="14051" y="18714"/>
                    </a:lnTo>
                    <a:lnTo>
                      <a:pt x="14618" y="18000"/>
                    </a:lnTo>
                    <a:lnTo>
                      <a:pt x="14618" y="16238"/>
                    </a:lnTo>
                    <a:lnTo>
                      <a:pt x="14618" y="15524"/>
                    </a:lnTo>
                    <a:lnTo>
                      <a:pt x="14051" y="15286"/>
                    </a:lnTo>
                    <a:lnTo>
                      <a:pt x="14051" y="14810"/>
                    </a:lnTo>
                    <a:lnTo>
                      <a:pt x="13201" y="14286"/>
                    </a:lnTo>
                    <a:lnTo>
                      <a:pt x="12578" y="13333"/>
                    </a:lnTo>
                    <a:lnTo>
                      <a:pt x="12295" y="12286"/>
                    </a:lnTo>
                    <a:lnTo>
                      <a:pt x="12295" y="12095"/>
                    </a:lnTo>
                    <a:lnTo>
                      <a:pt x="10878" y="10333"/>
                    </a:lnTo>
                    <a:lnTo>
                      <a:pt x="9972" y="9619"/>
                    </a:lnTo>
                    <a:lnTo>
                      <a:pt x="8442" y="9143"/>
                    </a:lnTo>
                    <a:lnTo>
                      <a:pt x="7875" y="10095"/>
                    </a:lnTo>
                    <a:lnTo>
                      <a:pt x="7025" y="10095"/>
                    </a:lnTo>
                    <a:lnTo>
                      <a:pt x="6459" y="10333"/>
                    </a:lnTo>
                    <a:lnTo>
                      <a:pt x="5552" y="9619"/>
                    </a:lnTo>
                    <a:lnTo>
                      <a:pt x="4646" y="10333"/>
                    </a:lnTo>
                    <a:lnTo>
                      <a:pt x="4079" y="10333"/>
                    </a:lnTo>
                    <a:lnTo>
                      <a:pt x="3229" y="11095"/>
                    </a:lnTo>
                    <a:lnTo>
                      <a:pt x="2606" y="10810"/>
                    </a:lnTo>
                    <a:lnTo>
                      <a:pt x="2606" y="9143"/>
                    </a:lnTo>
                    <a:lnTo>
                      <a:pt x="3229" y="7619"/>
                    </a:lnTo>
                    <a:lnTo>
                      <a:pt x="2606" y="7143"/>
                    </a:lnTo>
                    <a:lnTo>
                      <a:pt x="2323" y="6429"/>
                    </a:lnTo>
                    <a:lnTo>
                      <a:pt x="1473" y="6905"/>
                    </a:lnTo>
                    <a:lnTo>
                      <a:pt x="907" y="6429"/>
                    </a:lnTo>
                    <a:lnTo>
                      <a:pt x="1473" y="5667"/>
                    </a:lnTo>
                    <a:lnTo>
                      <a:pt x="227" y="4952"/>
                    </a:lnTo>
                    <a:lnTo>
                      <a:pt x="0" y="5190"/>
                    </a:lnTo>
                    <a:lnTo>
                      <a:pt x="0" y="4476"/>
                    </a:lnTo>
                    <a:lnTo>
                      <a:pt x="227" y="3905"/>
                    </a:lnTo>
                    <a:lnTo>
                      <a:pt x="1473" y="3714"/>
                    </a:lnTo>
                    <a:lnTo>
                      <a:pt x="907" y="3190"/>
                    </a:lnTo>
                    <a:lnTo>
                      <a:pt x="1473" y="2952"/>
                    </a:lnTo>
                    <a:lnTo>
                      <a:pt x="2323" y="2476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7" name="Freeform 174">
                <a:extLst>
                  <a:ext uri="{FF2B5EF4-FFF2-40B4-BE49-F238E27FC236}">
                    <a16:creationId xmlns:a16="http://schemas.microsoft.com/office/drawing/2014/main" id="{0429A557-7A57-351A-464C-2D82077DD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2417" y="4429384"/>
                <a:ext cx="110229" cy="144959"/>
              </a:xfrm>
              <a:custGeom>
                <a:avLst/>
                <a:gdLst>
                  <a:gd name="T0" fmla="*/ 0 w 20000"/>
                  <a:gd name="T1" fmla="*/ 335 h 20000"/>
                  <a:gd name="T2" fmla="*/ 440 w 20000"/>
                  <a:gd name="T3" fmla="*/ 0 h 20000"/>
                  <a:gd name="T4" fmla="*/ 4505 w 20000"/>
                  <a:gd name="T5" fmla="*/ 1674 h 20000"/>
                  <a:gd name="T6" fmla="*/ 3407 w 20000"/>
                  <a:gd name="T7" fmla="*/ 3431 h 20000"/>
                  <a:gd name="T8" fmla="*/ 5604 w 20000"/>
                  <a:gd name="T9" fmla="*/ 3431 h 20000"/>
                  <a:gd name="T10" fmla="*/ 6264 w 20000"/>
                  <a:gd name="T11" fmla="*/ 1674 h 20000"/>
                  <a:gd name="T12" fmla="*/ 7363 w 20000"/>
                  <a:gd name="T13" fmla="*/ 2594 h 20000"/>
                  <a:gd name="T14" fmla="*/ 8022 w 20000"/>
                  <a:gd name="T15" fmla="*/ 1674 h 20000"/>
                  <a:gd name="T16" fmla="*/ 9121 w 20000"/>
                  <a:gd name="T17" fmla="*/ 1674 h 20000"/>
                  <a:gd name="T18" fmla="*/ 15385 w 20000"/>
                  <a:gd name="T19" fmla="*/ 7364 h 20000"/>
                  <a:gd name="T20" fmla="*/ 15385 w 20000"/>
                  <a:gd name="T21" fmla="*/ 10879 h 20000"/>
                  <a:gd name="T22" fmla="*/ 16593 w 20000"/>
                  <a:gd name="T23" fmla="*/ 12971 h 20000"/>
                  <a:gd name="T24" fmla="*/ 16593 w 20000"/>
                  <a:gd name="T25" fmla="*/ 14728 h 20000"/>
                  <a:gd name="T26" fmla="*/ 18132 w 20000"/>
                  <a:gd name="T27" fmla="*/ 15146 h 20000"/>
                  <a:gd name="T28" fmla="*/ 19890 w 20000"/>
                  <a:gd name="T29" fmla="*/ 19916 h 20000"/>
                  <a:gd name="T30" fmla="*/ 19341 w 20000"/>
                  <a:gd name="T31" fmla="*/ 18577 h 20000"/>
                  <a:gd name="T32" fmla="*/ 16593 w 20000"/>
                  <a:gd name="T33" fmla="*/ 19498 h 20000"/>
                  <a:gd name="T34" fmla="*/ 16593 w 20000"/>
                  <a:gd name="T35" fmla="*/ 19916 h 20000"/>
                  <a:gd name="T36" fmla="*/ 13626 w 20000"/>
                  <a:gd name="T37" fmla="*/ 18243 h 20000"/>
                  <a:gd name="T38" fmla="*/ 10220 w 20000"/>
                  <a:gd name="T39" fmla="*/ 16485 h 20000"/>
                  <a:gd name="T40" fmla="*/ 6264 w 20000"/>
                  <a:gd name="T41" fmla="*/ 13808 h 20000"/>
                  <a:gd name="T42" fmla="*/ 5604 w 20000"/>
                  <a:gd name="T43" fmla="*/ 12552 h 20000"/>
                  <a:gd name="T44" fmla="*/ 2857 w 20000"/>
                  <a:gd name="T45" fmla="*/ 10377 h 20000"/>
                  <a:gd name="T46" fmla="*/ 2857 w 20000"/>
                  <a:gd name="T47" fmla="*/ 9038 h 20000"/>
                  <a:gd name="T48" fmla="*/ 2857 w 20000"/>
                  <a:gd name="T49" fmla="*/ 6946 h 20000"/>
                  <a:gd name="T50" fmla="*/ 1758 w 20000"/>
                  <a:gd name="T51" fmla="*/ 6109 h 20000"/>
                  <a:gd name="T52" fmla="*/ 440 w 20000"/>
                  <a:gd name="T53" fmla="*/ 3431 h 20000"/>
                  <a:gd name="T54" fmla="*/ 0 w 20000"/>
                  <a:gd name="T55" fmla="*/ 33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000" h="20000">
                    <a:moveTo>
                      <a:pt x="0" y="335"/>
                    </a:moveTo>
                    <a:lnTo>
                      <a:pt x="440" y="0"/>
                    </a:lnTo>
                    <a:lnTo>
                      <a:pt x="4505" y="1674"/>
                    </a:lnTo>
                    <a:lnTo>
                      <a:pt x="3407" y="3431"/>
                    </a:lnTo>
                    <a:lnTo>
                      <a:pt x="5604" y="3431"/>
                    </a:lnTo>
                    <a:lnTo>
                      <a:pt x="6264" y="1674"/>
                    </a:lnTo>
                    <a:lnTo>
                      <a:pt x="7363" y="2594"/>
                    </a:lnTo>
                    <a:lnTo>
                      <a:pt x="8022" y="1674"/>
                    </a:lnTo>
                    <a:lnTo>
                      <a:pt x="9121" y="1674"/>
                    </a:lnTo>
                    <a:lnTo>
                      <a:pt x="15385" y="7364"/>
                    </a:lnTo>
                    <a:lnTo>
                      <a:pt x="15385" y="10879"/>
                    </a:lnTo>
                    <a:lnTo>
                      <a:pt x="16593" y="12971"/>
                    </a:lnTo>
                    <a:lnTo>
                      <a:pt x="16593" y="14728"/>
                    </a:lnTo>
                    <a:lnTo>
                      <a:pt x="18132" y="15146"/>
                    </a:lnTo>
                    <a:lnTo>
                      <a:pt x="19890" y="19916"/>
                    </a:lnTo>
                    <a:lnTo>
                      <a:pt x="19341" y="18577"/>
                    </a:lnTo>
                    <a:lnTo>
                      <a:pt x="16593" y="19498"/>
                    </a:lnTo>
                    <a:lnTo>
                      <a:pt x="16593" y="19916"/>
                    </a:lnTo>
                    <a:lnTo>
                      <a:pt x="13626" y="18243"/>
                    </a:lnTo>
                    <a:lnTo>
                      <a:pt x="10220" y="16485"/>
                    </a:lnTo>
                    <a:lnTo>
                      <a:pt x="6264" y="13808"/>
                    </a:lnTo>
                    <a:lnTo>
                      <a:pt x="5604" y="12552"/>
                    </a:lnTo>
                    <a:lnTo>
                      <a:pt x="2857" y="10377"/>
                    </a:lnTo>
                    <a:lnTo>
                      <a:pt x="2857" y="9038"/>
                    </a:lnTo>
                    <a:lnTo>
                      <a:pt x="2857" y="6946"/>
                    </a:lnTo>
                    <a:lnTo>
                      <a:pt x="1758" y="6109"/>
                    </a:lnTo>
                    <a:lnTo>
                      <a:pt x="440" y="3431"/>
                    </a:lnTo>
                    <a:lnTo>
                      <a:pt x="0" y="335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8" name="Freeform 169">
                <a:extLst>
                  <a:ext uri="{FF2B5EF4-FFF2-40B4-BE49-F238E27FC236}">
                    <a16:creationId xmlns:a16="http://schemas.microsoft.com/office/drawing/2014/main" id="{6D2794C0-0EB9-365A-B824-84C3F3244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1282" y="4088126"/>
                <a:ext cx="125330" cy="178179"/>
              </a:xfrm>
              <a:custGeom>
                <a:avLst/>
                <a:gdLst>
                  <a:gd name="T0" fmla="*/ 19904 w 20000"/>
                  <a:gd name="T1" fmla="*/ 19932 h 20000"/>
                  <a:gd name="T2" fmla="*/ 19327 w 20000"/>
                  <a:gd name="T3" fmla="*/ 18915 h 20000"/>
                  <a:gd name="T4" fmla="*/ 17885 w 20000"/>
                  <a:gd name="T5" fmla="*/ 18169 h 20000"/>
                  <a:gd name="T6" fmla="*/ 16923 w 20000"/>
                  <a:gd name="T7" fmla="*/ 17492 h 20000"/>
                  <a:gd name="T8" fmla="*/ 15385 w 20000"/>
                  <a:gd name="T9" fmla="*/ 16475 h 20000"/>
                  <a:gd name="T10" fmla="*/ 14423 w 20000"/>
                  <a:gd name="T11" fmla="*/ 16068 h 20000"/>
                  <a:gd name="T12" fmla="*/ 13942 w 20000"/>
                  <a:gd name="T13" fmla="*/ 14712 h 20000"/>
                  <a:gd name="T14" fmla="*/ 12981 w 20000"/>
                  <a:gd name="T15" fmla="*/ 15390 h 20000"/>
                  <a:gd name="T16" fmla="*/ 14423 w 20000"/>
                  <a:gd name="T17" fmla="*/ 17492 h 20000"/>
                  <a:gd name="T18" fmla="*/ 13942 w 20000"/>
                  <a:gd name="T19" fmla="*/ 17492 h 20000"/>
                  <a:gd name="T20" fmla="*/ 12019 w 20000"/>
                  <a:gd name="T21" fmla="*/ 16068 h 20000"/>
                  <a:gd name="T22" fmla="*/ 8942 w 20000"/>
                  <a:gd name="T23" fmla="*/ 15390 h 20000"/>
                  <a:gd name="T24" fmla="*/ 7885 w 20000"/>
                  <a:gd name="T25" fmla="*/ 16068 h 20000"/>
                  <a:gd name="T26" fmla="*/ 7500 w 20000"/>
                  <a:gd name="T27" fmla="*/ 16068 h 20000"/>
                  <a:gd name="T28" fmla="*/ 6442 w 20000"/>
                  <a:gd name="T29" fmla="*/ 15390 h 20000"/>
                  <a:gd name="T30" fmla="*/ 5000 w 20000"/>
                  <a:gd name="T31" fmla="*/ 14712 h 20000"/>
                  <a:gd name="T32" fmla="*/ 5481 w 20000"/>
                  <a:gd name="T33" fmla="*/ 13627 h 20000"/>
                  <a:gd name="T34" fmla="*/ 5481 w 20000"/>
                  <a:gd name="T35" fmla="*/ 12610 h 20000"/>
                  <a:gd name="T36" fmla="*/ 5000 w 20000"/>
                  <a:gd name="T37" fmla="*/ 12610 h 20000"/>
                  <a:gd name="T38" fmla="*/ 3942 w 20000"/>
                  <a:gd name="T39" fmla="*/ 13627 h 20000"/>
                  <a:gd name="T40" fmla="*/ 3558 w 20000"/>
                  <a:gd name="T41" fmla="*/ 13288 h 20000"/>
                  <a:gd name="T42" fmla="*/ 1538 w 20000"/>
                  <a:gd name="T43" fmla="*/ 9831 h 20000"/>
                  <a:gd name="T44" fmla="*/ 0 w 20000"/>
                  <a:gd name="T45" fmla="*/ 7322 h 20000"/>
                  <a:gd name="T46" fmla="*/ 1538 w 20000"/>
                  <a:gd name="T47" fmla="*/ 8068 h 20000"/>
                  <a:gd name="T48" fmla="*/ 2500 w 20000"/>
                  <a:gd name="T49" fmla="*/ 8746 h 20000"/>
                  <a:gd name="T50" fmla="*/ 3558 w 20000"/>
                  <a:gd name="T51" fmla="*/ 8068 h 20000"/>
                  <a:gd name="T52" fmla="*/ 2500 w 20000"/>
                  <a:gd name="T53" fmla="*/ 5966 h 20000"/>
                  <a:gd name="T54" fmla="*/ 2500 w 20000"/>
                  <a:gd name="T55" fmla="*/ 3458 h 20000"/>
                  <a:gd name="T56" fmla="*/ 3558 w 20000"/>
                  <a:gd name="T57" fmla="*/ 0 h 20000"/>
                  <a:gd name="T58" fmla="*/ 5000 w 20000"/>
                  <a:gd name="T59" fmla="*/ 0 h 20000"/>
                  <a:gd name="T60" fmla="*/ 7885 w 20000"/>
                  <a:gd name="T61" fmla="*/ 678 h 20000"/>
                  <a:gd name="T62" fmla="*/ 8942 w 20000"/>
                  <a:gd name="T63" fmla="*/ 0 h 20000"/>
                  <a:gd name="T64" fmla="*/ 9423 w 20000"/>
                  <a:gd name="T65" fmla="*/ 678 h 20000"/>
                  <a:gd name="T66" fmla="*/ 9423 w 20000"/>
                  <a:gd name="T67" fmla="*/ 1763 h 20000"/>
                  <a:gd name="T68" fmla="*/ 9423 w 20000"/>
                  <a:gd name="T69" fmla="*/ 3458 h 20000"/>
                  <a:gd name="T70" fmla="*/ 11442 w 20000"/>
                  <a:gd name="T71" fmla="*/ 4542 h 20000"/>
                  <a:gd name="T72" fmla="*/ 11442 w 20000"/>
                  <a:gd name="T73" fmla="*/ 5966 h 20000"/>
                  <a:gd name="T74" fmla="*/ 10481 w 20000"/>
                  <a:gd name="T75" fmla="*/ 8068 h 20000"/>
                  <a:gd name="T76" fmla="*/ 7885 w 20000"/>
                  <a:gd name="T77" fmla="*/ 8746 h 20000"/>
                  <a:gd name="T78" fmla="*/ 7500 w 20000"/>
                  <a:gd name="T79" fmla="*/ 10102 h 20000"/>
                  <a:gd name="T80" fmla="*/ 8942 w 20000"/>
                  <a:gd name="T81" fmla="*/ 11932 h 20000"/>
                  <a:gd name="T82" fmla="*/ 8942 w 20000"/>
                  <a:gd name="T83" fmla="*/ 12610 h 20000"/>
                  <a:gd name="T84" fmla="*/ 8942 w 20000"/>
                  <a:gd name="T85" fmla="*/ 13627 h 20000"/>
                  <a:gd name="T86" fmla="*/ 11442 w 20000"/>
                  <a:gd name="T87" fmla="*/ 14712 h 20000"/>
                  <a:gd name="T88" fmla="*/ 12019 w 20000"/>
                  <a:gd name="T89" fmla="*/ 14373 h 20000"/>
                  <a:gd name="T90" fmla="*/ 12019 w 20000"/>
                  <a:gd name="T91" fmla="*/ 13627 h 20000"/>
                  <a:gd name="T92" fmla="*/ 14423 w 20000"/>
                  <a:gd name="T93" fmla="*/ 13627 h 20000"/>
                  <a:gd name="T94" fmla="*/ 15385 w 20000"/>
                  <a:gd name="T95" fmla="*/ 15390 h 20000"/>
                  <a:gd name="T96" fmla="*/ 15962 w 20000"/>
                  <a:gd name="T97" fmla="*/ 15390 h 20000"/>
                  <a:gd name="T98" fmla="*/ 15962 w 20000"/>
                  <a:gd name="T99" fmla="*/ 14712 h 20000"/>
                  <a:gd name="T100" fmla="*/ 19327 w 20000"/>
                  <a:gd name="T101" fmla="*/ 15390 h 20000"/>
                  <a:gd name="T102" fmla="*/ 17885 w 20000"/>
                  <a:gd name="T103" fmla="*/ 16068 h 20000"/>
                  <a:gd name="T104" fmla="*/ 18365 w 20000"/>
                  <a:gd name="T105" fmla="*/ 17153 h 20000"/>
                  <a:gd name="T106" fmla="*/ 19904 w 20000"/>
                  <a:gd name="T107" fmla="*/ 17492 h 20000"/>
                  <a:gd name="T108" fmla="*/ 19904 w 20000"/>
                  <a:gd name="T109" fmla="*/ 1993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000" h="20000">
                    <a:moveTo>
                      <a:pt x="19904" y="19932"/>
                    </a:moveTo>
                    <a:lnTo>
                      <a:pt x="19327" y="18915"/>
                    </a:lnTo>
                    <a:lnTo>
                      <a:pt x="17885" y="18169"/>
                    </a:lnTo>
                    <a:lnTo>
                      <a:pt x="16923" y="17492"/>
                    </a:lnTo>
                    <a:lnTo>
                      <a:pt x="15385" y="16475"/>
                    </a:lnTo>
                    <a:lnTo>
                      <a:pt x="14423" y="16068"/>
                    </a:lnTo>
                    <a:lnTo>
                      <a:pt x="13942" y="14712"/>
                    </a:lnTo>
                    <a:lnTo>
                      <a:pt x="12981" y="15390"/>
                    </a:lnTo>
                    <a:lnTo>
                      <a:pt x="14423" y="17492"/>
                    </a:lnTo>
                    <a:lnTo>
                      <a:pt x="13942" y="17492"/>
                    </a:lnTo>
                    <a:lnTo>
                      <a:pt x="12019" y="16068"/>
                    </a:lnTo>
                    <a:lnTo>
                      <a:pt x="8942" y="15390"/>
                    </a:lnTo>
                    <a:lnTo>
                      <a:pt x="7885" y="16068"/>
                    </a:lnTo>
                    <a:lnTo>
                      <a:pt x="7500" y="16068"/>
                    </a:lnTo>
                    <a:lnTo>
                      <a:pt x="6442" y="15390"/>
                    </a:lnTo>
                    <a:lnTo>
                      <a:pt x="5000" y="14712"/>
                    </a:lnTo>
                    <a:lnTo>
                      <a:pt x="5481" y="13627"/>
                    </a:lnTo>
                    <a:lnTo>
                      <a:pt x="5481" y="12610"/>
                    </a:lnTo>
                    <a:lnTo>
                      <a:pt x="5000" y="12610"/>
                    </a:lnTo>
                    <a:lnTo>
                      <a:pt x="3942" y="13627"/>
                    </a:lnTo>
                    <a:lnTo>
                      <a:pt x="3558" y="13288"/>
                    </a:lnTo>
                    <a:lnTo>
                      <a:pt x="1538" y="9831"/>
                    </a:lnTo>
                    <a:lnTo>
                      <a:pt x="0" y="7322"/>
                    </a:lnTo>
                    <a:lnTo>
                      <a:pt x="1538" y="8068"/>
                    </a:lnTo>
                    <a:lnTo>
                      <a:pt x="2500" y="8746"/>
                    </a:lnTo>
                    <a:lnTo>
                      <a:pt x="3558" y="8068"/>
                    </a:lnTo>
                    <a:lnTo>
                      <a:pt x="2500" y="5966"/>
                    </a:lnTo>
                    <a:lnTo>
                      <a:pt x="2500" y="3458"/>
                    </a:lnTo>
                    <a:lnTo>
                      <a:pt x="3558" y="0"/>
                    </a:lnTo>
                    <a:lnTo>
                      <a:pt x="5000" y="0"/>
                    </a:lnTo>
                    <a:lnTo>
                      <a:pt x="7885" y="678"/>
                    </a:lnTo>
                    <a:lnTo>
                      <a:pt x="8942" y="0"/>
                    </a:lnTo>
                    <a:lnTo>
                      <a:pt x="9423" y="678"/>
                    </a:lnTo>
                    <a:lnTo>
                      <a:pt x="9423" y="1763"/>
                    </a:lnTo>
                    <a:lnTo>
                      <a:pt x="9423" y="3458"/>
                    </a:lnTo>
                    <a:lnTo>
                      <a:pt x="11442" y="4542"/>
                    </a:lnTo>
                    <a:lnTo>
                      <a:pt x="11442" y="5966"/>
                    </a:lnTo>
                    <a:lnTo>
                      <a:pt x="10481" y="8068"/>
                    </a:lnTo>
                    <a:lnTo>
                      <a:pt x="7885" y="8746"/>
                    </a:lnTo>
                    <a:lnTo>
                      <a:pt x="7500" y="10102"/>
                    </a:lnTo>
                    <a:lnTo>
                      <a:pt x="8942" y="11932"/>
                    </a:lnTo>
                    <a:lnTo>
                      <a:pt x="8942" y="12610"/>
                    </a:lnTo>
                    <a:lnTo>
                      <a:pt x="8942" y="13627"/>
                    </a:lnTo>
                    <a:lnTo>
                      <a:pt x="11442" y="14712"/>
                    </a:lnTo>
                    <a:lnTo>
                      <a:pt x="12019" y="14373"/>
                    </a:lnTo>
                    <a:lnTo>
                      <a:pt x="12019" y="13627"/>
                    </a:lnTo>
                    <a:lnTo>
                      <a:pt x="14423" y="13627"/>
                    </a:lnTo>
                    <a:lnTo>
                      <a:pt x="15385" y="15390"/>
                    </a:lnTo>
                    <a:lnTo>
                      <a:pt x="15962" y="15390"/>
                    </a:lnTo>
                    <a:lnTo>
                      <a:pt x="15962" y="14712"/>
                    </a:lnTo>
                    <a:lnTo>
                      <a:pt x="19327" y="15390"/>
                    </a:lnTo>
                    <a:lnTo>
                      <a:pt x="17885" y="16068"/>
                    </a:lnTo>
                    <a:lnTo>
                      <a:pt x="18365" y="17153"/>
                    </a:lnTo>
                    <a:lnTo>
                      <a:pt x="19904" y="17492"/>
                    </a:lnTo>
                    <a:lnTo>
                      <a:pt x="19904" y="19932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9" name="Freeform 168">
                <a:extLst>
                  <a:ext uri="{FF2B5EF4-FFF2-40B4-BE49-F238E27FC236}">
                    <a16:creationId xmlns:a16="http://schemas.microsoft.com/office/drawing/2014/main" id="{9CEC8F43-01D2-9520-83C0-DEDF37EA7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2822" y="4341804"/>
                <a:ext cx="122310" cy="122310"/>
              </a:xfrm>
              <a:custGeom>
                <a:avLst/>
                <a:gdLst>
                  <a:gd name="T0" fmla="*/ 14877 w 20000"/>
                  <a:gd name="T1" fmla="*/ 19901 h 20000"/>
                  <a:gd name="T2" fmla="*/ 13695 w 20000"/>
                  <a:gd name="T3" fmla="*/ 18916 h 20000"/>
                  <a:gd name="T4" fmla="*/ 13695 w 20000"/>
                  <a:gd name="T5" fmla="*/ 18325 h 20000"/>
                  <a:gd name="T6" fmla="*/ 13695 w 20000"/>
                  <a:gd name="T7" fmla="*/ 17340 h 20000"/>
                  <a:gd name="T8" fmla="*/ 13300 w 20000"/>
                  <a:gd name="T9" fmla="*/ 18325 h 20000"/>
                  <a:gd name="T10" fmla="*/ 9655 w 20000"/>
                  <a:gd name="T11" fmla="*/ 17340 h 20000"/>
                  <a:gd name="T12" fmla="*/ 8177 w 20000"/>
                  <a:gd name="T13" fmla="*/ 13300 h 20000"/>
                  <a:gd name="T14" fmla="*/ 9163 w 20000"/>
                  <a:gd name="T15" fmla="*/ 11724 h 20000"/>
                  <a:gd name="T16" fmla="*/ 8177 w 20000"/>
                  <a:gd name="T17" fmla="*/ 10246 h 20000"/>
                  <a:gd name="T18" fmla="*/ 5616 w 20000"/>
                  <a:gd name="T19" fmla="*/ 9163 h 20000"/>
                  <a:gd name="T20" fmla="*/ 6601 w 20000"/>
                  <a:gd name="T21" fmla="*/ 11724 h 20000"/>
                  <a:gd name="T22" fmla="*/ 5025 w 20000"/>
                  <a:gd name="T23" fmla="*/ 10640 h 20000"/>
                  <a:gd name="T24" fmla="*/ 4039 w 20000"/>
                  <a:gd name="T25" fmla="*/ 10246 h 20000"/>
                  <a:gd name="T26" fmla="*/ 4039 w 20000"/>
                  <a:gd name="T27" fmla="*/ 10640 h 20000"/>
                  <a:gd name="T28" fmla="*/ 3054 w 20000"/>
                  <a:gd name="T29" fmla="*/ 10640 h 20000"/>
                  <a:gd name="T30" fmla="*/ 2562 w 20000"/>
                  <a:gd name="T31" fmla="*/ 9163 h 20000"/>
                  <a:gd name="T32" fmla="*/ 985 w 20000"/>
                  <a:gd name="T33" fmla="*/ 10640 h 20000"/>
                  <a:gd name="T34" fmla="*/ 0 w 20000"/>
                  <a:gd name="T35" fmla="*/ 13300 h 20000"/>
                  <a:gd name="T36" fmla="*/ 0 w 20000"/>
                  <a:gd name="T37" fmla="*/ 11724 h 20000"/>
                  <a:gd name="T38" fmla="*/ 0 w 20000"/>
                  <a:gd name="T39" fmla="*/ 8177 h 20000"/>
                  <a:gd name="T40" fmla="*/ 3054 w 20000"/>
                  <a:gd name="T41" fmla="*/ 7586 h 20000"/>
                  <a:gd name="T42" fmla="*/ 4039 w 20000"/>
                  <a:gd name="T43" fmla="*/ 5616 h 20000"/>
                  <a:gd name="T44" fmla="*/ 6601 w 20000"/>
                  <a:gd name="T45" fmla="*/ 5025 h 20000"/>
                  <a:gd name="T46" fmla="*/ 7192 w 20000"/>
                  <a:gd name="T47" fmla="*/ 6601 h 20000"/>
                  <a:gd name="T48" fmla="*/ 6601 w 20000"/>
                  <a:gd name="T49" fmla="*/ 7586 h 20000"/>
                  <a:gd name="T50" fmla="*/ 6601 w 20000"/>
                  <a:gd name="T51" fmla="*/ 8177 h 20000"/>
                  <a:gd name="T52" fmla="*/ 9163 w 20000"/>
                  <a:gd name="T53" fmla="*/ 6601 h 20000"/>
                  <a:gd name="T54" fmla="*/ 9655 w 20000"/>
                  <a:gd name="T55" fmla="*/ 5025 h 20000"/>
                  <a:gd name="T56" fmla="*/ 11724 w 20000"/>
                  <a:gd name="T57" fmla="*/ 5616 h 20000"/>
                  <a:gd name="T58" fmla="*/ 11724 w 20000"/>
                  <a:gd name="T59" fmla="*/ 3547 h 20000"/>
                  <a:gd name="T60" fmla="*/ 12217 w 20000"/>
                  <a:gd name="T61" fmla="*/ 4039 h 20000"/>
                  <a:gd name="T62" fmla="*/ 13300 w 20000"/>
                  <a:gd name="T63" fmla="*/ 3547 h 20000"/>
                  <a:gd name="T64" fmla="*/ 14877 w 20000"/>
                  <a:gd name="T65" fmla="*/ 3547 h 20000"/>
                  <a:gd name="T66" fmla="*/ 13695 w 20000"/>
                  <a:gd name="T67" fmla="*/ 0 h 20000"/>
                  <a:gd name="T68" fmla="*/ 16355 w 20000"/>
                  <a:gd name="T69" fmla="*/ 1576 h 20000"/>
                  <a:gd name="T70" fmla="*/ 17833 w 20000"/>
                  <a:gd name="T71" fmla="*/ 2562 h 20000"/>
                  <a:gd name="T72" fmla="*/ 17833 w 20000"/>
                  <a:gd name="T73" fmla="*/ 5025 h 20000"/>
                  <a:gd name="T74" fmla="*/ 17340 w 20000"/>
                  <a:gd name="T75" fmla="*/ 5616 h 20000"/>
                  <a:gd name="T76" fmla="*/ 18916 w 20000"/>
                  <a:gd name="T77" fmla="*/ 5616 h 20000"/>
                  <a:gd name="T78" fmla="*/ 18916 w 20000"/>
                  <a:gd name="T79" fmla="*/ 9163 h 20000"/>
                  <a:gd name="T80" fmla="*/ 19901 w 20000"/>
                  <a:gd name="T81" fmla="*/ 11724 h 20000"/>
                  <a:gd name="T82" fmla="*/ 17833 w 20000"/>
                  <a:gd name="T83" fmla="*/ 12217 h 20000"/>
                  <a:gd name="T84" fmla="*/ 18916 w 20000"/>
                  <a:gd name="T85" fmla="*/ 15862 h 20000"/>
                  <a:gd name="T86" fmla="*/ 17833 w 20000"/>
                  <a:gd name="T87" fmla="*/ 15862 h 20000"/>
                  <a:gd name="T88" fmla="*/ 16355 w 20000"/>
                  <a:gd name="T89" fmla="*/ 11724 h 20000"/>
                  <a:gd name="T90" fmla="*/ 13695 w 20000"/>
                  <a:gd name="T91" fmla="*/ 14286 h 20000"/>
                  <a:gd name="T92" fmla="*/ 15862 w 20000"/>
                  <a:gd name="T93" fmla="*/ 16256 h 20000"/>
                  <a:gd name="T94" fmla="*/ 14877 w 20000"/>
                  <a:gd name="T95" fmla="*/ 1990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000" h="20000">
                    <a:moveTo>
                      <a:pt x="14877" y="19901"/>
                    </a:moveTo>
                    <a:lnTo>
                      <a:pt x="13695" y="18916"/>
                    </a:lnTo>
                    <a:lnTo>
                      <a:pt x="13695" y="18325"/>
                    </a:lnTo>
                    <a:lnTo>
                      <a:pt x="13695" y="17340"/>
                    </a:lnTo>
                    <a:lnTo>
                      <a:pt x="13300" y="18325"/>
                    </a:lnTo>
                    <a:lnTo>
                      <a:pt x="9655" y="17340"/>
                    </a:lnTo>
                    <a:lnTo>
                      <a:pt x="8177" y="13300"/>
                    </a:lnTo>
                    <a:lnTo>
                      <a:pt x="9163" y="11724"/>
                    </a:lnTo>
                    <a:lnTo>
                      <a:pt x="8177" y="10246"/>
                    </a:lnTo>
                    <a:lnTo>
                      <a:pt x="5616" y="9163"/>
                    </a:lnTo>
                    <a:lnTo>
                      <a:pt x="6601" y="11724"/>
                    </a:lnTo>
                    <a:lnTo>
                      <a:pt x="5025" y="10640"/>
                    </a:lnTo>
                    <a:lnTo>
                      <a:pt x="4039" y="10246"/>
                    </a:lnTo>
                    <a:lnTo>
                      <a:pt x="4039" y="10640"/>
                    </a:lnTo>
                    <a:lnTo>
                      <a:pt x="3054" y="10640"/>
                    </a:lnTo>
                    <a:lnTo>
                      <a:pt x="2562" y="9163"/>
                    </a:lnTo>
                    <a:lnTo>
                      <a:pt x="985" y="10640"/>
                    </a:lnTo>
                    <a:lnTo>
                      <a:pt x="0" y="13300"/>
                    </a:lnTo>
                    <a:lnTo>
                      <a:pt x="0" y="11724"/>
                    </a:lnTo>
                    <a:lnTo>
                      <a:pt x="0" y="8177"/>
                    </a:lnTo>
                    <a:lnTo>
                      <a:pt x="3054" y="7586"/>
                    </a:lnTo>
                    <a:lnTo>
                      <a:pt x="4039" y="5616"/>
                    </a:lnTo>
                    <a:lnTo>
                      <a:pt x="6601" y="5025"/>
                    </a:lnTo>
                    <a:lnTo>
                      <a:pt x="7192" y="6601"/>
                    </a:lnTo>
                    <a:lnTo>
                      <a:pt x="6601" y="7586"/>
                    </a:lnTo>
                    <a:lnTo>
                      <a:pt x="6601" y="8177"/>
                    </a:lnTo>
                    <a:lnTo>
                      <a:pt x="9163" y="6601"/>
                    </a:lnTo>
                    <a:lnTo>
                      <a:pt x="9655" y="5025"/>
                    </a:lnTo>
                    <a:lnTo>
                      <a:pt x="11724" y="5616"/>
                    </a:lnTo>
                    <a:lnTo>
                      <a:pt x="11724" y="3547"/>
                    </a:lnTo>
                    <a:lnTo>
                      <a:pt x="12217" y="4039"/>
                    </a:lnTo>
                    <a:lnTo>
                      <a:pt x="13300" y="3547"/>
                    </a:lnTo>
                    <a:lnTo>
                      <a:pt x="14877" y="3547"/>
                    </a:lnTo>
                    <a:lnTo>
                      <a:pt x="13695" y="0"/>
                    </a:lnTo>
                    <a:lnTo>
                      <a:pt x="16355" y="1576"/>
                    </a:lnTo>
                    <a:lnTo>
                      <a:pt x="17833" y="2562"/>
                    </a:lnTo>
                    <a:lnTo>
                      <a:pt x="17833" y="5025"/>
                    </a:lnTo>
                    <a:lnTo>
                      <a:pt x="17340" y="5616"/>
                    </a:lnTo>
                    <a:lnTo>
                      <a:pt x="18916" y="5616"/>
                    </a:lnTo>
                    <a:lnTo>
                      <a:pt x="18916" y="9163"/>
                    </a:lnTo>
                    <a:lnTo>
                      <a:pt x="19901" y="11724"/>
                    </a:lnTo>
                    <a:lnTo>
                      <a:pt x="17833" y="12217"/>
                    </a:lnTo>
                    <a:lnTo>
                      <a:pt x="18916" y="15862"/>
                    </a:lnTo>
                    <a:lnTo>
                      <a:pt x="17833" y="15862"/>
                    </a:lnTo>
                    <a:lnTo>
                      <a:pt x="16355" y="11724"/>
                    </a:lnTo>
                    <a:lnTo>
                      <a:pt x="13695" y="14286"/>
                    </a:lnTo>
                    <a:lnTo>
                      <a:pt x="15862" y="16256"/>
                    </a:lnTo>
                    <a:lnTo>
                      <a:pt x="14877" y="19901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0" name="Freeform 167">
                <a:extLst>
                  <a:ext uri="{FF2B5EF4-FFF2-40B4-BE49-F238E27FC236}">
                    <a16:creationId xmlns:a16="http://schemas.microsoft.com/office/drawing/2014/main" id="{DE7FB7C3-56BE-DB1E-2279-E583F8385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3762" y="4282915"/>
                <a:ext cx="28690" cy="45300"/>
              </a:xfrm>
              <a:custGeom>
                <a:avLst/>
                <a:gdLst>
                  <a:gd name="T0" fmla="*/ 0 w 20000"/>
                  <a:gd name="T1" fmla="*/ 19730 h 20000"/>
                  <a:gd name="T2" fmla="*/ 0 w 20000"/>
                  <a:gd name="T3" fmla="*/ 7027 h 20000"/>
                  <a:gd name="T4" fmla="*/ 0 w 20000"/>
                  <a:gd name="T5" fmla="*/ 0 h 20000"/>
                  <a:gd name="T6" fmla="*/ 6667 w 20000"/>
                  <a:gd name="T7" fmla="*/ 0 h 20000"/>
                  <a:gd name="T8" fmla="*/ 10833 w 20000"/>
                  <a:gd name="T9" fmla="*/ 4324 h 20000"/>
                  <a:gd name="T10" fmla="*/ 12917 w 20000"/>
                  <a:gd name="T11" fmla="*/ 1081 h 20000"/>
                  <a:gd name="T12" fmla="*/ 19583 w 20000"/>
                  <a:gd name="T13" fmla="*/ 4324 h 20000"/>
                  <a:gd name="T14" fmla="*/ 19583 w 20000"/>
                  <a:gd name="T15" fmla="*/ 8378 h 20000"/>
                  <a:gd name="T16" fmla="*/ 17083 w 20000"/>
                  <a:gd name="T17" fmla="*/ 11081 h 20000"/>
                  <a:gd name="T18" fmla="*/ 0 w 20000"/>
                  <a:gd name="T19" fmla="*/ 1973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00" h="20000">
                    <a:moveTo>
                      <a:pt x="0" y="19730"/>
                    </a:moveTo>
                    <a:lnTo>
                      <a:pt x="0" y="7027"/>
                    </a:lnTo>
                    <a:lnTo>
                      <a:pt x="0" y="0"/>
                    </a:lnTo>
                    <a:lnTo>
                      <a:pt x="6667" y="0"/>
                    </a:lnTo>
                    <a:lnTo>
                      <a:pt x="10833" y="4324"/>
                    </a:lnTo>
                    <a:lnTo>
                      <a:pt x="12917" y="1081"/>
                    </a:lnTo>
                    <a:lnTo>
                      <a:pt x="19583" y="4324"/>
                    </a:lnTo>
                    <a:lnTo>
                      <a:pt x="19583" y="8378"/>
                    </a:lnTo>
                    <a:lnTo>
                      <a:pt x="17083" y="11081"/>
                    </a:lnTo>
                    <a:lnTo>
                      <a:pt x="0" y="19730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1" name="Freeform 166">
                <a:extLst>
                  <a:ext uri="{FF2B5EF4-FFF2-40B4-BE49-F238E27FC236}">
                    <a16:creationId xmlns:a16="http://schemas.microsoft.com/office/drawing/2014/main" id="{725B69DC-0F3F-3694-A9D4-8137EC58F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5413" y="4291975"/>
                <a:ext cx="66439" cy="84559"/>
              </a:xfrm>
              <a:custGeom>
                <a:avLst/>
                <a:gdLst>
                  <a:gd name="T0" fmla="*/ 0 w 20000"/>
                  <a:gd name="T1" fmla="*/ 19857 h 20000"/>
                  <a:gd name="T2" fmla="*/ 4909 w 20000"/>
                  <a:gd name="T3" fmla="*/ 16857 h 20000"/>
                  <a:gd name="T4" fmla="*/ 7636 w 20000"/>
                  <a:gd name="T5" fmla="*/ 15429 h 20000"/>
                  <a:gd name="T6" fmla="*/ 11273 w 20000"/>
                  <a:gd name="T7" fmla="*/ 11000 h 20000"/>
                  <a:gd name="T8" fmla="*/ 14182 w 20000"/>
                  <a:gd name="T9" fmla="*/ 8143 h 20000"/>
                  <a:gd name="T10" fmla="*/ 16909 w 20000"/>
                  <a:gd name="T11" fmla="*/ 7286 h 20000"/>
                  <a:gd name="T12" fmla="*/ 16909 w 20000"/>
                  <a:gd name="T13" fmla="*/ 3714 h 20000"/>
                  <a:gd name="T14" fmla="*/ 18727 w 20000"/>
                  <a:gd name="T15" fmla="*/ 0 h 20000"/>
                  <a:gd name="T16" fmla="*/ 18727 w 20000"/>
                  <a:gd name="T17" fmla="*/ 2286 h 20000"/>
                  <a:gd name="T18" fmla="*/ 18727 w 20000"/>
                  <a:gd name="T19" fmla="*/ 3714 h 20000"/>
                  <a:gd name="T20" fmla="*/ 19818 w 20000"/>
                  <a:gd name="T21" fmla="*/ 7286 h 20000"/>
                  <a:gd name="T22" fmla="*/ 16909 w 20000"/>
                  <a:gd name="T23" fmla="*/ 8143 h 20000"/>
                  <a:gd name="T24" fmla="*/ 16909 w 20000"/>
                  <a:gd name="T25" fmla="*/ 11000 h 20000"/>
                  <a:gd name="T26" fmla="*/ 14182 w 20000"/>
                  <a:gd name="T27" fmla="*/ 11714 h 20000"/>
                  <a:gd name="T28" fmla="*/ 11273 w 20000"/>
                  <a:gd name="T29" fmla="*/ 15429 h 20000"/>
                  <a:gd name="T30" fmla="*/ 7636 w 20000"/>
                  <a:gd name="T31" fmla="*/ 16857 h 20000"/>
                  <a:gd name="T32" fmla="*/ 3818 w 20000"/>
                  <a:gd name="T33" fmla="*/ 19000 h 20000"/>
                  <a:gd name="T34" fmla="*/ 0 w 20000"/>
                  <a:gd name="T35" fmla="*/ 1985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000" h="20000">
                    <a:moveTo>
                      <a:pt x="0" y="19857"/>
                    </a:moveTo>
                    <a:lnTo>
                      <a:pt x="4909" y="16857"/>
                    </a:lnTo>
                    <a:lnTo>
                      <a:pt x="7636" y="15429"/>
                    </a:lnTo>
                    <a:lnTo>
                      <a:pt x="11273" y="11000"/>
                    </a:lnTo>
                    <a:lnTo>
                      <a:pt x="14182" y="8143"/>
                    </a:lnTo>
                    <a:lnTo>
                      <a:pt x="16909" y="7286"/>
                    </a:lnTo>
                    <a:lnTo>
                      <a:pt x="16909" y="3714"/>
                    </a:lnTo>
                    <a:lnTo>
                      <a:pt x="18727" y="0"/>
                    </a:lnTo>
                    <a:lnTo>
                      <a:pt x="18727" y="2286"/>
                    </a:lnTo>
                    <a:lnTo>
                      <a:pt x="18727" y="3714"/>
                    </a:lnTo>
                    <a:lnTo>
                      <a:pt x="19818" y="7286"/>
                    </a:lnTo>
                    <a:lnTo>
                      <a:pt x="16909" y="8143"/>
                    </a:lnTo>
                    <a:lnTo>
                      <a:pt x="16909" y="11000"/>
                    </a:lnTo>
                    <a:lnTo>
                      <a:pt x="14182" y="11714"/>
                    </a:lnTo>
                    <a:lnTo>
                      <a:pt x="11273" y="15429"/>
                    </a:lnTo>
                    <a:lnTo>
                      <a:pt x="7636" y="16857"/>
                    </a:lnTo>
                    <a:lnTo>
                      <a:pt x="3818" y="19000"/>
                    </a:lnTo>
                    <a:lnTo>
                      <a:pt x="0" y="19857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2" name="Freeform 165">
                <a:extLst>
                  <a:ext uri="{FF2B5EF4-FFF2-40B4-BE49-F238E27FC236}">
                    <a16:creationId xmlns:a16="http://schemas.microsoft.com/office/drawing/2014/main" id="{9B05EDDD-B7AE-D94E-727C-4C0BA809B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2652" y="4260265"/>
                <a:ext cx="42280" cy="48320"/>
              </a:xfrm>
              <a:custGeom>
                <a:avLst/>
                <a:gdLst>
                  <a:gd name="T0" fmla="*/ 19710 w 20000"/>
                  <a:gd name="T1" fmla="*/ 19747 h 20000"/>
                  <a:gd name="T2" fmla="*/ 15072 w 20000"/>
                  <a:gd name="T3" fmla="*/ 17215 h 20000"/>
                  <a:gd name="T4" fmla="*/ 10725 w 20000"/>
                  <a:gd name="T5" fmla="*/ 10380 h 20000"/>
                  <a:gd name="T6" fmla="*/ 4638 w 20000"/>
                  <a:gd name="T7" fmla="*/ 9367 h 20000"/>
                  <a:gd name="T8" fmla="*/ 0 w 20000"/>
                  <a:gd name="T9" fmla="*/ 2532 h 20000"/>
                  <a:gd name="T10" fmla="*/ 11884 w 20000"/>
                  <a:gd name="T11" fmla="*/ 0 h 20000"/>
                  <a:gd name="T12" fmla="*/ 15072 w 20000"/>
                  <a:gd name="T13" fmla="*/ 2532 h 20000"/>
                  <a:gd name="T14" fmla="*/ 16522 w 20000"/>
                  <a:gd name="T15" fmla="*/ 5316 h 20000"/>
                  <a:gd name="T16" fmla="*/ 15072 w 20000"/>
                  <a:gd name="T17" fmla="*/ 9367 h 20000"/>
                  <a:gd name="T18" fmla="*/ 19710 w 20000"/>
                  <a:gd name="T19" fmla="*/ 1974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00" h="20000">
                    <a:moveTo>
                      <a:pt x="19710" y="19747"/>
                    </a:moveTo>
                    <a:lnTo>
                      <a:pt x="15072" y="17215"/>
                    </a:lnTo>
                    <a:lnTo>
                      <a:pt x="10725" y="10380"/>
                    </a:lnTo>
                    <a:lnTo>
                      <a:pt x="4638" y="9367"/>
                    </a:lnTo>
                    <a:lnTo>
                      <a:pt x="0" y="2532"/>
                    </a:lnTo>
                    <a:lnTo>
                      <a:pt x="11884" y="0"/>
                    </a:lnTo>
                    <a:lnTo>
                      <a:pt x="15072" y="2532"/>
                    </a:lnTo>
                    <a:lnTo>
                      <a:pt x="16522" y="5316"/>
                    </a:lnTo>
                    <a:lnTo>
                      <a:pt x="15072" y="9367"/>
                    </a:lnTo>
                    <a:lnTo>
                      <a:pt x="19710" y="19747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3" name="Freeform 164">
                <a:extLst>
                  <a:ext uri="{FF2B5EF4-FFF2-40B4-BE49-F238E27FC236}">
                    <a16:creationId xmlns:a16="http://schemas.microsoft.com/office/drawing/2014/main" id="{2D3AC592-1745-E548-7AD6-A16708979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8862" y="4307075"/>
                <a:ext cx="28690" cy="57380"/>
              </a:xfrm>
              <a:custGeom>
                <a:avLst/>
                <a:gdLst>
                  <a:gd name="T0" fmla="*/ 12917 w 20000"/>
                  <a:gd name="T1" fmla="*/ 19787 h 20000"/>
                  <a:gd name="T2" fmla="*/ 6667 w 20000"/>
                  <a:gd name="T3" fmla="*/ 15532 h 20000"/>
                  <a:gd name="T4" fmla="*/ 2500 w 20000"/>
                  <a:gd name="T5" fmla="*/ 15532 h 20000"/>
                  <a:gd name="T6" fmla="*/ 0 w 20000"/>
                  <a:gd name="T7" fmla="*/ 10851 h 20000"/>
                  <a:gd name="T8" fmla="*/ 6667 w 20000"/>
                  <a:gd name="T9" fmla="*/ 8723 h 20000"/>
                  <a:gd name="T10" fmla="*/ 12917 w 20000"/>
                  <a:gd name="T11" fmla="*/ 851 h 20000"/>
                  <a:gd name="T12" fmla="*/ 17083 w 20000"/>
                  <a:gd name="T13" fmla="*/ 0 h 20000"/>
                  <a:gd name="T14" fmla="*/ 19583 w 20000"/>
                  <a:gd name="T15" fmla="*/ 851 h 20000"/>
                  <a:gd name="T16" fmla="*/ 17083 w 20000"/>
                  <a:gd name="T17" fmla="*/ 6596 h 20000"/>
                  <a:gd name="T18" fmla="*/ 12917 w 20000"/>
                  <a:gd name="T19" fmla="*/ 14255 h 20000"/>
                  <a:gd name="T20" fmla="*/ 17083 w 20000"/>
                  <a:gd name="T21" fmla="*/ 19787 h 20000"/>
                  <a:gd name="T22" fmla="*/ 12917 w 20000"/>
                  <a:gd name="T23" fmla="*/ 1978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000" h="20000">
                    <a:moveTo>
                      <a:pt x="12917" y="19787"/>
                    </a:moveTo>
                    <a:lnTo>
                      <a:pt x="6667" y="15532"/>
                    </a:lnTo>
                    <a:lnTo>
                      <a:pt x="2500" y="15532"/>
                    </a:lnTo>
                    <a:lnTo>
                      <a:pt x="0" y="10851"/>
                    </a:lnTo>
                    <a:lnTo>
                      <a:pt x="6667" y="8723"/>
                    </a:lnTo>
                    <a:lnTo>
                      <a:pt x="12917" y="851"/>
                    </a:lnTo>
                    <a:lnTo>
                      <a:pt x="17083" y="0"/>
                    </a:lnTo>
                    <a:lnTo>
                      <a:pt x="19583" y="851"/>
                    </a:lnTo>
                    <a:lnTo>
                      <a:pt x="17083" y="6596"/>
                    </a:lnTo>
                    <a:lnTo>
                      <a:pt x="12917" y="14255"/>
                    </a:lnTo>
                    <a:lnTo>
                      <a:pt x="17083" y="19787"/>
                    </a:lnTo>
                    <a:lnTo>
                      <a:pt x="12917" y="19787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4" name="Freeform 163">
                <a:extLst>
                  <a:ext uri="{FF2B5EF4-FFF2-40B4-BE49-F238E27FC236}">
                    <a16:creationId xmlns:a16="http://schemas.microsoft.com/office/drawing/2014/main" id="{B8E52A4E-CB61-036F-22C3-14DAB4B11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8692" y="4291975"/>
                <a:ext cx="25669" cy="40769"/>
              </a:xfrm>
              <a:custGeom>
                <a:avLst/>
                <a:gdLst>
                  <a:gd name="T0" fmla="*/ 14419 w 20000"/>
                  <a:gd name="T1" fmla="*/ 19706 h 20000"/>
                  <a:gd name="T2" fmla="*/ 6977 w 20000"/>
                  <a:gd name="T3" fmla="*/ 7647 h 20000"/>
                  <a:gd name="T4" fmla="*/ 2791 w 20000"/>
                  <a:gd name="T5" fmla="*/ 7647 h 20000"/>
                  <a:gd name="T6" fmla="*/ 0 w 20000"/>
                  <a:gd name="T7" fmla="*/ 0 h 20000"/>
                  <a:gd name="T8" fmla="*/ 2791 w 20000"/>
                  <a:gd name="T9" fmla="*/ 2941 h 20000"/>
                  <a:gd name="T10" fmla="*/ 12093 w 20000"/>
                  <a:gd name="T11" fmla="*/ 2941 h 20000"/>
                  <a:gd name="T12" fmla="*/ 12093 w 20000"/>
                  <a:gd name="T13" fmla="*/ 7647 h 20000"/>
                  <a:gd name="T14" fmla="*/ 19535 w 20000"/>
                  <a:gd name="T15" fmla="*/ 16765 h 20000"/>
                  <a:gd name="T16" fmla="*/ 14419 w 20000"/>
                  <a:gd name="T17" fmla="*/ 1970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00" h="20000">
                    <a:moveTo>
                      <a:pt x="14419" y="19706"/>
                    </a:moveTo>
                    <a:lnTo>
                      <a:pt x="6977" y="7647"/>
                    </a:lnTo>
                    <a:lnTo>
                      <a:pt x="2791" y="7647"/>
                    </a:lnTo>
                    <a:lnTo>
                      <a:pt x="0" y="0"/>
                    </a:lnTo>
                    <a:lnTo>
                      <a:pt x="2791" y="2941"/>
                    </a:lnTo>
                    <a:lnTo>
                      <a:pt x="12093" y="2941"/>
                    </a:lnTo>
                    <a:lnTo>
                      <a:pt x="12093" y="7647"/>
                    </a:lnTo>
                    <a:lnTo>
                      <a:pt x="19535" y="16765"/>
                    </a:lnTo>
                    <a:lnTo>
                      <a:pt x="14419" y="19706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5" name="Freeform 162">
                <a:extLst>
                  <a:ext uri="{FF2B5EF4-FFF2-40B4-BE49-F238E27FC236}">
                    <a16:creationId xmlns:a16="http://schemas.microsoft.com/office/drawing/2014/main" id="{DF5A2224-7387-9726-439B-B709B6400E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3022" y="4301035"/>
                <a:ext cx="13590" cy="46809"/>
              </a:xfrm>
              <a:custGeom>
                <a:avLst/>
                <a:gdLst>
                  <a:gd name="T0" fmla="*/ 5455 w 20000"/>
                  <a:gd name="T1" fmla="*/ 19744 h 20000"/>
                  <a:gd name="T2" fmla="*/ 0 w 20000"/>
                  <a:gd name="T3" fmla="*/ 19744 h 20000"/>
                  <a:gd name="T4" fmla="*/ 13636 w 20000"/>
                  <a:gd name="T5" fmla="*/ 9231 h 20000"/>
                  <a:gd name="T6" fmla="*/ 19091 w 20000"/>
                  <a:gd name="T7" fmla="*/ 0 h 20000"/>
                  <a:gd name="T8" fmla="*/ 19091 w 20000"/>
                  <a:gd name="T9" fmla="*/ 10513 h 20000"/>
                  <a:gd name="T10" fmla="*/ 13636 w 20000"/>
                  <a:gd name="T11" fmla="*/ 13077 h 20000"/>
                  <a:gd name="T12" fmla="*/ 5455 w 20000"/>
                  <a:gd name="T13" fmla="*/ 1974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00" h="20000">
                    <a:moveTo>
                      <a:pt x="5455" y="19744"/>
                    </a:moveTo>
                    <a:lnTo>
                      <a:pt x="0" y="19744"/>
                    </a:lnTo>
                    <a:lnTo>
                      <a:pt x="13636" y="9231"/>
                    </a:lnTo>
                    <a:lnTo>
                      <a:pt x="19091" y="0"/>
                    </a:lnTo>
                    <a:lnTo>
                      <a:pt x="19091" y="10513"/>
                    </a:lnTo>
                    <a:lnTo>
                      <a:pt x="13636" y="13077"/>
                    </a:lnTo>
                    <a:lnTo>
                      <a:pt x="5455" y="19744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6" name="Freeform 161">
                <a:extLst>
                  <a:ext uri="{FF2B5EF4-FFF2-40B4-BE49-F238E27FC236}">
                    <a16:creationId xmlns:a16="http://schemas.microsoft.com/office/drawing/2014/main" id="{C0094911-B8BD-7F78-838C-FE0794772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6612" y="4332745"/>
                <a:ext cx="22649" cy="16610"/>
              </a:xfrm>
              <a:custGeom>
                <a:avLst/>
                <a:gdLst>
                  <a:gd name="T0" fmla="*/ 14054 w 20000"/>
                  <a:gd name="T1" fmla="*/ 19259 h 20000"/>
                  <a:gd name="T2" fmla="*/ 0 w 20000"/>
                  <a:gd name="T3" fmla="*/ 11852 h 20000"/>
                  <a:gd name="T4" fmla="*/ 5405 w 20000"/>
                  <a:gd name="T5" fmla="*/ 7407 h 20000"/>
                  <a:gd name="T6" fmla="*/ 14054 w 20000"/>
                  <a:gd name="T7" fmla="*/ 0 h 20000"/>
                  <a:gd name="T8" fmla="*/ 19459 w 20000"/>
                  <a:gd name="T9" fmla="*/ 7407 h 20000"/>
                  <a:gd name="T10" fmla="*/ 14054 w 20000"/>
                  <a:gd name="T11" fmla="*/ 1925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00" h="20000">
                    <a:moveTo>
                      <a:pt x="14054" y="19259"/>
                    </a:moveTo>
                    <a:lnTo>
                      <a:pt x="0" y="11852"/>
                    </a:lnTo>
                    <a:lnTo>
                      <a:pt x="5405" y="7407"/>
                    </a:lnTo>
                    <a:lnTo>
                      <a:pt x="14054" y="0"/>
                    </a:lnTo>
                    <a:lnTo>
                      <a:pt x="19459" y="7407"/>
                    </a:lnTo>
                    <a:lnTo>
                      <a:pt x="14054" y="19259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7" name="Freeform 157">
                <a:extLst>
                  <a:ext uri="{FF2B5EF4-FFF2-40B4-BE49-F238E27FC236}">
                    <a16:creationId xmlns:a16="http://schemas.microsoft.com/office/drawing/2014/main" id="{8F6E28D9-F560-4AAA-3F46-B165F56701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0307" y="4029237"/>
                <a:ext cx="223478" cy="425817"/>
              </a:xfrm>
              <a:custGeom>
                <a:avLst/>
                <a:gdLst>
                  <a:gd name="T0" fmla="*/ 5908 w 20000"/>
                  <a:gd name="T1" fmla="*/ 455 h 20000"/>
                  <a:gd name="T2" fmla="*/ 7317 w 20000"/>
                  <a:gd name="T3" fmla="*/ 739 h 20000"/>
                  <a:gd name="T4" fmla="*/ 7317 w 20000"/>
                  <a:gd name="T5" fmla="*/ 1449 h 20000"/>
                  <a:gd name="T6" fmla="*/ 8401 w 20000"/>
                  <a:gd name="T7" fmla="*/ 1619 h 20000"/>
                  <a:gd name="T8" fmla="*/ 8401 w 20000"/>
                  <a:gd name="T9" fmla="*/ 2784 h 20000"/>
                  <a:gd name="T10" fmla="*/ 8997 w 20000"/>
                  <a:gd name="T11" fmla="*/ 3949 h 20000"/>
                  <a:gd name="T12" fmla="*/ 10407 w 20000"/>
                  <a:gd name="T13" fmla="*/ 3523 h 20000"/>
                  <a:gd name="T14" fmla="*/ 12087 w 20000"/>
                  <a:gd name="T15" fmla="*/ 3523 h 20000"/>
                  <a:gd name="T16" fmla="*/ 13496 w 20000"/>
                  <a:gd name="T17" fmla="*/ 3352 h 20000"/>
                  <a:gd name="T18" fmla="*/ 15447 w 20000"/>
                  <a:gd name="T19" fmla="*/ 3068 h 20000"/>
                  <a:gd name="T20" fmla="*/ 17724 w 20000"/>
                  <a:gd name="T21" fmla="*/ 4545 h 20000"/>
                  <a:gd name="T22" fmla="*/ 17940 w 20000"/>
                  <a:gd name="T23" fmla="*/ 5284 h 20000"/>
                  <a:gd name="T24" fmla="*/ 19404 w 20000"/>
                  <a:gd name="T25" fmla="*/ 6165 h 20000"/>
                  <a:gd name="T26" fmla="*/ 19946 w 20000"/>
                  <a:gd name="T27" fmla="*/ 6619 h 20000"/>
                  <a:gd name="T28" fmla="*/ 19946 w 20000"/>
                  <a:gd name="T29" fmla="*/ 8068 h 20000"/>
                  <a:gd name="T30" fmla="*/ 19079 w 20000"/>
                  <a:gd name="T31" fmla="*/ 8523 h 20000"/>
                  <a:gd name="T32" fmla="*/ 17724 w 20000"/>
                  <a:gd name="T33" fmla="*/ 8523 h 20000"/>
                  <a:gd name="T34" fmla="*/ 14038 w 20000"/>
                  <a:gd name="T35" fmla="*/ 8523 h 20000"/>
                  <a:gd name="T36" fmla="*/ 12629 w 20000"/>
                  <a:gd name="T37" fmla="*/ 9972 h 20000"/>
                  <a:gd name="T38" fmla="*/ 14309 w 20000"/>
                  <a:gd name="T39" fmla="*/ 12017 h 20000"/>
                  <a:gd name="T40" fmla="*/ 11220 w 20000"/>
                  <a:gd name="T41" fmla="*/ 10852 h 20000"/>
                  <a:gd name="T42" fmla="*/ 9539 w 20000"/>
                  <a:gd name="T43" fmla="*/ 9688 h 20000"/>
                  <a:gd name="T44" fmla="*/ 7317 w 20000"/>
                  <a:gd name="T45" fmla="*/ 10852 h 20000"/>
                  <a:gd name="T46" fmla="*/ 6179 w 20000"/>
                  <a:gd name="T47" fmla="*/ 12614 h 20000"/>
                  <a:gd name="T48" fmla="*/ 5312 w 20000"/>
                  <a:gd name="T49" fmla="*/ 14233 h 20000"/>
                  <a:gd name="T50" fmla="*/ 7317 w 20000"/>
                  <a:gd name="T51" fmla="*/ 15398 h 20000"/>
                  <a:gd name="T52" fmla="*/ 8130 w 20000"/>
                  <a:gd name="T53" fmla="*/ 16307 h 20000"/>
                  <a:gd name="T54" fmla="*/ 10407 w 20000"/>
                  <a:gd name="T55" fmla="*/ 18523 h 20000"/>
                  <a:gd name="T56" fmla="*/ 12629 w 20000"/>
                  <a:gd name="T57" fmla="*/ 19375 h 20000"/>
                  <a:gd name="T58" fmla="*/ 11762 w 20000"/>
                  <a:gd name="T59" fmla="*/ 19688 h 20000"/>
                  <a:gd name="T60" fmla="*/ 10949 w 20000"/>
                  <a:gd name="T61" fmla="*/ 19972 h 20000"/>
                  <a:gd name="T62" fmla="*/ 10407 w 20000"/>
                  <a:gd name="T63" fmla="*/ 19375 h 20000"/>
                  <a:gd name="T64" fmla="*/ 8130 w 20000"/>
                  <a:gd name="T65" fmla="*/ 18920 h 20000"/>
                  <a:gd name="T66" fmla="*/ 6179 w 20000"/>
                  <a:gd name="T67" fmla="*/ 17756 h 20000"/>
                  <a:gd name="T68" fmla="*/ 4444 w 20000"/>
                  <a:gd name="T69" fmla="*/ 16307 h 20000"/>
                  <a:gd name="T70" fmla="*/ 3902 w 20000"/>
                  <a:gd name="T71" fmla="*/ 17017 h 20000"/>
                  <a:gd name="T72" fmla="*/ 3089 w 20000"/>
                  <a:gd name="T73" fmla="*/ 15852 h 20000"/>
                  <a:gd name="T74" fmla="*/ 3902 w 20000"/>
                  <a:gd name="T75" fmla="*/ 14517 h 20000"/>
                  <a:gd name="T76" fmla="*/ 4444 w 20000"/>
                  <a:gd name="T77" fmla="*/ 13949 h 20000"/>
                  <a:gd name="T78" fmla="*/ 5312 w 20000"/>
                  <a:gd name="T79" fmla="*/ 12330 h 20000"/>
                  <a:gd name="T80" fmla="*/ 5095 w 20000"/>
                  <a:gd name="T81" fmla="*/ 10114 h 20000"/>
                  <a:gd name="T82" fmla="*/ 2547 w 20000"/>
                  <a:gd name="T83" fmla="*/ 8068 h 20000"/>
                  <a:gd name="T84" fmla="*/ 3089 w 20000"/>
                  <a:gd name="T85" fmla="*/ 7017 h 20000"/>
                  <a:gd name="T86" fmla="*/ 3631 w 20000"/>
                  <a:gd name="T87" fmla="*/ 6165 h 20000"/>
                  <a:gd name="T88" fmla="*/ 2547 w 20000"/>
                  <a:gd name="T89" fmla="*/ 4972 h 20000"/>
                  <a:gd name="T90" fmla="*/ 325 w 20000"/>
                  <a:gd name="T91" fmla="*/ 3068 h 20000"/>
                  <a:gd name="T92" fmla="*/ 0 w 20000"/>
                  <a:gd name="T93" fmla="*/ 2784 h 20000"/>
                  <a:gd name="T94" fmla="*/ 325 w 20000"/>
                  <a:gd name="T95" fmla="*/ 1903 h 20000"/>
                  <a:gd name="T96" fmla="*/ 1409 w 20000"/>
                  <a:gd name="T97" fmla="*/ 1165 h 20000"/>
                  <a:gd name="T98" fmla="*/ 3089 w 20000"/>
                  <a:gd name="T99" fmla="*/ 455 h 20000"/>
                  <a:gd name="T100" fmla="*/ 4444 w 20000"/>
                  <a:gd name="T101" fmla="*/ 28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00" h="20000">
                    <a:moveTo>
                      <a:pt x="5908" y="0"/>
                    </a:moveTo>
                    <a:lnTo>
                      <a:pt x="5908" y="455"/>
                    </a:lnTo>
                    <a:lnTo>
                      <a:pt x="6179" y="284"/>
                    </a:lnTo>
                    <a:lnTo>
                      <a:pt x="7317" y="739"/>
                    </a:lnTo>
                    <a:lnTo>
                      <a:pt x="6775" y="1165"/>
                    </a:lnTo>
                    <a:lnTo>
                      <a:pt x="7317" y="1449"/>
                    </a:lnTo>
                    <a:lnTo>
                      <a:pt x="8130" y="1165"/>
                    </a:lnTo>
                    <a:lnTo>
                      <a:pt x="8401" y="1619"/>
                    </a:lnTo>
                    <a:lnTo>
                      <a:pt x="8997" y="1903"/>
                    </a:lnTo>
                    <a:lnTo>
                      <a:pt x="8401" y="2784"/>
                    </a:lnTo>
                    <a:lnTo>
                      <a:pt x="8401" y="3807"/>
                    </a:lnTo>
                    <a:lnTo>
                      <a:pt x="8997" y="3949"/>
                    </a:lnTo>
                    <a:lnTo>
                      <a:pt x="9864" y="3523"/>
                    </a:lnTo>
                    <a:lnTo>
                      <a:pt x="10407" y="3523"/>
                    </a:lnTo>
                    <a:lnTo>
                      <a:pt x="11220" y="3068"/>
                    </a:lnTo>
                    <a:lnTo>
                      <a:pt x="12087" y="3523"/>
                    </a:lnTo>
                    <a:lnTo>
                      <a:pt x="12629" y="3352"/>
                    </a:lnTo>
                    <a:lnTo>
                      <a:pt x="13496" y="3352"/>
                    </a:lnTo>
                    <a:lnTo>
                      <a:pt x="14038" y="2784"/>
                    </a:lnTo>
                    <a:lnTo>
                      <a:pt x="15447" y="3068"/>
                    </a:lnTo>
                    <a:lnTo>
                      <a:pt x="16314" y="3523"/>
                    </a:lnTo>
                    <a:lnTo>
                      <a:pt x="17724" y="4545"/>
                    </a:lnTo>
                    <a:lnTo>
                      <a:pt x="17724" y="4688"/>
                    </a:lnTo>
                    <a:lnTo>
                      <a:pt x="17940" y="5284"/>
                    </a:lnTo>
                    <a:lnTo>
                      <a:pt x="18537" y="5852"/>
                    </a:lnTo>
                    <a:lnTo>
                      <a:pt x="19404" y="6165"/>
                    </a:lnTo>
                    <a:lnTo>
                      <a:pt x="19404" y="6449"/>
                    </a:lnTo>
                    <a:lnTo>
                      <a:pt x="19946" y="6619"/>
                    </a:lnTo>
                    <a:lnTo>
                      <a:pt x="19946" y="7017"/>
                    </a:lnTo>
                    <a:lnTo>
                      <a:pt x="19946" y="8068"/>
                    </a:lnTo>
                    <a:lnTo>
                      <a:pt x="19404" y="8523"/>
                    </a:lnTo>
                    <a:lnTo>
                      <a:pt x="19079" y="8523"/>
                    </a:lnTo>
                    <a:lnTo>
                      <a:pt x="17940" y="8352"/>
                    </a:lnTo>
                    <a:lnTo>
                      <a:pt x="17724" y="8523"/>
                    </a:lnTo>
                    <a:lnTo>
                      <a:pt x="15718" y="8352"/>
                    </a:lnTo>
                    <a:lnTo>
                      <a:pt x="14038" y="8523"/>
                    </a:lnTo>
                    <a:lnTo>
                      <a:pt x="14038" y="9517"/>
                    </a:lnTo>
                    <a:lnTo>
                      <a:pt x="12629" y="9972"/>
                    </a:lnTo>
                    <a:lnTo>
                      <a:pt x="13171" y="10739"/>
                    </a:lnTo>
                    <a:lnTo>
                      <a:pt x="14309" y="12017"/>
                    </a:lnTo>
                    <a:lnTo>
                      <a:pt x="13496" y="11591"/>
                    </a:lnTo>
                    <a:lnTo>
                      <a:pt x="11220" y="10852"/>
                    </a:lnTo>
                    <a:lnTo>
                      <a:pt x="8997" y="10739"/>
                    </a:lnTo>
                    <a:lnTo>
                      <a:pt x="9539" y="9688"/>
                    </a:lnTo>
                    <a:lnTo>
                      <a:pt x="7317" y="9972"/>
                    </a:lnTo>
                    <a:lnTo>
                      <a:pt x="7317" y="10852"/>
                    </a:lnTo>
                    <a:lnTo>
                      <a:pt x="7317" y="11591"/>
                    </a:lnTo>
                    <a:lnTo>
                      <a:pt x="6179" y="12614"/>
                    </a:lnTo>
                    <a:lnTo>
                      <a:pt x="5908" y="13807"/>
                    </a:lnTo>
                    <a:lnTo>
                      <a:pt x="5312" y="14233"/>
                    </a:lnTo>
                    <a:lnTo>
                      <a:pt x="5908" y="15710"/>
                    </a:lnTo>
                    <a:lnTo>
                      <a:pt x="7317" y="15398"/>
                    </a:lnTo>
                    <a:lnTo>
                      <a:pt x="7588" y="16307"/>
                    </a:lnTo>
                    <a:lnTo>
                      <a:pt x="8130" y="16307"/>
                    </a:lnTo>
                    <a:lnTo>
                      <a:pt x="8997" y="18210"/>
                    </a:lnTo>
                    <a:lnTo>
                      <a:pt x="10407" y="18523"/>
                    </a:lnTo>
                    <a:lnTo>
                      <a:pt x="11762" y="18523"/>
                    </a:lnTo>
                    <a:lnTo>
                      <a:pt x="12629" y="19375"/>
                    </a:lnTo>
                    <a:lnTo>
                      <a:pt x="12087" y="19375"/>
                    </a:lnTo>
                    <a:lnTo>
                      <a:pt x="11762" y="19688"/>
                    </a:lnTo>
                    <a:lnTo>
                      <a:pt x="11220" y="19375"/>
                    </a:lnTo>
                    <a:lnTo>
                      <a:pt x="10949" y="19972"/>
                    </a:lnTo>
                    <a:lnTo>
                      <a:pt x="9864" y="19972"/>
                    </a:lnTo>
                    <a:lnTo>
                      <a:pt x="10407" y="19375"/>
                    </a:lnTo>
                    <a:lnTo>
                      <a:pt x="8401" y="18807"/>
                    </a:lnTo>
                    <a:lnTo>
                      <a:pt x="8130" y="18920"/>
                    </a:lnTo>
                    <a:lnTo>
                      <a:pt x="7317" y="18210"/>
                    </a:lnTo>
                    <a:lnTo>
                      <a:pt x="6179" y="17756"/>
                    </a:lnTo>
                    <a:lnTo>
                      <a:pt x="5095" y="16875"/>
                    </a:lnTo>
                    <a:lnTo>
                      <a:pt x="4444" y="16307"/>
                    </a:lnTo>
                    <a:lnTo>
                      <a:pt x="3902" y="16591"/>
                    </a:lnTo>
                    <a:lnTo>
                      <a:pt x="3902" y="17017"/>
                    </a:lnTo>
                    <a:lnTo>
                      <a:pt x="3631" y="16875"/>
                    </a:lnTo>
                    <a:lnTo>
                      <a:pt x="3089" y="15852"/>
                    </a:lnTo>
                    <a:lnTo>
                      <a:pt x="3631" y="14972"/>
                    </a:lnTo>
                    <a:lnTo>
                      <a:pt x="3902" y="14517"/>
                    </a:lnTo>
                    <a:lnTo>
                      <a:pt x="3902" y="14233"/>
                    </a:lnTo>
                    <a:lnTo>
                      <a:pt x="4444" y="13949"/>
                    </a:lnTo>
                    <a:lnTo>
                      <a:pt x="4444" y="13523"/>
                    </a:lnTo>
                    <a:lnTo>
                      <a:pt x="5312" y="12330"/>
                    </a:lnTo>
                    <a:lnTo>
                      <a:pt x="5908" y="11591"/>
                    </a:lnTo>
                    <a:lnTo>
                      <a:pt x="5095" y="10114"/>
                    </a:lnTo>
                    <a:lnTo>
                      <a:pt x="5095" y="9517"/>
                    </a:lnTo>
                    <a:lnTo>
                      <a:pt x="2547" y="8068"/>
                    </a:lnTo>
                    <a:lnTo>
                      <a:pt x="2547" y="7614"/>
                    </a:lnTo>
                    <a:lnTo>
                      <a:pt x="3089" y="7017"/>
                    </a:lnTo>
                    <a:lnTo>
                      <a:pt x="3089" y="6449"/>
                    </a:lnTo>
                    <a:lnTo>
                      <a:pt x="3631" y="6165"/>
                    </a:lnTo>
                    <a:lnTo>
                      <a:pt x="3089" y="5398"/>
                    </a:lnTo>
                    <a:lnTo>
                      <a:pt x="2547" y="4972"/>
                    </a:lnTo>
                    <a:lnTo>
                      <a:pt x="867" y="3523"/>
                    </a:lnTo>
                    <a:lnTo>
                      <a:pt x="325" y="3068"/>
                    </a:lnTo>
                    <a:lnTo>
                      <a:pt x="0" y="3068"/>
                    </a:lnTo>
                    <a:lnTo>
                      <a:pt x="0" y="2784"/>
                    </a:lnTo>
                    <a:lnTo>
                      <a:pt x="325" y="2614"/>
                    </a:lnTo>
                    <a:lnTo>
                      <a:pt x="325" y="1903"/>
                    </a:lnTo>
                    <a:lnTo>
                      <a:pt x="867" y="1449"/>
                    </a:lnTo>
                    <a:lnTo>
                      <a:pt x="1409" y="1165"/>
                    </a:lnTo>
                    <a:lnTo>
                      <a:pt x="3631" y="852"/>
                    </a:lnTo>
                    <a:lnTo>
                      <a:pt x="3089" y="455"/>
                    </a:lnTo>
                    <a:lnTo>
                      <a:pt x="3902" y="739"/>
                    </a:lnTo>
                    <a:lnTo>
                      <a:pt x="4444" y="284"/>
                    </a:lnTo>
                    <a:lnTo>
                      <a:pt x="5908" y="0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8" name="Freeform 155">
                <a:extLst>
                  <a:ext uri="{FF2B5EF4-FFF2-40B4-BE49-F238E27FC236}">
                    <a16:creationId xmlns:a16="http://schemas.microsoft.com/office/drawing/2014/main" id="{C582ED1D-CDD1-7145-587E-234E82B95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6577" y="3944678"/>
                <a:ext cx="217438" cy="428837"/>
              </a:xfrm>
              <a:custGeom>
                <a:avLst/>
                <a:gdLst>
                  <a:gd name="T0" fmla="*/ 557 w 20000"/>
                  <a:gd name="T1" fmla="*/ 1155 h 20000"/>
                  <a:gd name="T2" fmla="*/ 1727 w 20000"/>
                  <a:gd name="T3" fmla="*/ 1155 h 20000"/>
                  <a:gd name="T4" fmla="*/ 3175 w 20000"/>
                  <a:gd name="T5" fmla="*/ 873 h 20000"/>
                  <a:gd name="T6" fmla="*/ 4624 w 20000"/>
                  <a:gd name="T7" fmla="*/ 873 h 20000"/>
                  <a:gd name="T8" fmla="*/ 6072 w 20000"/>
                  <a:gd name="T9" fmla="*/ 169 h 20000"/>
                  <a:gd name="T10" fmla="*/ 8412 w 20000"/>
                  <a:gd name="T11" fmla="*/ 451 h 20000"/>
                  <a:gd name="T12" fmla="*/ 11253 w 20000"/>
                  <a:gd name="T13" fmla="*/ 592 h 20000"/>
                  <a:gd name="T14" fmla="*/ 12646 w 20000"/>
                  <a:gd name="T15" fmla="*/ 2479 h 20000"/>
                  <a:gd name="T16" fmla="*/ 14429 w 20000"/>
                  <a:gd name="T17" fmla="*/ 2479 h 20000"/>
                  <a:gd name="T18" fmla="*/ 12981 w 20000"/>
                  <a:gd name="T19" fmla="*/ 2789 h 20000"/>
                  <a:gd name="T20" fmla="*/ 12089 w 20000"/>
                  <a:gd name="T21" fmla="*/ 3211 h 20000"/>
                  <a:gd name="T22" fmla="*/ 11253 w 20000"/>
                  <a:gd name="T23" fmla="*/ 4394 h 20000"/>
                  <a:gd name="T24" fmla="*/ 9805 w 20000"/>
                  <a:gd name="T25" fmla="*/ 4817 h 20000"/>
                  <a:gd name="T26" fmla="*/ 11253 w 20000"/>
                  <a:gd name="T27" fmla="*/ 7296 h 20000"/>
                  <a:gd name="T28" fmla="*/ 14429 w 20000"/>
                  <a:gd name="T29" fmla="*/ 9324 h 20000"/>
                  <a:gd name="T30" fmla="*/ 15877 w 20000"/>
                  <a:gd name="T31" fmla="*/ 9775 h 20000"/>
                  <a:gd name="T32" fmla="*/ 17604 w 20000"/>
                  <a:gd name="T33" fmla="*/ 10930 h 20000"/>
                  <a:gd name="T34" fmla="*/ 18217 w 20000"/>
                  <a:gd name="T35" fmla="*/ 11690 h 20000"/>
                  <a:gd name="T36" fmla="*/ 19610 w 20000"/>
                  <a:gd name="T37" fmla="*/ 14000 h 20000"/>
                  <a:gd name="T38" fmla="*/ 19610 w 20000"/>
                  <a:gd name="T39" fmla="*/ 14592 h 20000"/>
                  <a:gd name="T40" fmla="*/ 19944 w 20000"/>
                  <a:gd name="T41" fmla="*/ 15014 h 20000"/>
                  <a:gd name="T42" fmla="*/ 19944 w 20000"/>
                  <a:gd name="T43" fmla="*/ 15775 h 20000"/>
                  <a:gd name="T44" fmla="*/ 17604 w 20000"/>
                  <a:gd name="T45" fmla="*/ 16930 h 20000"/>
                  <a:gd name="T46" fmla="*/ 16156 w 20000"/>
                  <a:gd name="T47" fmla="*/ 17352 h 20000"/>
                  <a:gd name="T48" fmla="*/ 13538 w 20000"/>
                  <a:gd name="T49" fmla="*/ 18085 h 20000"/>
                  <a:gd name="T50" fmla="*/ 12089 w 20000"/>
                  <a:gd name="T51" fmla="*/ 18366 h 20000"/>
                  <a:gd name="T52" fmla="*/ 10696 w 20000"/>
                  <a:gd name="T53" fmla="*/ 19239 h 20000"/>
                  <a:gd name="T54" fmla="*/ 8969 w 20000"/>
                  <a:gd name="T55" fmla="*/ 18535 h 20000"/>
                  <a:gd name="T56" fmla="*/ 8969 w 20000"/>
                  <a:gd name="T57" fmla="*/ 17803 h 20000"/>
                  <a:gd name="T58" fmla="*/ 7744 w 20000"/>
                  <a:gd name="T59" fmla="*/ 17634 h 20000"/>
                  <a:gd name="T60" fmla="*/ 11532 w 20000"/>
                  <a:gd name="T61" fmla="*/ 16930 h 20000"/>
                  <a:gd name="T62" fmla="*/ 11253 w 20000"/>
                  <a:gd name="T63" fmla="*/ 15887 h 20000"/>
                  <a:gd name="T64" fmla="*/ 13538 w 20000"/>
                  <a:gd name="T65" fmla="*/ 15437 h 20000"/>
                  <a:gd name="T66" fmla="*/ 15265 w 20000"/>
                  <a:gd name="T67" fmla="*/ 15014 h 20000"/>
                  <a:gd name="T68" fmla="*/ 15042 w 20000"/>
                  <a:gd name="T69" fmla="*/ 12845 h 20000"/>
                  <a:gd name="T70" fmla="*/ 15042 w 20000"/>
                  <a:gd name="T71" fmla="*/ 11972 h 20000"/>
                  <a:gd name="T72" fmla="*/ 15042 w 20000"/>
                  <a:gd name="T73" fmla="*/ 10930 h 20000"/>
                  <a:gd name="T74" fmla="*/ 14429 w 20000"/>
                  <a:gd name="T75" fmla="*/ 10085 h 20000"/>
                  <a:gd name="T76" fmla="*/ 11532 w 20000"/>
                  <a:gd name="T77" fmla="*/ 8592 h 20000"/>
                  <a:gd name="T78" fmla="*/ 9248 w 20000"/>
                  <a:gd name="T79" fmla="*/ 7296 h 20000"/>
                  <a:gd name="T80" fmla="*/ 7744 w 20000"/>
                  <a:gd name="T81" fmla="*/ 6563 h 20000"/>
                  <a:gd name="T82" fmla="*/ 5237 w 20000"/>
                  <a:gd name="T83" fmla="*/ 5127 h 20000"/>
                  <a:gd name="T84" fmla="*/ 6908 w 20000"/>
                  <a:gd name="T85" fmla="*/ 5127 h 20000"/>
                  <a:gd name="T86" fmla="*/ 6630 w 20000"/>
                  <a:gd name="T87" fmla="*/ 3944 h 20000"/>
                  <a:gd name="T88" fmla="*/ 5460 w 20000"/>
                  <a:gd name="T89" fmla="*/ 3521 h 20000"/>
                  <a:gd name="T90" fmla="*/ 1727 w 20000"/>
                  <a:gd name="T91" fmla="*/ 3070 h 20000"/>
                  <a:gd name="T92" fmla="*/ 1727 w 20000"/>
                  <a:gd name="T93" fmla="*/ 2028 h 20000"/>
                  <a:gd name="T94" fmla="*/ 0 w 20000"/>
                  <a:gd name="T95" fmla="*/ 132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000" h="20000">
                    <a:moveTo>
                      <a:pt x="0" y="1324"/>
                    </a:moveTo>
                    <a:lnTo>
                      <a:pt x="557" y="1155"/>
                    </a:lnTo>
                    <a:lnTo>
                      <a:pt x="891" y="1155"/>
                    </a:lnTo>
                    <a:lnTo>
                      <a:pt x="1727" y="1155"/>
                    </a:lnTo>
                    <a:lnTo>
                      <a:pt x="2284" y="873"/>
                    </a:lnTo>
                    <a:lnTo>
                      <a:pt x="3175" y="873"/>
                    </a:lnTo>
                    <a:lnTo>
                      <a:pt x="4011" y="1324"/>
                    </a:lnTo>
                    <a:lnTo>
                      <a:pt x="4624" y="873"/>
                    </a:lnTo>
                    <a:lnTo>
                      <a:pt x="6072" y="592"/>
                    </a:lnTo>
                    <a:lnTo>
                      <a:pt x="6072" y="169"/>
                    </a:lnTo>
                    <a:lnTo>
                      <a:pt x="7521" y="0"/>
                    </a:lnTo>
                    <a:lnTo>
                      <a:pt x="8412" y="451"/>
                    </a:lnTo>
                    <a:lnTo>
                      <a:pt x="10696" y="592"/>
                    </a:lnTo>
                    <a:lnTo>
                      <a:pt x="11253" y="592"/>
                    </a:lnTo>
                    <a:lnTo>
                      <a:pt x="10696" y="1324"/>
                    </a:lnTo>
                    <a:lnTo>
                      <a:pt x="12646" y="2479"/>
                    </a:lnTo>
                    <a:lnTo>
                      <a:pt x="13872" y="2366"/>
                    </a:lnTo>
                    <a:lnTo>
                      <a:pt x="14429" y="2479"/>
                    </a:lnTo>
                    <a:lnTo>
                      <a:pt x="13872" y="2789"/>
                    </a:lnTo>
                    <a:lnTo>
                      <a:pt x="12981" y="2789"/>
                    </a:lnTo>
                    <a:lnTo>
                      <a:pt x="12981" y="3211"/>
                    </a:lnTo>
                    <a:lnTo>
                      <a:pt x="12089" y="3211"/>
                    </a:lnTo>
                    <a:lnTo>
                      <a:pt x="11253" y="3634"/>
                    </a:lnTo>
                    <a:lnTo>
                      <a:pt x="11253" y="4394"/>
                    </a:lnTo>
                    <a:lnTo>
                      <a:pt x="10696" y="4676"/>
                    </a:lnTo>
                    <a:lnTo>
                      <a:pt x="9805" y="4817"/>
                    </a:lnTo>
                    <a:lnTo>
                      <a:pt x="9248" y="6113"/>
                    </a:lnTo>
                    <a:lnTo>
                      <a:pt x="11253" y="7296"/>
                    </a:lnTo>
                    <a:lnTo>
                      <a:pt x="12089" y="8169"/>
                    </a:lnTo>
                    <a:lnTo>
                      <a:pt x="14429" y="9324"/>
                    </a:lnTo>
                    <a:lnTo>
                      <a:pt x="15265" y="9634"/>
                    </a:lnTo>
                    <a:lnTo>
                      <a:pt x="15877" y="9775"/>
                    </a:lnTo>
                    <a:lnTo>
                      <a:pt x="16713" y="10366"/>
                    </a:lnTo>
                    <a:lnTo>
                      <a:pt x="17604" y="10930"/>
                    </a:lnTo>
                    <a:lnTo>
                      <a:pt x="18217" y="10930"/>
                    </a:lnTo>
                    <a:lnTo>
                      <a:pt x="18217" y="11690"/>
                    </a:lnTo>
                    <a:lnTo>
                      <a:pt x="19610" y="13577"/>
                    </a:lnTo>
                    <a:lnTo>
                      <a:pt x="19610" y="14000"/>
                    </a:lnTo>
                    <a:lnTo>
                      <a:pt x="19944" y="14282"/>
                    </a:lnTo>
                    <a:lnTo>
                      <a:pt x="19610" y="14592"/>
                    </a:lnTo>
                    <a:lnTo>
                      <a:pt x="19610" y="14732"/>
                    </a:lnTo>
                    <a:lnTo>
                      <a:pt x="19944" y="15014"/>
                    </a:lnTo>
                    <a:lnTo>
                      <a:pt x="19610" y="15437"/>
                    </a:lnTo>
                    <a:lnTo>
                      <a:pt x="19944" y="15775"/>
                    </a:lnTo>
                    <a:lnTo>
                      <a:pt x="19053" y="16479"/>
                    </a:lnTo>
                    <a:lnTo>
                      <a:pt x="17604" y="16930"/>
                    </a:lnTo>
                    <a:lnTo>
                      <a:pt x="16713" y="16930"/>
                    </a:lnTo>
                    <a:lnTo>
                      <a:pt x="16156" y="17352"/>
                    </a:lnTo>
                    <a:lnTo>
                      <a:pt x="13872" y="17803"/>
                    </a:lnTo>
                    <a:lnTo>
                      <a:pt x="13538" y="18085"/>
                    </a:lnTo>
                    <a:lnTo>
                      <a:pt x="12981" y="18817"/>
                    </a:lnTo>
                    <a:lnTo>
                      <a:pt x="12089" y="18366"/>
                    </a:lnTo>
                    <a:lnTo>
                      <a:pt x="12089" y="19239"/>
                    </a:lnTo>
                    <a:lnTo>
                      <a:pt x="10696" y="19239"/>
                    </a:lnTo>
                    <a:lnTo>
                      <a:pt x="8969" y="19972"/>
                    </a:lnTo>
                    <a:lnTo>
                      <a:pt x="8969" y="18535"/>
                    </a:lnTo>
                    <a:lnTo>
                      <a:pt x="9248" y="18366"/>
                    </a:lnTo>
                    <a:lnTo>
                      <a:pt x="8969" y="17803"/>
                    </a:lnTo>
                    <a:lnTo>
                      <a:pt x="8412" y="17803"/>
                    </a:lnTo>
                    <a:lnTo>
                      <a:pt x="7744" y="17634"/>
                    </a:lnTo>
                    <a:lnTo>
                      <a:pt x="10139" y="17042"/>
                    </a:lnTo>
                    <a:lnTo>
                      <a:pt x="11532" y="16930"/>
                    </a:lnTo>
                    <a:lnTo>
                      <a:pt x="11532" y="16479"/>
                    </a:lnTo>
                    <a:lnTo>
                      <a:pt x="11253" y="15887"/>
                    </a:lnTo>
                    <a:lnTo>
                      <a:pt x="12089" y="15775"/>
                    </a:lnTo>
                    <a:lnTo>
                      <a:pt x="13538" y="15437"/>
                    </a:lnTo>
                    <a:lnTo>
                      <a:pt x="14429" y="15324"/>
                    </a:lnTo>
                    <a:lnTo>
                      <a:pt x="15265" y="15014"/>
                    </a:lnTo>
                    <a:lnTo>
                      <a:pt x="15265" y="14000"/>
                    </a:lnTo>
                    <a:lnTo>
                      <a:pt x="15042" y="12845"/>
                    </a:lnTo>
                    <a:lnTo>
                      <a:pt x="15042" y="12394"/>
                    </a:lnTo>
                    <a:lnTo>
                      <a:pt x="15042" y="11972"/>
                    </a:lnTo>
                    <a:lnTo>
                      <a:pt x="15042" y="11521"/>
                    </a:lnTo>
                    <a:lnTo>
                      <a:pt x="15042" y="10930"/>
                    </a:lnTo>
                    <a:lnTo>
                      <a:pt x="14429" y="10930"/>
                    </a:lnTo>
                    <a:lnTo>
                      <a:pt x="14429" y="10085"/>
                    </a:lnTo>
                    <a:lnTo>
                      <a:pt x="12646" y="9324"/>
                    </a:lnTo>
                    <a:lnTo>
                      <a:pt x="11532" y="8592"/>
                    </a:lnTo>
                    <a:lnTo>
                      <a:pt x="10139" y="7887"/>
                    </a:lnTo>
                    <a:lnTo>
                      <a:pt x="9248" y="7296"/>
                    </a:lnTo>
                    <a:lnTo>
                      <a:pt x="8412" y="6732"/>
                    </a:lnTo>
                    <a:lnTo>
                      <a:pt x="7744" y="6563"/>
                    </a:lnTo>
                    <a:lnTo>
                      <a:pt x="5237" y="5549"/>
                    </a:lnTo>
                    <a:lnTo>
                      <a:pt x="5237" y="5127"/>
                    </a:lnTo>
                    <a:lnTo>
                      <a:pt x="6072" y="5127"/>
                    </a:lnTo>
                    <a:lnTo>
                      <a:pt x="6908" y="5127"/>
                    </a:lnTo>
                    <a:lnTo>
                      <a:pt x="6908" y="4394"/>
                    </a:lnTo>
                    <a:lnTo>
                      <a:pt x="6630" y="3944"/>
                    </a:lnTo>
                    <a:lnTo>
                      <a:pt x="6072" y="3944"/>
                    </a:lnTo>
                    <a:lnTo>
                      <a:pt x="5460" y="3521"/>
                    </a:lnTo>
                    <a:lnTo>
                      <a:pt x="3733" y="3521"/>
                    </a:lnTo>
                    <a:lnTo>
                      <a:pt x="1727" y="3070"/>
                    </a:lnTo>
                    <a:lnTo>
                      <a:pt x="1727" y="2366"/>
                    </a:lnTo>
                    <a:lnTo>
                      <a:pt x="1727" y="2028"/>
                    </a:lnTo>
                    <a:lnTo>
                      <a:pt x="557" y="1746"/>
                    </a:lnTo>
                    <a:lnTo>
                      <a:pt x="0" y="1324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9" name="Freeform 153">
                <a:extLst>
                  <a:ext uri="{FF2B5EF4-FFF2-40B4-BE49-F238E27FC236}">
                    <a16:creationId xmlns:a16="http://schemas.microsoft.com/office/drawing/2014/main" id="{3E5E7FCD-767C-D29A-5503-252A045A4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4926" y="4417624"/>
                <a:ext cx="253678" cy="178179"/>
              </a:xfrm>
              <a:custGeom>
                <a:avLst/>
                <a:gdLst>
                  <a:gd name="T0" fmla="*/ 9619 w 20000"/>
                  <a:gd name="T1" fmla="*/ 7365 h 20000"/>
                  <a:gd name="T2" fmla="*/ 9857 w 20000"/>
                  <a:gd name="T3" fmla="*/ 9797 h 20000"/>
                  <a:gd name="T4" fmla="*/ 10810 w 20000"/>
                  <a:gd name="T5" fmla="*/ 8716 h 20000"/>
                  <a:gd name="T6" fmla="*/ 11571 w 20000"/>
                  <a:gd name="T7" fmla="*/ 8716 h 20000"/>
                  <a:gd name="T8" fmla="*/ 10810 w 20000"/>
                  <a:gd name="T9" fmla="*/ 7365 h 20000"/>
                  <a:gd name="T10" fmla="*/ 11095 w 20000"/>
                  <a:gd name="T11" fmla="*/ 6959 h 20000"/>
                  <a:gd name="T12" fmla="*/ 11571 w 20000"/>
                  <a:gd name="T13" fmla="*/ 5270 h 20000"/>
                  <a:gd name="T14" fmla="*/ 12286 w 20000"/>
                  <a:gd name="T15" fmla="*/ 4595 h 20000"/>
                  <a:gd name="T16" fmla="*/ 12857 w 20000"/>
                  <a:gd name="T17" fmla="*/ 5270 h 20000"/>
                  <a:gd name="T18" fmla="*/ 13571 w 20000"/>
                  <a:gd name="T19" fmla="*/ 2500 h 20000"/>
                  <a:gd name="T20" fmla="*/ 14333 w 20000"/>
                  <a:gd name="T21" fmla="*/ 0 h 20000"/>
                  <a:gd name="T22" fmla="*/ 14810 w 20000"/>
                  <a:gd name="T23" fmla="*/ 743 h 20000"/>
                  <a:gd name="T24" fmla="*/ 14810 w 20000"/>
                  <a:gd name="T25" fmla="*/ 1757 h 20000"/>
                  <a:gd name="T26" fmla="*/ 15000 w 20000"/>
                  <a:gd name="T27" fmla="*/ 743 h 20000"/>
                  <a:gd name="T28" fmla="*/ 15524 w 20000"/>
                  <a:gd name="T29" fmla="*/ 743 h 20000"/>
                  <a:gd name="T30" fmla="*/ 15524 w 20000"/>
                  <a:gd name="T31" fmla="*/ 1757 h 20000"/>
                  <a:gd name="T32" fmla="*/ 16286 w 20000"/>
                  <a:gd name="T33" fmla="*/ 1757 h 20000"/>
                  <a:gd name="T34" fmla="*/ 16286 w 20000"/>
                  <a:gd name="T35" fmla="*/ 2770 h 20000"/>
                  <a:gd name="T36" fmla="*/ 16762 w 20000"/>
                  <a:gd name="T37" fmla="*/ 3514 h 20000"/>
                  <a:gd name="T38" fmla="*/ 17048 w 20000"/>
                  <a:gd name="T39" fmla="*/ 3514 h 20000"/>
                  <a:gd name="T40" fmla="*/ 17048 w 20000"/>
                  <a:gd name="T41" fmla="*/ 4189 h 20000"/>
                  <a:gd name="T42" fmla="*/ 16762 w 20000"/>
                  <a:gd name="T43" fmla="*/ 4595 h 20000"/>
                  <a:gd name="T44" fmla="*/ 17524 w 20000"/>
                  <a:gd name="T45" fmla="*/ 4595 h 20000"/>
                  <a:gd name="T46" fmla="*/ 18000 w 20000"/>
                  <a:gd name="T47" fmla="*/ 4189 h 20000"/>
                  <a:gd name="T48" fmla="*/ 19000 w 20000"/>
                  <a:gd name="T49" fmla="*/ 5270 h 20000"/>
                  <a:gd name="T50" fmla="*/ 19952 w 20000"/>
                  <a:gd name="T51" fmla="*/ 5270 h 20000"/>
                  <a:gd name="T52" fmla="*/ 19952 w 20000"/>
                  <a:gd name="T53" fmla="*/ 6284 h 20000"/>
                  <a:gd name="T54" fmla="*/ 19000 w 20000"/>
                  <a:gd name="T55" fmla="*/ 6284 h 20000"/>
                  <a:gd name="T56" fmla="*/ 18238 w 20000"/>
                  <a:gd name="T57" fmla="*/ 6959 h 20000"/>
                  <a:gd name="T58" fmla="*/ 18000 w 20000"/>
                  <a:gd name="T59" fmla="*/ 6959 h 20000"/>
                  <a:gd name="T60" fmla="*/ 17524 w 20000"/>
                  <a:gd name="T61" fmla="*/ 6959 h 20000"/>
                  <a:gd name="T62" fmla="*/ 18714 w 20000"/>
                  <a:gd name="T63" fmla="*/ 8716 h 20000"/>
                  <a:gd name="T64" fmla="*/ 17048 w 20000"/>
                  <a:gd name="T65" fmla="*/ 9122 h 20000"/>
                  <a:gd name="T66" fmla="*/ 16762 w 20000"/>
                  <a:gd name="T67" fmla="*/ 8716 h 20000"/>
                  <a:gd name="T68" fmla="*/ 16286 w 20000"/>
                  <a:gd name="T69" fmla="*/ 9122 h 20000"/>
                  <a:gd name="T70" fmla="*/ 16762 w 20000"/>
                  <a:gd name="T71" fmla="*/ 10135 h 20000"/>
                  <a:gd name="T72" fmla="*/ 13048 w 20000"/>
                  <a:gd name="T73" fmla="*/ 9797 h 20000"/>
                  <a:gd name="T74" fmla="*/ 12286 w 20000"/>
                  <a:gd name="T75" fmla="*/ 13311 h 20000"/>
                  <a:gd name="T76" fmla="*/ 11095 w 20000"/>
                  <a:gd name="T77" fmla="*/ 13581 h 20000"/>
                  <a:gd name="T78" fmla="*/ 10810 w 20000"/>
                  <a:gd name="T79" fmla="*/ 17162 h 20000"/>
                  <a:gd name="T80" fmla="*/ 8667 w 20000"/>
                  <a:gd name="T81" fmla="*/ 18851 h 20000"/>
                  <a:gd name="T82" fmla="*/ 6619 w 20000"/>
                  <a:gd name="T83" fmla="*/ 19932 h 20000"/>
                  <a:gd name="T84" fmla="*/ 3905 w 20000"/>
                  <a:gd name="T85" fmla="*/ 19257 h 20000"/>
                  <a:gd name="T86" fmla="*/ 2714 w 20000"/>
                  <a:gd name="T87" fmla="*/ 19257 h 20000"/>
                  <a:gd name="T88" fmla="*/ 476 w 20000"/>
                  <a:gd name="T89" fmla="*/ 18176 h 20000"/>
                  <a:gd name="T90" fmla="*/ 0 w 20000"/>
                  <a:gd name="T91" fmla="*/ 16419 h 20000"/>
                  <a:gd name="T92" fmla="*/ 1238 w 20000"/>
                  <a:gd name="T93" fmla="*/ 16419 h 20000"/>
                  <a:gd name="T94" fmla="*/ 1952 w 20000"/>
                  <a:gd name="T95" fmla="*/ 17162 h 20000"/>
                  <a:gd name="T96" fmla="*/ 2476 w 20000"/>
                  <a:gd name="T97" fmla="*/ 17162 h 20000"/>
                  <a:gd name="T98" fmla="*/ 2714 w 20000"/>
                  <a:gd name="T99" fmla="*/ 15405 h 20000"/>
                  <a:gd name="T100" fmla="*/ 3190 w 20000"/>
                  <a:gd name="T101" fmla="*/ 13581 h 20000"/>
                  <a:gd name="T102" fmla="*/ 4476 w 20000"/>
                  <a:gd name="T103" fmla="*/ 13311 h 20000"/>
                  <a:gd name="T104" fmla="*/ 6619 w 20000"/>
                  <a:gd name="T105" fmla="*/ 11892 h 20000"/>
                  <a:gd name="T106" fmla="*/ 9143 w 20000"/>
                  <a:gd name="T107" fmla="*/ 8041 h 20000"/>
                  <a:gd name="T108" fmla="*/ 9619 w 20000"/>
                  <a:gd name="T109" fmla="*/ 736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000" h="20000">
                    <a:moveTo>
                      <a:pt x="9619" y="7365"/>
                    </a:moveTo>
                    <a:lnTo>
                      <a:pt x="9857" y="9797"/>
                    </a:lnTo>
                    <a:lnTo>
                      <a:pt x="10810" y="8716"/>
                    </a:lnTo>
                    <a:lnTo>
                      <a:pt x="11571" y="8716"/>
                    </a:lnTo>
                    <a:lnTo>
                      <a:pt x="10810" y="7365"/>
                    </a:lnTo>
                    <a:lnTo>
                      <a:pt x="11095" y="6959"/>
                    </a:lnTo>
                    <a:lnTo>
                      <a:pt x="11571" y="5270"/>
                    </a:lnTo>
                    <a:lnTo>
                      <a:pt x="12286" y="4595"/>
                    </a:lnTo>
                    <a:lnTo>
                      <a:pt x="12857" y="5270"/>
                    </a:lnTo>
                    <a:lnTo>
                      <a:pt x="13571" y="2500"/>
                    </a:lnTo>
                    <a:lnTo>
                      <a:pt x="14333" y="0"/>
                    </a:lnTo>
                    <a:lnTo>
                      <a:pt x="14810" y="743"/>
                    </a:lnTo>
                    <a:lnTo>
                      <a:pt x="14810" y="1757"/>
                    </a:lnTo>
                    <a:lnTo>
                      <a:pt x="15000" y="743"/>
                    </a:lnTo>
                    <a:lnTo>
                      <a:pt x="15524" y="743"/>
                    </a:lnTo>
                    <a:lnTo>
                      <a:pt x="15524" y="1757"/>
                    </a:lnTo>
                    <a:lnTo>
                      <a:pt x="16286" y="1757"/>
                    </a:lnTo>
                    <a:lnTo>
                      <a:pt x="16286" y="2770"/>
                    </a:lnTo>
                    <a:lnTo>
                      <a:pt x="16762" y="3514"/>
                    </a:lnTo>
                    <a:lnTo>
                      <a:pt x="17048" y="3514"/>
                    </a:lnTo>
                    <a:lnTo>
                      <a:pt x="17048" y="4189"/>
                    </a:lnTo>
                    <a:lnTo>
                      <a:pt x="16762" y="4595"/>
                    </a:lnTo>
                    <a:lnTo>
                      <a:pt x="17524" y="4595"/>
                    </a:lnTo>
                    <a:lnTo>
                      <a:pt x="18000" y="4189"/>
                    </a:lnTo>
                    <a:lnTo>
                      <a:pt x="19000" y="5270"/>
                    </a:lnTo>
                    <a:lnTo>
                      <a:pt x="19952" y="5270"/>
                    </a:lnTo>
                    <a:lnTo>
                      <a:pt x="19952" y="6284"/>
                    </a:lnTo>
                    <a:lnTo>
                      <a:pt x="19000" y="6284"/>
                    </a:lnTo>
                    <a:lnTo>
                      <a:pt x="18238" y="6959"/>
                    </a:lnTo>
                    <a:lnTo>
                      <a:pt x="18000" y="6959"/>
                    </a:lnTo>
                    <a:lnTo>
                      <a:pt x="17524" y="6959"/>
                    </a:lnTo>
                    <a:lnTo>
                      <a:pt x="18714" y="8716"/>
                    </a:lnTo>
                    <a:lnTo>
                      <a:pt x="17048" y="9122"/>
                    </a:lnTo>
                    <a:lnTo>
                      <a:pt x="16762" y="8716"/>
                    </a:lnTo>
                    <a:lnTo>
                      <a:pt x="16286" y="9122"/>
                    </a:lnTo>
                    <a:lnTo>
                      <a:pt x="16762" y="10135"/>
                    </a:lnTo>
                    <a:lnTo>
                      <a:pt x="13048" y="9797"/>
                    </a:lnTo>
                    <a:lnTo>
                      <a:pt x="12286" y="13311"/>
                    </a:lnTo>
                    <a:lnTo>
                      <a:pt x="11095" y="13581"/>
                    </a:lnTo>
                    <a:lnTo>
                      <a:pt x="10810" y="17162"/>
                    </a:lnTo>
                    <a:lnTo>
                      <a:pt x="8667" y="18851"/>
                    </a:lnTo>
                    <a:lnTo>
                      <a:pt x="6619" y="19932"/>
                    </a:lnTo>
                    <a:lnTo>
                      <a:pt x="3905" y="19257"/>
                    </a:lnTo>
                    <a:lnTo>
                      <a:pt x="2714" y="19257"/>
                    </a:lnTo>
                    <a:lnTo>
                      <a:pt x="476" y="18176"/>
                    </a:lnTo>
                    <a:lnTo>
                      <a:pt x="0" y="16419"/>
                    </a:lnTo>
                    <a:lnTo>
                      <a:pt x="1238" y="16419"/>
                    </a:lnTo>
                    <a:lnTo>
                      <a:pt x="1952" y="17162"/>
                    </a:lnTo>
                    <a:lnTo>
                      <a:pt x="2476" y="17162"/>
                    </a:lnTo>
                    <a:lnTo>
                      <a:pt x="2714" y="15405"/>
                    </a:lnTo>
                    <a:lnTo>
                      <a:pt x="3190" y="13581"/>
                    </a:lnTo>
                    <a:lnTo>
                      <a:pt x="4476" y="13311"/>
                    </a:lnTo>
                    <a:lnTo>
                      <a:pt x="6619" y="11892"/>
                    </a:lnTo>
                    <a:lnTo>
                      <a:pt x="9143" y="8041"/>
                    </a:lnTo>
                    <a:lnTo>
                      <a:pt x="9619" y="7365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0" name="Freeform 152">
                <a:extLst>
                  <a:ext uri="{FF2B5EF4-FFF2-40B4-BE49-F238E27FC236}">
                    <a16:creationId xmlns:a16="http://schemas.microsoft.com/office/drawing/2014/main" id="{0A3D343D-8248-449A-A4AE-02B24AE0D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3016" y="4563773"/>
                <a:ext cx="16609" cy="16609"/>
              </a:xfrm>
              <a:custGeom>
                <a:avLst/>
                <a:gdLst>
                  <a:gd name="T0" fmla="*/ 19259 w 20000"/>
                  <a:gd name="T1" fmla="*/ 0 h 20000"/>
                  <a:gd name="T2" fmla="*/ 11111 w 20000"/>
                  <a:gd name="T3" fmla="*/ 11429 h 20000"/>
                  <a:gd name="T4" fmla="*/ 7407 w 20000"/>
                  <a:gd name="T5" fmla="*/ 19286 h 20000"/>
                  <a:gd name="T6" fmla="*/ 0 w 20000"/>
                  <a:gd name="T7" fmla="*/ 11429 h 20000"/>
                  <a:gd name="T8" fmla="*/ 0 w 20000"/>
                  <a:gd name="T9" fmla="*/ 7857 h 20000"/>
                  <a:gd name="T10" fmla="*/ 19259 w 20000"/>
                  <a:gd name="T11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00" h="20000">
                    <a:moveTo>
                      <a:pt x="19259" y="0"/>
                    </a:moveTo>
                    <a:lnTo>
                      <a:pt x="11111" y="11429"/>
                    </a:lnTo>
                    <a:lnTo>
                      <a:pt x="7407" y="19286"/>
                    </a:lnTo>
                    <a:lnTo>
                      <a:pt x="0" y="11429"/>
                    </a:lnTo>
                    <a:lnTo>
                      <a:pt x="0" y="7857"/>
                    </a:lnTo>
                    <a:lnTo>
                      <a:pt x="19259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1" name="Freeform 2">
                <a:extLst>
                  <a:ext uri="{FF2B5EF4-FFF2-40B4-BE49-F238E27FC236}">
                    <a16:creationId xmlns:a16="http://schemas.microsoft.com/office/drawing/2014/main" id="{763BB440-B489-F94A-1E8D-5739F1622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9485" y="4504883"/>
                <a:ext cx="271798" cy="223478"/>
              </a:xfrm>
              <a:custGeom>
                <a:avLst/>
                <a:gdLst>
                  <a:gd name="T0" fmla="*/ 2262 w 20000"/>
                  <a:gd name="T1" fmla="*/ 6775 h 20000"/>
                  <a:gd name="T2" fmla="*/ 5499 w 20000"/>
                  <a:gd name="T3" fmla="*/ 7588 h 20000"/>
                  <a:gd name="T4" fmla="*/ 9889 w 20000"/>
                  <a:gd name="T5" fmla="*/ 7317 h 20000"/>
                  <a:gd name="T6" fmla="*/ 12151 w 20000"/>
                  <a:gd name="T7" fmla="*/ 3089 h 20000"/>
                  <a:gd name="T8" fmla="*/ 13969 w 20000"/>
                  <a:gd name="T9" fmla="*/ 0 h 20000"/>
                  <a:gd name="T10" fmla="*/ 17428 w 20000"/>
                  <a:gd name="T11" fmla="*/ 867 h 20000"/>
                  <a:gd name="T12" fmla="*/ 16984 w 20000"/>
                  <a:gd name="T13" fmla="*/ 1680 h 20000"/>
                  <a:gd name="T14" fmla="*/ 16763 w 20000"/>
                  <a:gd name="T15" fmla="*/ 2222 h 20000"/>
                  <a:gd name="T16" fmla="*/ 17694 w 20000"/>
                  <a:gd name="T17" fmla="*/ 3686 h 20000"/>
                  <a:gd name="T18" fmla="*/ 17428 w 20000"/>
                  <a:gd name="T19" fmla="*/ 5095 h 20000"/>
                  <a:gd name="T20" fmla="*/ 19246 w 20000"/>
                  <a:gd name="T21" fmla="*/ 6775 h 20000"/>
                  <a:gd name="T22" fmla="*/ 19512 w 20000"/>
                  <a:gd name="T23" fmla="*/ 7588 h 20000"/>
                  <a:gd name="T24" fmla="*/ 16984 w 20000"/>
                  <a:gd name="T25" fmla="*/ 8726 h 20000"/>
                  <a:gd name="T26" fmla="*/ 16984 w 20000"/>
                  <a:gd name="T27" fmla="*/ 11762 h 20000"/>
                  <a:gd name="T28" fmla="*/ 14457 w 20000"/>
                  <a:gd name="T29" fmla="*/ 14038 h 20000"/>
                  <a:gd name="T30" fmla="*/ 14457 w 20000"/>
                  <a:gd name="T31" fmla="*/ 16856 h 20000"/>
                  <a:gd name="T32" fmla="*/ 10998 w 20000"/>
                  <a:gd name="T33" fmla="*/ 19946 h 20000"/>
                  <a:gd name="T34" fmla="*/ 9889 w 20000"/>
                  <a:gd name="T35" fmla="*/ 17940 h 20000"/>
                  <a:gd name="T36" fmla="*/ 9180 w 20000"/>
                  <a:gd name="T37" fmla="*/ 17073 h 20000"/>
                  <a:gd name="T38" fmla="*/ 7982 w 20000"/>
                  <a:gd name="T39" fmla="*/ 17073 h 20000"/>
                  <a:gd name="T40" fmla="*/ 7095 w 20000"/>
                  <a:gd name="T41" fmla="*/ 17940 h 20000"/>
                  <a:gd name="T42" fmla="*/ 5987 w 20000"/>
                  <a:gd name="T43" fmla="*/ 18537 h 20000"/>
                  <a:gd name="T44" fmla="*/ 4789 w 20000"/>
                  <a:gd name="T45" fmla="*/ 16856 h 20000"/>
                  <a:gd name="T46" fmla="*/ 3193 w 20000"/>
                  <a:gd name="T47" fmla="*/ 16856 h 20000"/>
                  <a:gd name="T48" fmla="*/ 2528 w 20000"/>
                  <a:gd name="T49" fmla="*/ 15447 h 20000"/>
                  <a:gd name="T50" fmla="*/ 2262 w 20000"/>
                  <a:gd name="T51" fmla="*/ 12629 h 20000"/>
                  <a:gd name="T52" fmla="*/ 710 w 20000"/>
                  <a:gd name="T53" fmla="*/ 11762 h 20000"/>
                  <a:gd name="T54" fmla="*/ 266 w 20000"/>
                  <a:gd name="T55" fmla="*/ 10949 h 20000"/>
                  <a:gd name="T56" fmla="*/ 0 w 20000"/>
                  <a:gd name="T57" fmla="*/ 8997 h 20000"/>
                  <a:gd name="T58" fmla="*/ 266 w 20000"/>
                  <a:gd name="T59" fmla="*/ 6179 h 20000"/>
                  <a:gd name="T60" fmla="*/ 1153 w 20000"/>
                  <a:gd name="T61" fmla="*/ 5095 h 20000"/>
                  <a:gd name="T62" fmla="*/ 1818 w 20000"/>
                  <a:gd name="T63" fmla="*/ 531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000" h="20000">
                    <a:moveTo>
                      <a:pt x="1818" y="5312"/>
                    </a:moveTo>
                    <a:lnTo>
                      <a:pt x="2262" y="6775"/>
                    </a:lnTo>
                    <a:lnTo>
                      <a:pt x="4346" y="7588"/>
                    </a:lnTo>
                    <a:lnTo>
                      <a:pt x="5499" y="7588"/>
                    </a:lnTo>
                    <a:lnTo>
                      <a:pt x="7982" y="8130"/>
                    </a:lnTo>
                    <a:lnTo>
                      <a:pt x="9889" y="7317"/>
                    </a:lnTo>
                    <a:lnTo>
                      <a:pt x="11885" y="5908"/>
                    </a:lnTo>
                    <a:lnTo>
                      <a:pt x="12151" y="3089"/>
                    </a:lnTo>
                    <a:lnTo>
                      <a:pt x="13304" y="2818"/>
                    </a:lnTo>
                    <a:lnTo>
                      <a:pt x="13969" y="0"/>
                    </a:lnTo>
                    <a:lnTo>
                      <a:pt x="17428" y="325"/>
                    </a:lnTo>
                    <a:lnTo>
                      <a:pt x="17428" y="867"/>
                    </a:lnTo>
                    <a:lnTo>
                      <a:pt x="16984" y="1409"/>
                    </a:lnTo>
                    <a:lnTo>
                      <a:pt x="16984" y="1680"/>
                    </a:lnTo>
                    <a:lnTo>
                      <a:pt x="16763" y="1680"/>
                    </a:lnTo>
                    <a:lnTo>
                      <a:pt x="16763" y="2222"/>
                    </a:lnTo>
                    <a:lnTo>
                      <a:pt x="17428" y="2818"/>
                    </a:lnTo>
                    <a:lnTo>
                      <a:pt x="17694" y="3686"/>
                    </a:lnTo>
                    <a:lnTo>
                      <a:pt x="17694" y="3902"/>
                    </a:lnTo>
                    <a:lnTo>
                      <a:pt x="17428" y="5095"/>
                    </a:lnTo>
                    <a:lnTo>
                      <a:pt x="18137" y="5312"/>
                    </a:lnTo>
                    <a:lnTo>
                      <a:pt x="19246" y="6775"/>
                    </a:lnTo>
                    <a:lnTo>
                      <a:pt x="19956" y="7317"/>
                    </a:lnTo>
                    <a:lnTo>
                      <a:pt x="19512" y="7588"/>
                    </a:lnTo>
                    <a:lnTo>
                      <a:pt x="17694" y="8130"/>
                    </a:lnTo>
                    <a:lnTo>
                      <a:pt x="16984" y="8726"/>
                    </a:lnTo>
                    <a:lnTo>
                      <a:pt x="16763" y="10407"/>
                    </a:lnTo>
                    <a:lnTo>
                      <a:pt x="16984" y="11762"/>
                    </a:lnTo>
                    <a:lnTo>
                      <a:pt x="15610" y="13171"/>
                    </a:lnTo>
                    <a:lnTo>
                      <a:pt x="14457" y="14038"/>
                    </a:lnTo>
                    <a:lnTo>
                      <a:pt x="14678" y="14634"/>
                    </a:lnTo>
                    <a:lnTo>
                      <a:pt x="14457" y="16856"/>
                    </a:lnTo>
                    <a:lnTo>
                      <a:pt x="13792" y="18537"/>
                    </a:lnTo>
                    <a:lnTo>
                      <a:pt x="10998" y="19946"/>
                    </a:lnTo>
                    <a:lnTo>
                      <a:pt x="10776" y="17940"/>
                    </a:lnTo>
                    <a:lnTo>
                      <a:pt x="9889" y="17940"/>
                    </a:lnTo>
                    <a:lnTo>
                      <a:pt x="9180" y="18537"/>
                    </a:lnTo>
                    <a:lnTo>
                      <a:pt x="9180" y="17073"/>
                    </a:lnTo>
                    <a:lnTo>
                      <a:pt x="8958" y="17724"/>
                    </a:lnTo>
                    <a:lnTo>
                      <a:pt x="7982" y="17073"/>
                    </a:lnTo>
                    <a:lnTo>
                      <a:pt x="7805" y="17724"/>
                    </a:lnTo>
                    <a:lnTo>
                      <a:pt x="7095" y="17940"/>
                    </a:lnTo>
                    <a:lnTo>
                      <a:pt x="6652" y="17724"/>
                    </a:lnTo>
                    <a:lnTo>
                      <a:pt x="5987" y="18537"/>
                    </a:lnTo>
                    <a:lnTo>
                      <a:pt x="5499" y="17073"/>
                    </a:lnTo>
                    <a:lnTo>
                      <a:pt x="4789" y="16856"/>
                    </a:lnTo>
                    <a:lnTo>
                      <a:pt x="3636" y="17073"/>
                    </a:lnTo>
                    <a:lnTo>
                      <a:pt x="3193" y="16856"/>
                    </a:lnTo>
                    <a:lnTo>
                      <a:pt x="2528" y="17073"/>
                    </a:lnTo>
                    <a:lnTo>
                      <a:pt x="2528" y="15447"/>
                    </a:lnTo>
                    <a:lnTo>
                      <a:pt x="2528" y="14634"/>
                    </a:lnTo>
                    <a:lnTo>
                      <a:pt x="2262" y="12629"/>
                    </a:lnTo>
                    <a:lnTo>
                      <a:pt x="1375" y="11762"/>
                    </a:lnTo>
                    <a:lnTo>
                      <a:pt x="710" y="11762"/>
                    </a:lnTo>
                    <a:lnTo>
                      <a:pt x="1153" y="11220"/>
                    </a:lnTo>
                    <a:lnTo>
                      <a:pt x="266" y="10949"/>
                    </a:lnTo>
                    <a:lnTo>
                      <a:pt x="710" y="9864"/>
                    </a:lnTo>
                    <a:lnTo>
                      <a:pt x="0" y="8997"/>
                    </a:lnTo>
                    <a:lnTo>
                      <a:pt x="0" y="7588"/>
                    </a:lnTo>
                    <a:lnTo>
                      <a:pt x="266" y="6179"/>
                    </a:lnTo>
                    <a:lnTo>
                      <a:pt x="710" y="5312"/>
                    </a:lnTo>
                    <a:lnTo>
                      <a:pt x="1153" y="5095"/>
                    </a:lnTo>
                    <a:lnTo>
                      <a:pt x="1375" y="5095"/>
                    </a:lnTo>
                    <a:lnTo>
                      <a:pt x="1818" y="5312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84" name="Freeform 215">
              <a:extLst>
                <a:ext uri="{FF2B5EF4-FFF2-40B4-BE49-F238E27FC236}">
                  <a16:creationId xmlns:a16="http://schemas.microsoft.com/office/drawing/2014/main" id="{92C6FA21-29ED-DCDF-B23F-77E93C52C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678" y="8366266"/>
              <a:ext cx="23798" cy="54625"/>
            </a:xfrm>
            <a:custGeom>
              <a:avLst/>
              <a:gdLst>
                <a:gd name="T0" fmla="*/ 10380 w 20000"/>
                <a:gd name="T1" fmla="*/ 19890 h 20000"/>
                <a:gd name="T2" fmla="*/ 9114 w 20000"/>
                <a:gd name="T3" fmla="*/ 19890 h 20000"/>
                <a:gd name="T4" fmla="*/ 9114 w 20000"/>
                <a:gd name="T5" fmla="*/ 18132 h 20000"/>
                <a:gd name="T6" fmla="*/ 4051 w 20000"/>
                <a:gd name="T7" fmla="*/ 16484 h 20000"/>
                <a:gd name="T8" fmla="*/ 0 w 20000"/>
                <a:gd name="T9" fmla="*/ 12967 h 20000"/>
                <a:gd name="T10" fmla="*/ 0 w 20000"/>
                <a:gd name="T11" fmla="*/ 10220 h 20000"/>
                <a:gd name="T12" fmla="*/ 2532 w 20000"/>
                <a:gd name="T13" fmla="*/ 8022 h 20000"/>
                <a:gd name="T14" fmla="*/ 9114 w 20000"/>
                <a:gd name="T15" fmla="*/ 1648 h 20000"/>
                <a:gd name="T16" fmla="*/ 12911 w 20000"/>
                <a:gd name="T17" fmla="*/ 0 h 20000"/>
                <a:gd name="T18" fmla="*/ 19747 w 20000"/>
                <a:gd name="T19" fmla="*/ 1648 h 20000"/>
                <a:gd name="T20" fmla="*/ 19747 w 20000"/>
                <a:gd name="T21" fmla="*/ 4505 h 20000"/>
                <a:gd name="T22" fmla="*/ 16962 w 20000"/>
                <a:gd name="T23" fmla="*/ 6264 h 20000"/>
                <a:gd name="T24" fmla="*/ 15696 w 20000"/>
                <a:gd name="T25" fmla="*/ 12967 h 20000"/>
                <a:gd name="T26" fmla="*/ 12911 w 20000"/>
                <a:gd name="T27" fmla="*/ 16484 h 20000"/>
                <a:gd name="T28" fmla="*/ 10380 w 20000"/>
                <a:gd name="T29" fmla="*/ 1989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00" h="20000">
                  <a:moveTo>
                    <a:pt x="10380" y="19890"/>
                  </a:moveTo>
                  <a:lnTo>
                    <a:pt x="9114" y="19890"/>
                  </a:lnTo>
                  <a:lnTo>
                    <a:pt x="9114" y="18132"/>
                  </a:lnTo>
                  <a:lnTo>
                    <a:pt x="4051" y="16484"/>
                  </a:lnTo>
                  <a:lnTo>
                    <a:pt x="0" y="12967"/>
                  </a:lnTo>
                  <a:lnTo>
                    <a:pt x="0" y="10220"/>
                  </a:lnTo>
                  <a:lnTo>
                    <a:pt x="2532" y="8022"/>
                  </a:lnTo>
                  <a:lnTo>
                    <a:pt x="9114" y="1648"/>
                  </a:lnTo>
                  <a:lnTo>
                    <a:pt x="12911" y="0"/>
                  </a:lnTo>
                  <a:lnTo>
                    <a:pt x="19747" y="1648"/>
                  </a:lnTo>
                  <a:lnTo>
                    <a:pt x="19747" y="4505"/>
                  </a:lnTo>
                  <a:lnTo>
                    <a:pt x="16962" y="6264"/>
                  </a:lnTo>
                  <a:lnTo>
                    <a:pt x="15696" y="12967"/>
                  </a:lnTo>
                  <a:lnTo>
                    <a:pt x="12911" y="16484"/>
                  </a:lnTo>
                  <a:lnTo>
                    <a:pt x="10380" y="19890"/>
                  </a:lnTo>
                  <a:close/>
                </a:path>
              </a:pathLst>
            </a:custGeom>
            <a:solidFill>
              <a:srgbClr val="000835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5" name="Freeform 184">
              <a:extLst>
                <a:ext uri="{FF2B5EF4-FFF2-40B4-BE49-F238E27FC236}">
                  <a16:creationId xmlns:a16="http://schemas.microsoft.com/office/drawing/2014/main" id="{947C7D1D-2BC3-FAEA-FB88-BE5B2984A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872" y="8340824"/>
              <a:ext cx="5950" cy="12721"/>
            </a:xfrm>
            <a:custGeom>
              <a:avLst/>
              <a:gdLst>
                <a:gd name="T0" fmla="*/ 0 w 20000"/>
                <a:gd name="T1" fmla="*/ 19524 h 20000"/>
                <a:gd name="T2" fmla="*/ 0 w 20000"/>
                <a:gd name="T3" fmla="*/ 14762 h 20000"/>
                <a:gd name="T4" fmla="*/ 5714 w 20000"/>
                <a:gd name="T5" fmla="*/ 7143 h 20000"/>
                <a:gd name="T6" fmla="*/ 5714 w 20000"/>
                <a:gd name="T7" fmla="*/ 2857 h 20000"/>
                <a:gd name="T8" fmla="*/ 14286 w 20000"/>
                <a:gd name="T9" fmla="*/ 2857 h 20000"/>
                <a:gd name="T10" fmla="*/ 19048 w 20000"/>
                <a:gd name="T11" fmla="*/ 0 h 20000"/>
                <a:gd name="T12" fmla="*/ 5714 w 20000"/>
                <a:gd name="T13" fmla="*/ 14762 h 20000"/>
                <a:gd name="T14" fmla="*/ 14286 w 20000"/>
                <a:gd name="T15" fmla="*/ 19524 h 20000"/>
                <a:gd name="T16" fmla="*/ 0 w 20000"/>
                <a:gd name="T17" fmla="*/ 1952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00" h="20000">
                  <a:moveTo>
                    <a:pt x="0" y="19524"/>
                  </a:moveTo>
                  <a:lnTo>
                    <a:pt x="0" y="14762"/>
                  </a:lnTo>
                  <a:lnTo>
                    <a:pt x="5714" y="7143"/>
                  </a:lnTo>
                  <a:lnTo>
                    <a:pt x="5714" y="2857"/>
                  </a:lnTo>
                  <a:lnTo>
                    <a:pt x="14286" y="2857"/>
                  </a:lnTo>
                  <a:lnTo>
                    <a:pt x="19048" y="0"/>
                  </a:lnTo>
                  <a:lnTo>
                    <a:pt x="5714" y="14762"/>
                  </a:lnTo>
                  <a:lnTo>
                    <a:pt x="14286" y="19524"/>
                  </a:lnTo>
                  <a:lnTo>
                    <a:pt x="0" y="19524"/>
                  </a:lnTo>
                  <a:close/>
                </a:path>
              </a:pathLst>
            </a:custGeom>
            <a:solidFill>
              <a:srgbClr val="FCD26A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6" name="Freeform 183">
              <a:extLst>
                <a:ext uri="{FF2B5EF4-FFF2-40B4-BE49-F238E27FC236}">
                  <a16:creationId xmlns:a16="http://schemas.microsoft.com/office/drawing/2014/main" id="{3B533131-BDD3-4EC9-95C5-F636E6929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2002" y="8313138"/>
              <a:ext cx="8180" cy="5238"/>
            </a:xfrm>
            <a:custGeom>
              <a:avLst/>
              <a:gdLst>
                <a:gd name="T0" fmla="*/ 7407 w 20000"/>
                <a:gd name="T1" fmla="*/ 18824 h 20000"/>
                <a:gd name="T2" fmla="*/ 0 w 20000"/>
                <a:gd name="T3" fmla="*/ 11765 h 20000"/>
                <a:gd name="T4" fmla="*/ 19259 w 20000"/>
                <a:gd name="T5" fmla="*/ 0 h 20000"/>
                <a:gd name="T6" fmla="*/ 14815 w 20000"/>
                <a:gd name="T7" fmla="*/ 11765 h 20000"/>
                <a:gd name="T8" fmla="*/ 7407 w 20000"/>
                <a:gd name="T9" fmla="*/ 1882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7407" y="18824"/>
                  </a:moveTo>
                  <a:lnTo>
                    <a:pt x="0" y="11765"/>
                  </a:lnTo>
                  <a:lnTo>
                    <a:pt x="19259" y="0"/>
                  </a:lnTo>
                  <a:lnTo>
                    <a:pt x="14815" y="11765"/>
                  </a:lnTo>
                  <a:lnTo>
                    <a:pt x="7407" y="18824"/>
                  </a:lnTo>
                  <a:close/>
                </a:path>
              </a:pathLst>
            </a:custGeom>
            <a:solidFill>
              <a:srgbClr val="FCD26A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7" name="Freeform 179">
              <a:extLst>
                <a:ext uri="{FF2B5EF4-FFF2-40B4-BE49-F238E27FC236}">
                  <a16:creationId xmlns:a16="http://schemas.microsoft.com/office/drawing/2014/main" id="{2B3850CF-A883-078F-ACFD-615222A19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653" y="8050491"/>
              <a:ext cx="69908" cy="104012"/>
            </a:xfrm>
            <a:custGeom>
              <a:avLst/>
              <a:gdLst>
                <a:gd name="T0" fmla="*/ 19915 w 20000"/>
                <a:gd name="T1" fmla="*/ 1494 h 20000"/>
                <a:gd name="T2" fmla="*/ 19915 w 20000"/>
                <a:gd name="T3" fmla="*/ 2069 h 20000"/>
                <a:gd name="T4" fmla="*/ 19060 w 20000"/>
                <a:gd name="T5" fmla="*/ 2356 h 20000"/>
                <a:gd name="T6" fmla="*/ 18547 w 20000"/>
                <a:gd name="T7" fmla="*/ 3851 h 20000"/>
                <a:gd name="T8" fmla="*/ 17692 w 20000"/>
                <a:gd name="T9" fmla="*/ 5920 h 20000"/>
                <a:gd name="T10" fmla="*/ 18547 w 20000"/>
                <a:gd name="T11" fmla="*/ 5920 h 20000"/>
                <a:gd name="T12" fmla="*/ 19060 w 20000"/>
                <a:gd name="T13" fmla="*/ 7701 h 20000"/>
                <a:gd name="T14" fmla="*/ 17692 w 20000"/>
                <a:gd name="T15" fmla="*/ 8563 h 20000"/>
                <a:gd name="T16" fmla="*/ 17265 w 20000"/>
                <a:gd name="T17" fmla="*/ 9195 h 20000"/>
                <a:gd name="T18" fmla="*/ 15556 w 20000"/>
                <a:gd name="T19" fmla="*/ 10057 h 20000"/>
                <a:gd name="T20" fmla="*/ 15556 w 20000"/>
                <a:gd name="T21" fmla="*/ 10690 h 20000"/>
                <a:gd name="T22" fmla="*/ 13675 w 20000"/>
                <a:gd name="T23" fmla="*/ 10977 h 20000"/>
                <a:gd name="T24" fmla="*/ 12821 w 20000"/>
                <a:gd name="T25" fmla="*/ 12529 h 20000"/>
                <a:gd name="T26" fmla="*/ 12821 w 20000"/>
                <a:gd name="T27" fmla="*/ 13678 h 20000"/>
                <a:gd name="T28" fmla="*/ 11966 w 20000"/>
                <a:gd name="T29" fmla="*/ 13678 h 20000"/>
                <a:gd name="T30" fmla="*/ 13675 w 20000"/>
                <a:gd name="T31" fmla="*/ 14540 h 20000"/>
                <a:gd name="T32" fmla="*/ 16410 w 20000"/>
                <a:gd name="T33" fmla="*/ 16034 h 20000"/>
                <a:gd name="T34" fmla="*/ 17265 w 20000"/>
                <a:gd name="T35" fmla="*/ 16034 h 20000"/>
                <a:gd name="T36" fmla="*/ 17265 w 20000"/>
                <a:gd name="T37" fmla="*/ 16897 h 20000"/>
                <a:gd name="T38" fmla="*/ 13675 w 20000"/>
                <a:gd name="T39" fmla="*/ 17816 h 20000"/>
                <a:gd name="T40" fmla="*/ 11966 w 20000"/>
                <a:gd name="T41" fmla="*/ 19310 h 20000"/>
                <a:gd name="T42" fmla="*/ 9744 w 20000"/>
                <a:gd name="T43" fmla="*/ 19943 h 20000"/>
                <a:gd name="T44" fmla="*/ 8376 w 20000"/>
                <a:gd name="T45" fmla="*/ 18736 h 20000"/>
                <a:gd name="T46" fmla="*/ 8034 w 20000"/>
                <a:gd name="T47" fmla="*/ 18736 h 20000"/>
                <a:gd name="T48" fmla="*/ 8034 w 20000"/>
                <a:gd name="T49" fmla="*/ 19943 h 20000"/>
                <a:gd name="T50" fmla="*/ 7009 w 20000"/>
                <a:gd name="T51" fmla="*/ 19310 h 20000"/>
                <a:gd name="T52" fmla="*/ 5812 w 20000"/>
                <a:gd name="T53" fmla="*/ 19310 h 20000"/>
                <a:gd name="T54" fmla="*/ 6154 w 20000"/>
                <a:gd name="T55" fmla="*/ 18391 h 20000"/>
                <a:gd name="T56" fmla="*/ 4444 w 20000"/>
                <a:gd name="T57" fmla="*/ 18391 h 20000"/>
                <a:gd name="T58" fmla="*/ 4872 w 20000"/>
                <a:gd name="T59" fmla="*/ 16897 h 20000"/>
                <a:gd name="T60" fmla="*/ 5812 w 20000"/>
                <a:gd name="T61" fmla="*/ 16322 h 20000"/>
                <a:gd name="T62" fmla="*/ 6154 w 20000"/>
                <a:gd name="T63" fmla="*/ 16322 h 20000"/>
                <a:gd name="T64" fmla="*/ 4872 w 20000"/>
                <a:gd name="T65" fmla="*/ 16034 h 20000"/>
                <a:gd name="T66" fmla="*/ 4872 w 20000"/>
                <a:gd name="T67" fmla="*/ 14540 h 20000"/>
                <a:gd name="T68" fmla="*/ 5812 w 20000"/>
                <a:gd name="T69" fmla="*/ 13678 h 20000"/>
                <a:gd name="T70" fmla="*/ 4872 w 20000"/>
                <a:gd name="T71" fmla="*/ 13103 h 20000"/>
                <a:gd name="T72" fmla="*/ 4444 w 20000"/>
                <a:gd name="T73" fmla="*/ 13103 h 20000"/>
                <a:gd name="T74" fmla="*/ 2222 w 20000"/>
                <a:gd name="T75" fmla="*/ 12529 h 20000"/>
                <a:gd name="T76" fmla="*/ 2222 w 20000"/>
                <a:gd name="T77" fmla="*/ 13103 h 20000"/>
                <a:gd name="T78" fmla="*/ 1368 w 20000"/>
                <a:gd name="T79" fmla="*/ 13103 h 20000"/>
                <a:gd name="T80" fmla="*/ 0 w 20000"/>
                <a:gd name="T81" fmla="*/ 12529 h 20000"/>
                <a:gd name="T82" fmla="*/ 1368 w 20000"/>
                <a:gd name="T83" fmla="*/ 10057 h 20000"/>
                <a:gd name="T84" fmla="*/ 4444 w 20000"/>
                <a:gd name="T85" fmla="*/ 8563 h 20000"/>
                <a:gd name="T86" fmla="*/ 5812 w 20000"/>
                <a:gd name="T87" fmla="*/ 7701 h 20000"/>
                <a:gd name="T88" fmla="*/ 6154 w 20000"/>
                <a:gd name="T89" fmla="*/ 6782 h 20000"/>
                <a:gd name="T90" fmla="*/ 6154 w 20000"/>
                <a:gd name="T91" fmla="*/ 5345 h 20000"/>
                <a:gd name="T92" fmla="*/ 8034 w 20000"/>
                <a:gd name="T93" fmla="*/ 4770 h 20000"/>
                <a:gd name="T94" fmla="*/ 9316 w 20000"/>
                <a:gd name="T95" fmla="*/ 5920 h 20000"/>
                <a:gd name="T96" fmla="*/ 11538 w 20000"/>
                <a:gd name="T97" fmla="*/ 5920 h 20000"/>
                <a:gd name="T98" fmla="*/ 12821 w 20000"/>
                <a:gd name="T99" fmla="*/ 5920 h 20000"/>
                <a:gd name="T100" fmla="*/ 11966 w 20000"/>
                <a:gd name="T101" fmla="*/ 4770 h 20000"/>
                <a:gd name="T102" fmla="*/ 11966 w 20000"/>
                <a:gd name="T103" fmla="*/ 4425 h 20000"/>
                <a:gd name="T104" fmla="*/ 13675 w 20000"/>
                <a:gd name="T105" fmla="*/ 3851 h 20000"/>
                <a:gd name="T106" fmla="*/ 15043 w 20000"/>
                <a:gd name="T107" fmla="*/ 3506 h 20000"/>
                <a:gd name="T108" fmla="*/ 15556 w 20000"/>
                <a:gd name="T109" fmla="*/ 2356 h 20000"/>
                <a:gd name="T110" fmla="*/ 17265 w 20000"/>
                <a:gd name="T111" fmla="*/ 1494 h 20000"/>
                <a:gd name="T112" fmla="*/ 17265 w 20000"/>
                <a:gd name="T113" fmla="*/ 0 h 20000"/>
                <a:gd name="T114" fmla="*/ 18547 w 20000"/>
                <a:gd name="T115" fmla="*/ 575 h 20000"/>
                <a:gd name="T116" fmla="*/ 19915 w 20000"/>
                <a:gd name="T117" fmla="*/ 149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000" h="20000">
                  <a:moveTo>
                    <a:pt x="19915" y="1494"/>
                  </a:moveTo>
                  <a:lnTo>
                    <a:pt x="19915" y="2069"/>
                  </a:lnTo>
                  <a:lnTo>
                    <a:pt x="19060" y="2356"/>
                  </a:lnTo>
                  <a:lnTo>
                    <a:pt x="18547" y="3851"/>
                  </a:lnTo>
                  <a:lnTo>
                    <a:pt x="17692" y="5920"/>
                  </a:lnTo>
                  <a:lnTo>
                    <a:pt x="18547" y="5920"/>
                  </a:lnTo>
                  <a:lnTo>
                    <a:pt x="19060" y="7701"/>
                  </a:lnTo>
                  <a:lnTo>
                    <a:pt x="17692" y="8563"/>
                  </a:lnTo>
                  <a:lnTo>
                    <a:pt x="17265" y="9195"/>
                  </a:lnTo>
                  <a:lnTo>
                    <a:pt x="15556" y="10057"/>
                  </a:lnTo>
                  <a:lnTo>
                    <a:pt x="15556" y="10690"/>
                  </a:lnTo>
                  <a:lnTo>
                    <a:pt x="13675" y="10977"/>
                  </a:lnTo>
                  <a:lnTo>
                    <a:pt x="12821" y="12529"/>
                  </a:lnTo>
                  <a:lnTo>
                    <a:pt x="12821" y="13678"/>
                  </a:lnTo>
                  <a:lnTo>
                    <a:pt x="11966" y="13678"/>
                  </a:lnTo>
                  <a:lnTo>
                    <a:pt x="13675" y="14540"/>
                  </a:lnTo>
                  <a:lnTo>
                    <a:pt x="16410" y="16034"/>
                  </a:lnTo>
                  <a:lnTo>
                    <a:pt x="17265" y="16034"/>
                  </a:lnTo>
                  <a:lnTo>
                    <a:pt x="17265" y="16897"/>
                  </a:lnTo>
                  <a:lnTo>
                    <a:pt x="13675" y="17816"/>
                  </a:lnTo>
                  <a:lnTo>
                    <a:pt x="11966" y="19310"/>
                  </a:lnTo>
                  <a:lnTo>
                    <a:pt x="9744" y="19943"/>
                  </a:lnTo>
                  <a:lnTo>
                    <a:pt x="8376" y="18736"/>
                  </a:lnTo>
                  <a:lnTo>
                    <a:pt x="8034" y="18736"/>
                  </a:lnTo>
                  <a:lnTo>
                    <a:pt x="8034" y="19943"/>
                  </a:lnTo>
                  <a:lnTo>
                    <a:pt x="7009" y="19310"/>
                  </a:lnTo>
                  <a:lnTo>
                    <a:pt x="5812" y="19310"/>
                  </a:lnTo>
                  <a:lnTo>
                    <a:pt x="6154" y="18391"/>
                  </a:lnTo>
                  <a:lnTo>
                    <a:pt x="4444" y="18391"/>
                  </a:lnTo>
                  <a:lnTo>
                    <a:pt x="4872" y="16897"/>
                  </a:lnTo>
                  <a:lnTo>
                    <a:pt x="5812" y="16322"/>
                  </a:lnTo>
                  <a:lnTo>
                    <a:pt x="6154" y="16322"/>
                  </a:lnTo>
                  <a:lnTo>
                    <a:pt x="4872" y="16034"/>
                  </a:lnTo>
                  <a:lnTo>
                    <a:pt x="4872" y="14540"/>
                  </a:lnTo>
                  <a:lnTo>
                    <a:pt x="5812" y="13678"/>
                  </a:lnTo>
                  <a:lnTo>
                    <a:pt x="4872" y="13103"/>
                  </a:lnTo>
                  <a:lnTo>
                    <a:pt x="4444" y="13103"/>
                  </a:lnTo>
                  <a:lnTo>
                    <a:pt x="2222" y="12529"/>
                  </a:lnTo>
                  <a:lnTo>
                    <a:pt x="2222" y="13103"/>
                  </a:lnTo>
                  <a:lnTo>
                    <a:pt x="1368" y="13103"/>
                  </a:lnTo>
                  <a:lnTo>
                    <a:pt x="0" y="12529"/>
                  </a:lnTo>
                  <a:lnTo>
                    <a:pt x="1368" y="10057"/>
                  </a:lnTo>
                  <a:lnTo>
                    <a:pt x="4444" y="8563"/>
                  </a:lnTo>
                  <a:lnTo>
                    <a:pt x="5812" y="7701"/>
                  </a:lnTo>
                  <a:lnTo>
                    <a:pt x="6154" y="6782"/>
                  </a:lnTo>
                  <a:lnTo>
                    <a:pt x="6154" y="5345"/>
                  </a:lnTo>
                  <a:lnTo>
                    <a:pt x="8034" y="4770"/>
                  </a:lnTo>
                  <a:lnTo>
                    <a:pt x="9316" y="5920"/>
                  </a:lnTo>
                  <a:lnTo>
                    <a:pt x="11538" y="5920"/>
                  </a:lnTo>
                  <a:lnTo>
                    <a:pt x="12821" y="5920"/>
                  </a:lnTo>
                  <a:lnTo>
                    <a:pt x="11966" y="4770"/>
                  </a:lnTo>
                  <a:lnTo>
                    <a:pt x="11966" y="4425"/>
                  </a:lnTo>
                  <a:lnTo>
                    <a:pt x="13675" y="3851"/>
                  </a:lnTo>
                  <a:lnTo>
                    <a:pt x="15043" y="3506"/>
                  </a:lnTo>
                  <a:lnTo>
                    <a:pt x="15556" y="2356"/>
                  </a:lnTo>
                  <a:lnTo>
                    <a:pt x="17265" y="1494"/>
                  </a:lnTo>
                  <a:lnTo>
                    <a:pt x="17265" y="0"/>
                  </a:lnTo>
                  <a:lnTo>
                    <a:pt x="18547" y="575"/>
                  </a:lnTo>
                  <a:lnTo>
                    <a:pt x="19915" y="1494"/>
                  </a:lnTo>
                  <a:close/>
                </a:path>
              </a:pathLst>
            </a:custGeom>
            <a:solidFill>
              <a:srgbClr val="000835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8" name="Freeform 178">
              <a:extLst>
                <a:ext uri="{FF2B5EF4-FFF2-40B4-BE49-F238E27FC236}">
                  <a16:creationId xmlns:a16="http://schemas.microsoft.com/office/drawing/2014/main" id="{AAF7F5D2-27D5-F292-1DBA-7B0AA0BFD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2837" y="8133550"/>
              <a:ext cx="48342" cy="79318"/>
            </a:xfrm>
            <a:custGeom>
              <a:avLst/>
              <a:gdLst>
                <a:gd name="T0" fmla="*/ 1975 w 20000"/>
                <a:gd name="T1" fmla="*/ 4302 h 20000"/>
                <a:gd name="T2" fmla="*/ 4444 w 20000"/>
                <a:gd name="T3" fmla="*/ 2340 h 20000"/>
                <a:gd name="T4" fmla="*/ 9506 w 20000"/>
                <a:gd name="T5" fmla="*/ 1208 h 20000"/>
                <a:gd name="T6" fmla="*/ 9506 w 20000"/>
                <a:gd name="T7" fmla="*/ 0 h 20000"/>
                <a:gd name="T8" fmla="*/ 14568 w 20000"/>
                <a:gd name="T9" fmla="*/ 5132 h 20000"/>
                <a:gd name="T10" fmla="*/ 18519 w 20000"/>
                <a:gd name="T11" fmla="*/ 8604 h 20000"/>
                <a:gd name="T12" fmla="*/ 18519 w 20000"/>
                <a:gd name="T13" fmla="*/ 11698 h 20000"/>
                <a:gd name="T14" fmla="*/ 19877 w 20000"/>
                <a:gd name="T15" fmla="*/ 12528 h 20000"/>
                <a:gd name="T16" fmla="*/ 19877 w 20000"/>
                <a:gd name="T17" fmla="*/ 14491 h 20000"/>
                <a:gd name="T18" fmla="*/ 18519 w 20000"/>
                <a:gd name="T19" fmla="*/ 16377 h 20000"/>
                <a:gd name="T20" fmla="*/ 16543 w 20000"/>
                <a:gd name="T21" fmla="*/ 16377 h 20000"/>
                <a:gd name="T22" fmla="*/ 15309 w 20000"/>
                <a:gd name="T23" fmla="*/ 16377 h 20000"/>
                <a:gd name="T24" fmla="*/ 15309 w 20000"/>
                <a:gd name="T25" fmla="*/ 17585 h 20000"/>
                <a:gd name="T26" fmla="*/ 13333 w 20000"/>
                <a:gd name="T27" fmla="*/ 16830 h 20000"/>
                <a:gd name="T28" fmla="*/ 13333 w 20000"/>
                <a:gd name="T29" fmla="*/ 16377 h 20000"/>
                <a:gd name="T30" fmla="*/ 12099 w 20000"/>
                <a:gd name="T31" fmla="*/ 17585 h 20000"/>
                <a:gd name="T32" fmla="*/ 12099 w 20000"/>
                <a:gd name="T33" fmla="*/ 17962 h 20000"/>
                <a:gd name="T34" fmla="*/ 11481 w 20000"/>
                <a:gd name="T35" fmla="*/ 17585 h 20000"/>
                <a:gd name="T36" fmla="*/ 10247 w 20000"/>
                <a:gd name="T37" fmla="*/ 17962 h 20000"/>
                <a:gd name="T38" fmla="*/ 11481 w 20000"/>
                <a:gd name="T39" fmla="*/ 18717 h 20000"/>
                <a:gd name="T40" fmla="*/ 10247 w 20000"/>
                <a:gd name="T41" fmla="*/ 19472 h 20000"/>
                <a:gd name="T42" fmla="*/ 9506 w 20000"/>
                <a:gd name="T43" fmla="*/ 18717 h 20000"/>
                <a:gd name="T44" fmla="*/ 8272 w 20000"/>
                <a:gd name="T45" fmla="*/ 19472 h 20000"/>
                <a:gd name="T46" fmla="*/ 6296 w 20000"/>
                <a:gd name="T47" fmla="*/ 19925 h 20000"/>
                <a:gd name="T48" fmla="*/ 6296 w 20000"/>
                <a:gd name="T49" fmla="*/ 17585 h 20000"/>
                <a:gd name="T50" fmla="*/ 5062 w 20000"/>
                <a:gd name="T51" fmla="*/ 17962 h 20000"/>
                <a:gd name="T52" fmla="*/ 4444 w 20000"/>
                <a:gd name="T53" fmla="*/ 15623 h 20000"/>
                <a:gd name="T54" fmla="*/ 5062 w 20000"/>
                <a:gd name="T55" fmla="*/ 14868 h 20000"/>
                <a:gd name="T56" fmla="*/ 4444 w 20000"/>
                <a:gd name="T57" fmla="*/ 14491 h 20000"/>
                <a:gd name="T58" fmla="*/ 4444 w 20000"/>
                <a:gd name="T59" fmla="*/ 13660 h 20000"/>
                <a:gd name="T60" fmla="*/ 5062 w 20000"/>
                <a:gd name="T61" fmla="*/ 13283 h 20000"/>
                <a:gd name="T62" fmla="*/ 5062 w 20000"/>
                <a:gd name="T63" fmla="*/ 12528 h 20000"/>
                <a:gd name="T64" fmla="*/ 4444 w 20000"/>
                <a:gd name="T65" fmla="*/ 11698 h 20000"/>
                <a:gd name="T66" fmla="*/ 1975 w 20000"/>
                <a:gd name="T67" fmla="*/ 9434 h 20000"/>
                <a:gd name="T68" fmla="*/ 1235 w 20000"/>
                <a:gd name="T69" fmla="*/ 8604 h 20000"/>
                <a:gd name="T70" fmla="*/ 1235 w 20000"/>
                <a:gd name="T71" fmla="*/ 8226 h 20000"/>
                <a:gd name="T72" fmla="*/ 4444 w 20000"/>
                <a:gd name="T73" fmla="*/ 8604 h 20000"/>
                <a:gd name="T74" fmla="*/ 3210 w 20000"/>
                <a:gd name="T75" fmla="*/ 7396 h 20000"/>
                <a:gd name="T76" fmla="*/ 1975 w 20000"/>
                <a:gd name="T77" fmla="*/ 6642 h 20000"/>
                <a:gd name="T78" fmla="*/ 1235 w 20000"/>
                <a:gd name="T79" fmla="*/ 5434 h 20000"/>
                <a:gd name="T80" fmla="*/ 0 w 20000"/>
                <a:gd name="T81" fmla="*/ 5132 h 20000"/>
                <a:gd name="T82" fmla="*/ 1975 w 20000"/>
                <a:gd name="T83" fmla="*/ 5132 h 20000"/>
                <a:gd name="T84" fmla="*/ 1975 w 20000"/>
                <a:gd name="T85" fmla="*/ 430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00" h="20000">
                  <a:moveTo>
                    <a:pt x="1975" y="4302"/>
                  </a:moveTo>
                  <a:lnTo>
                    <a:pt x="4444" y="2340"/>
                  </a:lnTo>
                  <a:lnTo>
                    <a:pt x="9506" y="1208"/>
                  </a:lnTo>
                  <a:lnTo>
                    <a:pt x="9506" y="0"/>
                  </a:lnTo>
                  <a:lnTo>
                    <a:pt x="14568" y="5132"/>
                  </a:lnTo>
                  <a:lnTo>
                    <a:pt x="18519" y="8604"/>
                  </a:lnTo>
                  <a:lnTo>
                    <a:pt x="18519" y="11698"/>
                  </a:lnTo>
                  <a:lnTo>
                    <a:pt x="19877" y="12528"/>
                  </a:lnTo>
                  <a:lnTo>
                    <a:pt x="19877" y="14491"/>
                  </a:lnTo>
                  <a:lnTo>
                    <a:pt x="18519" y="16377"/>
                  </a:lnTo>
                  <a:lnTo>
                    <a:pt x="16543" y="16377"/>
                  </a:lnTo>
                  <a:lnTo>
                    <a:pt x="15309" y="16377"/>
                  </a:lnTo>
                  <a:lnTo>
                    <a:pt x="15309" y="17585"/>
                  </a:lnTo>
                  <a:lnTo>
                    <a:pt x="13333" y="16830"/>
                  </a:lnTo>
                  <a:lnTo>
                    <a:pt x="13333" y="16377"/>
                  </a:lnTo>
                  <a:lnTo>
                    <a:pt x="12099" y="17585"/>
                  </a:lnTo>
                  <a:lnTo>
                    <a:pt x="12099" y="17962"/>
                  </a:lnTo>
                  <a:lnTo>
                    <a:pt x="11481" y="17585"/>
                  </a:lnTo>
                  <a:lnTo>
                    <a:pt x="10247" y="17962"/>
                  </a:lnTo>
                  <a:lnTo>
                    <a:pt x="11481" y="18717"/>
                  </a:lnTo>
                  <a:lnTo>
                    <a:pt x="10247" y="19472"/>
                  </a:lnTo>
                  <a:lnTo>
                    <a:pt x="9506" y="18717"/>
                  </a:lnTo>
                  <a:lnTo>
                    <a:pt x="8272" y="19472"/>
                  </a:lnTo>
                  <a:lnTo>
                    <a:pt x="6296" y="19925"/>
                  </a:lnTo>
                  <a:lnTo>
                    <a:pt x="6296" y="17585"/>
                  </a:lnTo>
                  <a:lnTo>
                    <a:pt x="5062" y="17962"/>
                  </a:lnTo>
                  <a:lnTo>
                    <a:pt x="4444" y="15623"/>
                  </a:lnTo>
                  <a:lnTo>
                    <a:pt x="5062" y="14868"/>
                  </a:lnTo>
                  <a:lnTo>
                    <a:pt x="4444" y="14491"/>
                  </a:lnTo>
                  <a:lnTo>
                    <a:pt x="4444" y="13660"/>
                  </a:lnTo>
                  <a:lnTo>
                    <a:pt x="5062" y="13283"/>
                  </a:lnTo>
                  <a:lnTo>
                    <a:pt x="5062" y="12528"/>
                  </a:lnTo>
                  <a:lnTo>
                    <a:pt x="4444" y="11698"/>
                  </a:lnTo>
                  <a:lnTo>
                    <a:pt x="1975" y="9434"/>
                  </a:lnTo>
                  <a:lnTo>
                    <a:pt x="1235" y="8604"/>
                  </a:lnTo>
                  <a:lnTo>
                    <a:pt x="1235" y="8226"/>
                  </a:lnTo>
                  <a:lnTo>
                    <a:pt x="4444" y="8604"/>
                  </a:lnTo>
                  <a:lnTo>
                    <a:pt x="3210" y="7396"/>
                  </a:lnTo>
                  <a:lnTo>
                    <a:pt x="1975" y="6642"/>
                  </a:lnTo>
                  <a:lnTo>
                    <a:pt x="1235" y="5434"/>
                  </a:lnTo>
                  <a:lnTo>
                    <a:pt x="0" y="5132"/>
                  </a:lnTo>
                  <a:lnTo>
                    <a:pt x="1975" y="5132"/>
                  </a:lnTo>
                  <a:lnTo>
                    <a:pt x="1975" y="4302"/>
                  </a:lnTo>
                  <a:close/>
                </a:path>
              </a:pathLst>
            </a:custGeom>
            <a:solidFill>
              <a:srgbClr val="000835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9" name="Freeform 173">
              <a:extLst>
                <a:ext uri="{FF2B5EF4-FFF2-40B4-BE49-F238E27FC236}">
                  <a16:creationId xmlns:a16="http://schemas.microsoft.com/office/drawing/2014/main" id="{86483E37-6443-4408-1AB2-D6F1A33E0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140" y="7906074"/>
              <a:ext cx="412012" cy="192309"/>
            </a:xfrm>
            <a:custGeom>
              <a:avLst/>
              <a:gdLst>
                <a:gd name="T0" fmla="*/ 5853 w 20000"/>
                <a:gd name="T1" fmla="*/ 0 h 20000"/>
                <a:gd name="T2" fmla="*/ 8613 w 20000"/>
                <a:gd name="T3" fmla="*/ 3053 h 20000"/>
                <a:gd name="T4" fmla="*/ 10260 w 20000"/>
                <a:gd name="T5" fmla="*/ 2243 h 20000"/>
                <a:gd name="T6" fmla="*/ 11821 w 20000"/>
                <a:gd name="T7" fmla="*/ 3364 h 20000"/>
                <a:gd name="T8" fmla="*/ 12413 w 20000"/>
                <a:gd name="T9" fmla="*/ 4330 h 20000"/>
                <a:gd name="T10" fmla="*/ 13685 w 20000"/>
                <a:gd name="T11" fmla="*/ 4330 h 20000"/>
                <a:gd name="T12" fmla="*/ 15347 w 20000"/>
                <a:gd name="T13" fmla="*/ 1464 h 20000"/>
                <a:gd name="T14" fmla="*/ 17139 w 20000"/>
                <a:gd name="T15" fmla="*/ 2243 h 20000"/>
                <a:gd name="T16" fmla="*/ 17066 w 20000"/>
                <a:gd name="T17" fmla="*/ 5140 h 20000"/>
                <a:gd name="T18" fmla="*/ 16908 w 20000"/>
                <a:gd name="T19" fmla="*/ 5981 h 20000"/>
                <a:gd name="T20" fmla="*/ 17442 w 20000"/>
                <a:gd name="T21" fmla="*/ 6449 h 20000"/>
                <a:gd name="T22" fmla="*/ 18035 w 20000"/>
                <a:gd name="T23" fmla="*/ 6760 h 20000"/>
                <a:gd name="T24" fmla="*/ 18627 w 20000"/>
                <a:gd name="T25" fmla="*/ 5639 h 20000"/>
                <a:gd name="T26" fmla="*/ 19451 w 20000"/>
                <a:gd name="T27" fmla="*/ 6916 h 20000"/>
                <a:gd name="T28" fmla="*/ 19986 w 20000"/>
                <a:gd name="T29" fmla="*/ 8224 h 20000"/>
                <a:gd name="T30" fmla="*/ 19393 w 20000"/>
                <a:gd name="T31" fmla="*/ 8224 h 20000"/>
                <a:gd name="T32" fmla="*/ 18627 w 20000"/>
                <a:gd name="T33" fmla="*/ 9346 h 20000"/>
                <a:gd name="T34" fmla="*/ 18483 w 20000"/>
                <a:gd name="T35" fmla="*/ 9813 h 20000"/>
                <a:gd name="T36" fmla="*/ 18266 w 20000"/>
                <a:gd name="T37" fmla="*/ 9502 h 20000"/>
                <a:gd name="T38" fmla="*/ 17890 w 20000"/>
                <a:gd name="T39" fmla="*/ 10125 h 20000"/>
                <a:gd name="T40" fmla="*/ 17442 w 20000"/>
                <a:gd name="T41" fmla="*/ 11589 h 20000"/>
                <a:gd name="T42" fmla="*/ 16908 w 20000"/>
                <a:gd name="T43" fmla="*/ 12741 h 20000"/>
                <a:gd name="T44" fmla="*/ 16315 w 20000"/>
                <a:gd name="T45" fmla="*/ 12897 h 20000"/>
                <a:gd name="T46" fmla="*/ 15578 w 20000"/>
                <a:gd name="T47" fmla="*/ 12741 h 20000"/>
                <a:gd name="T48" fmla="*/ 15491 w 20000"/>
                <a:gd name="T49" fmla="*/ 14019 h 20000"/>
                <a:gd name="T50" fmla="*/ 15723 w 20000"/>
                <a:gd name="T51" fmla="*/ 15639 h 20000"/>
                <a:gd name="T52" fmla="*/ 15260 w 20000"/>
                <a:gd name="T53" fmla="*/ 17072 h 20000"/>
                <a:gd name="T54" fmla="*/ 14740 w 20000"/>
                <a:gd name="T55" fmla="*/ 18193 h 20000"/>
                <a:gd name="T56" fmla="*/ 12211 w 20000"/>
                <a:gd name="T57" fmla="*/ 19969 h 20000"/>
                <a:gd name="T58" fmla="*/ 11590 w 20000"/>
                <a:gd name="T59" fmla="*/ 19657 h 20000"/>
                <a:gd name="T60" fmla="*/ 10029 w 20000"/>
                <a:gd name="T61" fmla="*/ 19034 h 20000"/>
                <a:gd name="T62" fmla="*/ 8829 w 20000"/>
                <a:gd name="T63" fmla="*/ 18380 h 20000"/>
                <a:gd name="T64" fmla="*/ 7413 w 20000"/>
                <a:gd name="T65" fmla="*/ 18692 h 20000"/>
                <a:gd name="T66" fmla="*/ 6662 w 20000"/>
                <a:gd name="T67" fmla="*/ 19034 h 20000"/>
                <a:gd name="T68" fmla="*/ 5910 w 20000"/>
                <a:gd name="T69" fmla="*/ 16604 h 20000"/>
                <a:gd name="T70" fmla="*/ 5535 w 20000"/>
                <a:gd name="T71" fmla="*/ 16106 h 20000"/>
                <a:gd name="T72" fmla="*/ 4350 w 20000"/>
                <a:gd name="T73" fmla="*/ 14829 h 20000"/>
                <a:gd name="T74" fmla="*/ 3136 w 20000"/>
                <a:gd name="T75" fmla="*/ 14517 h 20000"/>
                <a:gd name="T76" fmla="*/ 2399 w 20000"/>
                <a:gd name="T77" fmla="*/ 13209 h 20000"/>
                <a:gd name="T78" fmla="*/ 2399 w 20000"/>
                <a:gd name="T79" fmla="*/ 12243 h 20000"/>
                <a:gd name="T80" fmla="*/ 2023 w 20000"/>
                <a:gd name="T81" fmla="*/ 10312 h 20000"/>
                <a:gd name="T82" fmla="*/ 1431 w 20000"/>
                <a:gd name="T83" fmla="*/ 9502 h 20000"/>
                <a:gd name="T84" fmla="*/ 1214 w 20000"/>
                <a:gd name="T85" fmla="*/ 8847 h 20000"/>
                <a:gd name="T86" fmla="*/ 592 w 20000"/>
                <a:gd name="T87" fmla="*/ 8536 h 20000"/>
                <a:gd name="T88" fmla="*/ 231 w 20000"/>
                <a:gd name="T89" fmla="*/ 8069 h 20000"/>
                <a:gd name="T90" fmla="*/ 0 w 20000"/>
                <a:gd name="T91" fmla="*/ 6916 h 20000"/>
                <a:gd name="T92" fmla="*/ 983 w 20000"/>
                <a:gd name="T93" fmla="*/ 5639 h 20000"/>
                <a:gd name="T94" fmla="*/ 1358 w 20000"/>
                <a:gd name="T95" fmla="*/ 4330 h 20000"/>
                <a:gd name="T96" fmla="*/ 1806 w 20000"/>
                <a:gd name="T97" fmla="*/ 3551 h 20000"/>
                <a:gd name="T98" fmla="*/ 2775 w 20000"/>
                <a:gd name="T99" fmla="*/ 3863 h 20000"/>
                <a:gd name="T100" fmla="*/ 3584 w 20000"/>
                <a:gd name="T101" fmla="*/ 4330 h 20000"/>
                <a:gd name="T102" fmla="*/ 4942 w 20000"/>
                <a:gd name="T103" fmla="*/ 4642 h 20000"/>
                <a:gd name="T104" fmla="*/ 5853 w 20000"/>
                <a:gd name="T105" fmla="*/ 3551 h 20000"/>
                <a:gd name="T106" fmla="*/ 5462 w 20000"/>
                <a:gd name="T107" fmla="*/ 1464 h 20000"/>
                <a:gd name="T108" fmla="*/ 5853 w 20000"/>
                <a:gd name="T109" fmla="*/ 49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000" h="20000">
                  <a:moveTo>
                    <a:pt x="5853" y="498"/>
                  </a:moveTo>
                  <a:lnTo>
                    <a:pt x="5853" y="0"/>
                  </a:lnTo>
                  <a:lnTo>
                    <a:pt x="7717" y="966"/>
                  </a:lnTo>
                  <a:lnTo>
                    <a:pt x="8613" y="3053"/>
                  </a:lnTo>
                  <a:lnTo>
                    <a:pt x="9205" y="3053"/>
                  </a:lnTo>
                  <a:lnTo>
                    <a:pt x="10260" y="2243"/>
                  </a:lnTo>
                  <a:lnTo>
                    <a:pt x="10766" y="2555"/>
                  </a:lnTo>
                  <a:lnTo>
                    <a:pt x="11821" y="3364"/>
                  </a:lnTo>
                  <a:lnTo>
                    <a:pt x="11980" y="3863"/>
                  </a:lnTo>
                  <a:lnTo>
                    <a:pt x="12413" y="4330"/>
                  </a:lnTo>
                  <a:lnTo>
                    <a:pt x="12803" y="4330"/>
                  </a:lnTo>
                  <a:lnTo>
                    <a:pt x="13685" y="4330"/>
                  </a:lnTo>
                  <a:lnTo>
                    <a:pt x="14957" y="3364"/>
                  </a:lnTo>
                  <a:lnTo>
                    <a:pt x="15347" y="1464"/>
                  </a:lnTo>
                  <a:lnTo>
                    <a:pt x="16460" y="2243"/>
                  </a:lnTo>
                  <a:lnTo>
                    <a:pt x="17139" y="2243"/>
                  </a:lnTo>
                  <a:lnTo>
                    <a:pt x="17066" y="3053"/>
                  </a:lnTo>
                  <a:lnTo>
                    <a:pt x="17066" y="5140"/>
                  </a:lnTo>
                  <a:lnTo>
                    <a:pt x="17066" y="5639"/>
                  </a:lnTo>
                  <a:lnTo>
                    <a:pt x="16908" y="5981"/>
                  </a:lnTo>
                  <a:lnTo>
                    <a:pt x="17283" y="6760"/>
                  </a:lnTo>
                  <a:lnTo>
                    <a:pt x="17442" y="6449"/>
                  </a:lnTo>
                  <a:lnTo>
                    <a:pt x="17803" y="6449"/>
                  </a:lnTo>
                  <a:lnTo>
                    <a:pt x="18035" y="6760"/>
                  </a:lnTo>
                  <a:lnTo>
                    <a:pt x="18266" y="5981"/>
                  </a:lnTo>
                  <a:lnTo>
                    <a:pt x="18627" y="5639"/>
                  </a:lnTo>
                  <a:lnTo>
                    <a:pt x="19003" y="6106"/>
                  </a:lnTo>
                  <a:lnTo>
                    <a:pt x="19451" y="6916"/>
                  </a:lnTo>
                  <a:lnTo>
                    <a:pt x="19682" y="7383"/>
                  </a:lnTo>
                  <a:lnTo>
                    <a:pt x="19986" y="8224"/>
                  </a:lnTo>
                  <a:lnTo>
                    <a:pt x="19827" y="8536"/>
                  </a:lnTo>
                  <a:lnTo>
                    <a:pt x="19393" y="8224"/>
                  </a:lnTo>
                  <a:lnTo>
                    <a:pt x="18858" y="8536"/>
                  </a:lnTo>
                  <a:lnTo>
                    <a:pt x="18627" y="9346"/>
                  </a:lnTo>
                  <a:lnTo>
                    <a:pt x="18483" y="9346"/>
                  </a:lnTo>
                  <a:lnTo>
                    <a:pt x="18483" y="9813"/>
                  </a:lnTo>
                  <a:lnTo>
                    <a:pt x="18410" y="9813"/>
                  </a:lnTo>
                  <a:lnTo>
                    <a:pt x="18266" y="9502"/>
                  </a:lnTo>
                  <a:lnTo>
                    <a:pt x="18121" y="9502"/>
                  </a:lnTo>
                  <a:lnTo>
                    <a:pt x="17890" y="10125"/>
                  </a:lnTo>
                  <a:lnTo>
                    <a:pt x="17890" y="10623"/>
                  </a:lnTo>
                  <a:lnTo>
                    <a:pt x="17442" y="11589"/>
                  </a:lnTo>
                  <a:lnTo>
                    <a:pt x="17066" y="11589"/>
                  </a:lnTo>
                  <a:lnTo>
                    <a:pt x="16908" y="12741"/>
                  </a:lnTo>
                  <a:lnTo>
                    <a:pt x="16850" y="12897"/>
                  </a:lnTo>
                  <a:lnTo>
                    <a:pt x="16315" y="12897"/>
                  </a:lnTo>
                  <a:lnTo>
                    <a:pt x="15867" y="12897"/>
                  </a:lnTo>
                  <a:lnTo>
                    <a:pt x="15578" y="12741"/>
                  </a:lnTo>
                  <a:lnTo>
                    <a:pt x="15491" y="13209"/>
                  </a:lnTo>
                  <a:lnTo>
                    <a:pt x="15491" y="14019"/>
                  </a:lnTo>
                  <a:lnTo>
                    <a:pt x="15723" y="14517"/>
                  </a:lnTo>
                  <a:lnTo>
                    <a:pt x="15723" y="15639"/>
                  </a:lnTo>
                  <a:lnTo>
                    <a:pt x="15347" y="16106"/>
                  </a:lnTo>
                  <a:lnTo>
                    <a:pt x="15260" y="17072"/>
                  </a:lnTo>
                  <a:lnTo>
                    <a:pt x="14957" y="17570"/>
                  </a:lnTo>
                  <a:lnTo>
                    <a:pt x="14740" y="18193"/>
                  </a:lnTo>
                  <a:lnTo>
                    <a:pt x="12948" y="18692"/>
                  </a:lnTo>
                  <a:lnTo>
                    <a:pt x="12211" y="19969"/>
                  </a:lnTo>
                  <a:lnTo>
                    <a:pt x="11821" y="19969"/>
                  </a:lnTo>
                  <a:lnTo>
                    <a:pt x="11590" y="19657"/>
                  </a:lnTo>
                  <a:lnTo>
                    <a:pt x="11228" y="19657"/>
                  </a:lnTo>
                  <a:lnTo>
                    <a:pt x="10029" y="19034"/>
                  </a:lnTo>
                  <a:lnTo>
                    <a:pt x="9812" y="18380"/>
                  </a:lnTo>
                  <a:lnTo>
                    <a:pt x="8829" y="18380"/>
                  </a:lnTo>
                  <a:lnTo>
                    <a:pt x="8613" y="18692"/>
                  </a:lnTo>
                  <a:lnTo>
                    <a:pt x="7413" y="18692"/>
                  </a:lnTo>
                  <a:lnTo>
                    <a:pt x="7269" y="19034"/>
                  </a:lnTo>
                  <a:lnTo>
                    <a:pt x="6662" y="19034"/>
                  </a:lnTo>
                  <a:lnTo>
                    <a:pt x="6301" y="18193"/>
                  </a:lnTo>
                  <a:lnTo>
                    <a:pt x="5910" y="16604"/>
                  </a:lnTo>
                  <a:lnTo>
                    <a:pt x="5679" y="16106"/>
                  </a:lnTo>
                  <a:lnTo>
                    <a:pt x="5535" y="16106"/>
                  </a:lnTo>
                  <a:lnTo>
                    <a:pt x="4942" y="15639"/>
                  </a:lnTo>
                  <a:lnTo>
                    <a:pt x="4350" y="14829"/>
                  </a:lnTo>
                  <a:lnTo>
                    <a:pt x="3960" y="14829"/>
                  </a:lnTo>
                  <a:lnTo>
                    <a:pt x="3136" y="14517"/>
                  </a:lnTo>
                  <a:lnTo>
                    <a:pt x="2543" y="14019"/>
                  </a:lnTo>
                  <a:lnTo>
                    <a:pt x="2399" y="13209"/>
                  </a:lnTo>
                  <a:lnTo>
                    <a:pt x="2543" y="12897"/>
                  </a:lnTo>
                  <a:lnTo>
                    <a:pt x="2399" y="12243"/>
                  </a:lnTo>
                  <a:lnTo>
                    <a:pt x="2399" y="11433"/>
                  </a:lnTo>
                  <a:lnTo>
                    <a:pt x="2023" y="10312"/>
                  </a:lnTo>
                  <a:lnTo>
                    <a:pt x="1575" y="9346"/>
                  </a:lnTo>
                  <a:lnTo>
                    <a:pt x="1431" y="9502"/>
                  </a:lnTo>
                  <a:lnTo>
                    <a:pt x="1358" y="9034"/>
                  </a:lnTo>
                  <a:lnTo>
                    <a:pt x="1214" y="8847"/>
                  </a:lnTo>
                  <a:lnTo>
                    <a:pt x="983" y="9502"/>
                  </a:lnTo>
                  <a:lnTo>
                    <a:pt x="592" y="8536"/>
                  </a:lnTo>
                  <a:lnTo>
                    <a:pt x="376" y="8224"/>
                  </a:lnTo>
                  <a:lnTo>
                    <a:pt x="231" y="8069"/>
                  </a:lnTo>
                  <a:lnTo>
                    <a:pt x="0" y="7757"/>
                  </a:lnTo>
                  <a:lnTo>
                    <a:pt x="0" y="6916"/>
                  </a:lnTo>
                  <a:lnTo>
                    <a:pt x="159" y="6449"/>
                  </a:lnTo>
                  <a:lnTo>
                    <a:pt x="983" y="5639"/>
                  </a:lnTo>
                  <a:lnTo>
                    <a:pt x="983" y="5140"/>
                  </a:lnTo>
                  <a:lnTo>
                    <a:pt x="1358" y="4330"/>
                  </a:lnTo>
                  <a:lnTo>
                    <a:pt x="1431" y="4019"/>
                  </a:lnTo>
                  <a:lnTo>
                    <a:pt x="1806" y="3551"/>
                  </a:lnTo>
                  <a:lnTo>
                    <a:pt x="2543" y="3364"/>
                  </a:lnTo>
                  <a:lnTo>
                    <a:pt x="2775" y="3863"/>
                  </a:lnTo>
                  <a:lnTo>
                    <a:pt x="3526" y="3551"/>
                  </a:lnTo>
                  <a:lnTo>
                    <a:pt x="3584" y="4330"/>
                  </a:lnTo>
                  <a:lnTo>
                    <a:pt x="4118" y="4642"/>
                  </a:lnTo>
                  <a:lnTo>
                    <a:pt x="4942" y="4642"/>
                  </a:lnTo>
                  <a:lnTo>
                    <a:pt x="6069" y="4330"/>
                  </a:lnTo>
                  <a:lnTo>
                    <a:pt x="5853" y="3551"/>
                  </a:lnTo>
                  <a:lnTo>
                    <a:pt x="5679" y="2741"/>
                  </a:lnTo>
                  <a:lnTo>
                    <a:pt x="5462" y="1464"/>
                  </a:lnTo>
                  <a:lnTo>
                    <a:pt x="5535" y="1277"/>
                  </a:lnTo>
                  <a:lnTo>
                    <a:pt x="5853" y="498"/>
                  </a:lnTo>
                  <a:close/>
                </a:path>
              </a:pathLst>
            </a:custGeom>
            <a:solidFill>
              <a:srgbClr val="000835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0" name="Freeform 149">
              <a:extLst>
                <a:ext uri="{FF2B5EF4-FFF2-40B4-BE49-F238E27FC236}">
                  <a16:creationId xmlns:a16="http://schemas.microsoft.com/office/drawing/2014/main" id="{C399ECE8-ACDC-E869-D8FB-F9EF39449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630" y="8451570"/>
              <a:ext cx="31236" cy="28436"/>
            </a:xfrm>
            <a:custGeom>
              <a:avLst/>
              <a:gdLst>
                <a:gd name="T0" fmla="*/ 7048 w 20000"/>
                <a:gd name="T1" fmla="*/ 851 h 20000"/>
                <a:gd name="T2" fmla="*/ 5143 w 20000"/>
                <a:gd name="T3" fmla="*/ 851 h 20000"/>
                <a:gd name="T4" fmla="*/ 5143 w 20000"/>
                <a:gd name="T5" fmla="*/ 5532 h 20000"/>
                <a:gd name="T6" fmla="*/ 0 w 20000"/>
                <a:gd name="T7" fmla="*/ 8723 h 20000"/>
                <a:gd name="T8" fmla="*/ 0 w 20000"/>
                <a:gd name="T9" fmla="*/ 15532 h 20000"/>
                <a:gd name="T10" fmla="*/ 8000 w 20000"/>
                <a:gd name="T11" fmla="*/ 19787 h 20000"/>
                <a:gd name="T12" fmla="*/ 11048 w 20000"/>
                <a:gd name="T13" fmla="*/ 15532 h 20000"/>
                <a:gd name="T14" fmla="*/ 16000 w 20000"/>
                <a:gd name="T15" fmla="*/ 14255 h 20000"/>
                <a:gd name="T16" fmla="*/ 16000 w 20000"/>
                <a:gd name="T17" fmla="*/ 8723 h 20000"/>
                <a:gd name="T18" fmla="*/ 19810 w 20000"/>
                <a:gd name="T19" fmla="*/ 5532 h 20000"/>
                <a:gd name="T20" fmla="*/ 19810 w 20000"/>
                <a:gd name="T21" fmla="*/ 851 h 20000"/>
                <a:gd name="T22" fmla="*/ 17905 w 20000"/>
                <a:gd name="T23" fmla="*/ 0 h 20000"/>
                <a:gd name="T24" fmla="*/ 16000 w 20000"/>
                <a:gd name="T25" fmla="*/ 851 h 20000"/>
                <a:gd name="T26" fmla="*/ 8000 w 20000"/>
                <a:gd name="T27" fmla="*/ 851 h 20000"/>
                <a:gd name="T28" fmla="*/ 7048 w 20000"/>
                <a:gd name="T29" fmla="*/ 85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00" h="20000">
                  <a:moveTo>
                    <a:pt x="7048" y="851"/>
                  </a:moveTo>
                  <a:lnTo>
                    <a:pt x="5143" y="851"/>
                  </a:lnTo>
                  <a:lnTo>
                    <a:pt x="5143" y="5532"/>
                  </a:lnTo>
                  <a:lnTo>
                    <a:pt x="0" y="8723"/>
                  </a:lnTo>
                  <a:lnTo>
                    <a:pt x="0" y="15532"/>
                  </a:lnTo>
                  <a:lnTo>
                    <a:pt x="8000" y="19787"/>
                  </a:lnTo>
                  <a:lnTo>
                    <a:pt x="11048" y="15532"/>
                  </a:lnTo>
                  <a:lnTo>
                    <a:pt x="16000" y="14255"/>
                  </a:lnTo>
                  <a:lnTo>
                    <a:pt x="16000" y="8723"/>
                  </a:lnTo>
                  <a:lnTo>
                    <a:pt x="19810" y="5532"/>
                  </a:lnTo>
                  <a:lnTo>
                    <a:pt x="19810" y="851"/>
                  </a:lnTo>
                  <a:lnTo>
                    <a:pt x="17905" y="0"/>
                  </a:lnTo>
                  <a:lnTo>
                    <a:pt x="16000" y="851"/>
                  </a:lnTo>
                  <a:lnTo>
                    <a:pt x="8000" y="851"/>
                  </a:lnTo>
                  <a:lnTo>
                    <a:pt x="7048" y="851"/>
                  </a:lnTo>
                  <a:close/>
                </a:path>
              </a:pathLst>
            </a:custGeom>
            <a:solidFill>
              <a:srgbClr val="000835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1" name="Freeform 286">
              <a:extLst>
                <a:ext uri="{FF2B5EF4-FFF2-40B4-BE49-F238E27FC236}">
                  <a16:creationId xmlns:a16="http://schemas.microsoft.com/office/drawing/2014/main" id="{A378FB8F-82A7-B99B-CDDC-644B3DC21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067" y="8113347"/>
              <a:ext cx="16361" cy="26939"/>
            </a:xfrm>
            <a:custGeom>
              <a:avLst/>
              <a:gdLst>
                <a:gd name="T0" fmla="*/ 11852 w 20000"/>
                <a:gd name="T1" fmla="*/ 0 h 20000"/>
                <a:gd name="T2" fmla="*/ 15926 w 20000"/>
                <a:gd name="T3" fmla="*/ 0 h 20000"/>
                <a:gd name="T4" fmla="*/ 15926 w 20000"/>
                <a:gd name="T5" fmla="*/ 1348 h 20000"/>
                <a:gd name="T6" fmla="*/ 15926 w 20000"/>
                <a:gd name="T7" fmla="*/ 3596 h 20000"/>
                <a:gd name="T8" fmla="*/ 19630 w 20000"/>
                <a:gd name="T9" fmla="*/ 5843 h 20000"/>
                <a:gd name="T10" fmla="*/ 19630 w 20000"/>
                <a:gd name="T11" fmla="*/ 9213 h 20000"/>
                <a:gd name="T12" fmla="*/ 19630 w 20000"/>
                <a:gd name="T13" fmla="*/ 10562 h 20000"/>
                <a:gd name="T14" fmla="*/ 15926 w 20000"/>
                <a:gd name="T15" fmla="*/ 12809 h 20000"/>
                <a:gd name="T16" fmla="*/ 15926 w 20000"/>
                <a:gd name="T17" fmla="*/ 15056 h 20000"/>
                <a:gd name="T18" fmla="*/ 15926 w 20000"/>
                <a:gd name="T19" fmla="*/ 16180 h 20000"/>
                <a:gd name="T20" fmla="*/ 11852 w 20000"/>
                <a:gd name="T21" fmla="*/ 18427 h 20000"/>
                <a:gd name="T22" fmla="*/ 11852 w 20000"/>
                <a:gd name="T23" fmla="*/ 19775 h 20000"/>
                <a:gd name="T24" fmla="*/ 10000 w 20000"/>
                <a:gd name="T25" fmla="*/ 19775 h 20000"/>
                <a:gd name="T26" fmla="*/ 5926 w 20000"/>
                <a:gd name="T27" fmla="*/ 19775 h 20000"/>
                <a:gd name="T28" fmla="*/ 4074 w 20000"/>
                <a:gd name="T29" fmla="*/ 18427 h 20000"/>
                <a:gd name="T30" fmla="*/ 5926 w 20000"/>
                <a:gd name="T31" fmla="*/ 18427 h 20000"/>
                <a:gd name="T32" fmla="*/ 5926 w 20000"/>
                <a:gd name="T33" fmla="*/ 16180 h 20000"/>
                <a:gd name="T34" fmla="*/ 4074 w 20000"/>
                <a:gd name="T35" fmla="*/ 16180 h 20000"/>
                <a:gd name="T36" fmla="*/ 4074 w 20000"/>
                <a:gd name="T37" fmla="*/ 15056 h 20000"/>
                <a:gd name="T38" fmla="*/ 0 w 20000"/>
                <a:gd name="T39" fmla="*/ 15056 h 20000"/>
                <a:gd name="T40" fmla="*/ 4074 w 20000"/>
                <a:gd name="T41" fmla="*/ 12809 h 20000"/>
                <a:gd name="T42" fmla="*/ 4074 w 20000"/>
                <a:gd name="T43" fmla="*/ 10562 h 20000"/>
                <a:gd name="T44" fmla="*/ 0 w 20000"/>
                <a:gd name="T45" fmla="*/ 10562 h 20000"/>
                <a:gd name="T46" fmla="*/ 0 w 20000"/>
                <a:gd name="T47" fmla="*/ 9213 h 20000"/>
                <a:gd name="T48" fmla="*/ 4074 w 20000"/>
                <a:gd name="T49" fmla="*/ 9213 h 20000"/>
                <a:gd name="T50" fmla="*/ 0 w 20000"/>
                <a:gd name="T51" fmla="*/ 6966 h 20000"/>
                <a:gd name="T52" fmla="*/ 4074 w 20000"/>
                <a:gd name="T53" fmla="*/ 6966 h 20000"/>
                <a:gd name="T54" fmla="*/ 4074 w 20000"/>
                <a:gd name="T55" fmla="*/ 5843 h 20000"/>
                <a:gd name="T56" fmla="*/ 5926 w 20000"/>
                <a:gd name="T57" fmla="*/ 3596 h 20000"/>
                <a:gd name="T58" fmla="*/ 10000 w 20000"/>
                <a:gd name="T59" fmla="*/ 3596 h 20000"/>
                <a:gd name="T60" fmla="*/ 11852 w 20000"/>
                <a:gd name="T61" fmla="*/ 3596 h 20000"/>
                <a:gd name="T62" fmla="*/ 11852 w 20000"/>
                <a:gd name="T63" fmla="*/ 1348 h 20000"/>
                <a:gd name="T64" fmla="*/ 11852 w 20000"/>
                <a:gd name="T65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000" h="20000">
                  <a:moveTo>
                    <a:pt x="11852" y="0"/>
                  </a:moveTo>
                  <a:lnTo>
                    <a:pt x="15926" y="0"/>
                  </a:lnTo>
                  <a:lnTo>
                    <a:pt x="15926" y="1348"/>
                  </a:lnTo>
                  <a:lnTo>
                    <a:pt x="15926" y="3596"/>
                  </a:lnTo>
                  <a:lnTo>
                    <a:pt x="19630" y="5843"/>
                  </a:lnTo>
                  <a:lnTo>
                    <a:pt x="19630" y="9213"/>
                  </a:lnTo>
                  <a:lnTo>
                    <a:pt x="19630" y="10562"/>
                  </a:lnTo>
                  <a:lnTo>
                    <a:pt x="15926" y="12809"/>
                  </a:lnTo>
                  <a:lnTo>
                    <a:pt x="15926" y="15056"/>
                  </a:lnTo>
                  <a:lnTo>
                    <a:pt x="15926" y="16180"/>
                  </a:lnTo>
                  <a:lnTo>
                    <a:pt x="11852" y="18427"/>
                  </a:lnTo>
                  <a:lnTo>
                    <a:pt x="11852" y="19775"/>
                  </a:lnTo>
                  <a:lnTo>
                    <a:pt x="10000" y="19775"/>
                  </a:lnTo>
                  <a:lnTo>
                    <a:pt x="5926" y="19775"/>
                  </a:lnTo>
                  <a:lnTo>
                    <a:pt x="4074" y="18427"/>
                  </a:lnTo>
                  <a:lnTo>
                    <a:pt x="5926" y="18427"/>
                  </a:lnTo>
                  <a:lnTo>
                    <a:pt x="5926" y="16180"/>
                  </a:lnTo>
                  <a:lnTo>
                    <a:pt x="4074" y="16180"/>
                  </a:lnTo>
                  <a:lnTo>
                    <a:pt x="4074" y="15056"/>
                  </a:lnTo>
                  <a:lnTo>
                    <a:pt x="0" y="15056"/>
                  </a:lnTo>
                  <a:lnTo>
                    <a:pt x="4074" y="12809"/>
                  </a:lnTo>
                  <a:lnTo>
                    <a:pt x="4074" y="10562"/>
                  </a:lnTo>
                  <a:lnTo>
                    <a:pt x="0" y="10562"/>
                  </a:lnTo>
                  <a:lnTo>
                    <a:pt x="0" y="9213"/>
                  </a:lnTo>
                  <a:lnTo>
                    <a:pt x="4074" y="9213"/>
                  </a:lnTo>
                  <a:lnTo>
                    <a:pt x="0" y="6966"/>
                  </a:lnTo>
                  <a:lnTo>
                    <a:pt x="4074" y="6966"/>
                  </a:lnTo>
                  <a:lnTo>
                    <a:pt x="4074" y="5843"/>
                  </a:lnTo>
                  <a:lnTo>
                    <a:pt x="5926" y="3596"/>
                  </a:lnTo>
                  <a:lnTo>
                    <a:pt x="10000" y="3596"/>
                  </a:lnTo>
                  <a:lnTo>
                    <a:pt x="11852" y="3596"/>
                  </a:lnTo>
                  <a:lnTo>
                    <a:pt x="11852" y="1348"/>
                  </a:lnTo>
                  <a:lnTo>
                    <a:pt x="11852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2" name="Freeform 270">
              <a:extLst>
                <a:ext uri="{FF2B5EF4-FFF2-40B4-BE49-F238E27FC236}">
                  <a16:creationId xmlns:a16="http://schemas.microsoft.com/office/drawing/2014/main" id="{DDD85EC8-8F7E-68D6-4CA2-C73B5C01C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695" y="8223345"/>
              <a:ext cx="3718" cy="5238"/>
            </a:xfrm>
            <a:custGeom>
              <a:avLst/>
              <a:gdLst>
                <a:gd name="T0" fmla="*/ 18333 w 20000"/>
                <a:gd name="T1" fmla="*/ 18824 h 20000"/>
                <a:gd name="T2" fmla="*/ 0 w 20000"/>
                <a:gd name="T3" fmla="*/ 0 h 20000"/>
                <a:gd name="T4" fmla="*/ 18333 w 20000"/>
                <a:gd name="T5" fmla="*/ 7059 h 20000"/>
                <a:gd name="T6" fmla="*/ 18333 w 20000"/>
                <a:gd name="T7" fmla="*/ 1882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00" h="20000">
                  <a:moveTo>
                    <a:pt x="18333" y="18824"/>
                  </a:moveTo>
                  <a:lnTo>
                    <a:pt x="0" y="0"/>
                  </a:lnTo>
                  <a:lnTo>
                    <a:pt x="18333" y="7059"/>
                  </a:lnTo>
                  <a:lnTo>
                    <a:pt x="18333" y="18824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3" name="Freeform 252">
              <a:extLst>
                <a:ext uri="{FF2B5EF4-FFF2-40B4-BE49-F238E27FC236}">
                  <a16:creationId xmlns:a16="http://schemas.microsoft.com/office/drawing/2014/main" id="{670535D3-4291-1F6B-5C3E-FBC88A7A7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823" y="8117836"/>
              <a:ext cx="9668" cy="5238"/>
            </a:xfrm>
            <a:custGeom>
              <a:avLst/>
              <a:gdLst>
                <a:gd name="T0" fmla="*/ 0 w 20000"/>
                <a:gd name="T1" fmla="*/ 0 h 20000"/>
                <a:gd name="T2" fmla="*/ 9375 w 20000"/>
                <a:gd name="T3" fmla="*/ 18824 h 20000"/>
                <a:gd name="T4" fmla="*/ 19375 w 20000"/>
                <a:gd name="T5" fmla="*/ 11765 h 20000"/>
                <a:gd name="T6" fmla="*/ 0 w 20000"/>
                <a:gd name="T7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9375" y="18824"/>
                  </a:lnTo>
                  <a:lnTo>
                    <a:pt x="19375" y="11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4" name="Freeform 246">
              <a:extLst>
                <a:ext uri="{FF2B5EF4-FFF2-40B4-BE49-F238E27FC236}">
                  <a16:creationId xmlns:a16="http://schemas.microsoft.com/office/drawing/2014/main" id="{0DB5AE9A-7425-6773-48B8-F03CC8E7B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250" y="8175454"/>
              <a:ext cx="17106" cy="17211"/>
            </a:xfrm>
            <a:custGeom>
              <a:avLst/>
              <a:gdLst>
                <a:gd name="T0" fmla="*/ 10690 w 20000"/>
                <a:gd name="T1" fmla="*/ 14138 h 20000"/>
                <a:gd name="T2" fmla="*/ 5517 w 20000"/>
                <a:gd name="T3" fmla="*/ 8966 h 20000"/>
                <a:gd name="T4" fmla="*/ 0 w 20000"/>
                <a:gd name="T5" fmla="*/ 3448 h 20000"/>
                <a:gd name="T6" fmla="*/ 2069 w 20000"/>
                <a:gd name="T7" fmla="*/ 0 h 20000"/>
                <a:gd name="T8" fmla="*/ 6897 w 20000"/>
                <a:gd name="T9" fmla="*/ 5172 h 20000"/>
                <a:gd name="T10" fmla="*/ 14138 w 20000"/>
                <a:gd name="T11" fmla="*/ 5172 h 20000"/>
                <a:gd name="T12" fmla="*/ 16207 w 20000"/>
                <a:gd name="T13" fmla="*/ 14138 h 20000"/>
                <a:gd name="T14" fmla="*/ 19655 w 20000"/>
                <a:gd name="T15" fmla="*/ 17586 h 20000"/>
                <a:gd name="T16" fmla="*/ 19655 w 20000"/>
                <a:gd name="T17" fmla="*/ 19655 h 20000"/>
                <a:gd name="T18" fmla="*/ 16207 w 20000"/>
                <a:gd name="T19" fmla="*/ 19655 h 20000"/>
                <a:gd name="T20" fmla="*/ 10690 w 20000"/>
                <a:gd name="T21" fmla="*/ 1413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000" h="20000">
                  <a:moveTo>
                    <a:pt x="10690" y="14138"/>
                  </a:moveTo>
                  <a:lnTo>
                    <a:pt x="5517" y="8966"/>
                  </a:lnTo>
                  <a:lnTo>
                    <a:pt x="0" y="3448"/>
                  </a:lnTo>
                  <a:lnTo>
                    <a:pt x="2069" y="0"/>
                  </a:lnTo>
                  <a:lnTo>
                    <a:pt x="6897" y="5172"/>
                  </a:lnTo>
                  <a:lnTo>
                    <a:pt x="14138" y="5172"/>
                  </a:lnTo>
                  <a:lnTo>
                    <a:pt x="16207" y="14138"/>
                  </a:lnTo>
                  <a:lnTo>
                    <a:pt x="19655" y="17586"/>
                  </a:lnTo>
                  <a:lnTo>
                    <a:pt x="19655" y="19655"/>
                  </a:lnTo>
                  <a:lnTo>
                    <a:pt x="16207" y="19655"/>
                  </a:lnTo>
                  <a:lnTo>
                    <a:pt x="10690" y="14138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5" name="Freeform 245">
              <a:extLst>
                <a:ext uri="{FF2B5EF4-FFF2-40B4-BE49-F238E27FC236}">
                  <a16:creationId xmlns:a16="http://schemas.microsoft.com/office/drawing/2014/main" id="{789C7D27-3A1D-BF18-C8DC-16720597F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230" y="8170964"/>
              <a:ext cx="9668" cy="5238"/>
            </a:xfrm>
            <a:custGeom>
              <a:avLst/>
              <a:gdLst>
                <a:gd name="T0" fmla="*/ 19375 w 20000"/>
                <a:gd name="T1" fmla="*/ 18824 h 20000"/>
                <a:gd name="T2" fmla="*/ 9375 w 20000"/>
                <a:gd name="T3" fmla="*/ 18824 h 20000"/>
                <a:gd name="T4" fmla="*/ 9375 w 20000"/>
                <a:gd name="T5" fmla="*/ 5882 h 20000"/>
                <a:gd name="T6" fmla="*/ 3750 w 20000"/>
                <a:gd name="T7" fmla="*/ 18824 h 20000"/>
                <a:gd name="T8" fmla="*/ 0 w 20000"/>
                <a:gd name="T9" fmla="*/ 5882 h 20000"/>
                <a:gd name="T10" fmla="*/ 13125 w 20000"/>
                <a:gd name="T11" fmla="*/ 0 h 20000"/>
                <a:gd name="T12" fmla="*/ 19375 w 20000"/>
                <a:gd name="T13" fmla="*/ 5882 h 20000"/>
                <a:gd name="T14" fmla="*/ 19375 w 20000"/>
                <a:gd name="T15" fmla="*/ 1882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00" h="20000">
                  <a:moveTo>
                    <a:pt x="19375" y="18824"/>
                  </a:moveTo>
                  <a:lnTo>
                    <a:pt x="9375" y="18824"/>
                  </a:lnTo>
                  <a:lnTo>
                    <a:pt x="9375" y="5882"/>
                  </a:lnTo>
                  <a:lnTo>
                    <a:pt x="3750" y="18824"/>
                  </a:lnTo>
                  <a:lnTo>
                    <a:pt x="0" y="5882"/>
                  </a:lnTo>
                  <a:lnTo>
                    <a:pt x="13125" y="0"/>
                  </a:lnTo>
                  <a:lnTo>
                    <a:pt x="19375" y="5882"/>
                  </a:lnTo>
                  <a:lnTo>
                    <a:pt x="19375" y="18824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6" name="Freeform 244">
              <a:extLst>
                <a:ext uri="{FF2B5EF4-FFF2-40B4-BE49-F238E27FC236}">
                  <a16:creationId xmlns:a16="http://schemas.microsoft.com/office/drawing/2014/main" id="{F7D0A044-D195-4C4F-2C08-1C44A05C0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5977" y="8218855"/>
              <a:ext cx="5206" cy="5986"/>
            </a:xfrm>
            <a:custGeom>
              <a:avLst/>
              <a:gdLst>
                <a:gd name="T0" fmla="*/ 0 w 20000"/>
                <a:gd name="T1" fmla="*/ 19048 h 20000"/>
                <a:gd name="T2" fmla="*/ 0 w 20000"/>
                <a:gd name="T3" fmla="*/ 3810 h 20000"/>
                <a:gd name="T4" fmla="*/ 18824 w 20000"/>
                <a:gd name="T5" fmla="*/ 0 h 20000"/>
                <a:gd name="T6" fmla="*/ 11765 w 20000"/>
                <a:gd name="T7" fmla="*/ 13333 h 20000"/>
                <a:gd name="T8" fmla="*/ 0 w 20000"/>
                <a:gd name="T9" fmla="*/ 1904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048"/>
                  </a:moveTo>
                  <a:lnTo>
                    <a:pt x="0" y="3810"/>
                  </a:lnTo>
                  <a:lnTo>
                    <a:pt x="18824" y="0"/>
                  </a:lnTo>
                  <a:lnTo>
                    <a:pt x="11765" y="13333"/>
                  </a:lnTo>
                  <a:lnTo>
                    <a:pt x="0" y="19048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7" name="Freeform 243">
              <a:extLst>
                <a:ext uri="{FF2B5EF4-FFF2-40B4-BE49-F238E27FC236}">
                  <a16:creationId xmlns:a16="http://schemas.microsoft.com/office/drawing/2014/main" id="{35F8578B-C9F9-0564-4C7B-894B2E0D8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717" y="8182936"/>
              <a:ext cx="5206" cy="5238"/>
            </a:xfrm>
            <a:custGeom>
              <a:avLst/>
              <a:gdLst>
                <a:gd name="T0" fmla="*/ 18824 w 20000"/>
                <a:gd name="T1" fmla="*/ 18824 h 20000"/>
                <a:gd name="T2" fmla="*/ 0 w 20000"/>
                <a:gd name="T3" fmla="*/ 18824 h 20000"/>
                <a:gd name="T4" fmla="*/ 11765 w 20000"/>
                <a:gd name="T5" fmla="*/ 18824 h 20000"/>
                <a:gd name="T6" fmla="*/ 0 w 20000"/>
                <a:gd name="T7" fmla="*/ 0 h 20000"/>
                <a:gd name="T8" fmla="*/ 11765 w 20000"/>
                <a:gd name="T9" fmla="*/ 11765 h 20000"/>
                <a:gd name="T10" fmla="*/ 18824 w 20000"/>
                <a:gd name="T11" fmla="*/ 1882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18824" y="18824"/>
                  </a:moveTo>
                  <a:lnTo>
                    <a:pt x="0" y="18824"/>
                  </a:lnTo>
                  <a:lnTo>
                    <a:pt x="11765" y="18824"/>
                  </a:lnTo>
                  <a:lnTo>
                    <a:pt x="0" y="0"/>
                  </a:lnTo>
                  <a:lnTo>
                    <a:pt x="11765" y="11765"/>
                  </a:lnTo>
                  <a:lnTo>
                    <a:pt x="18824" y="18824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8" name="Freeform 242">
              <a:extLst>
                <a:ext uri="{FF2B5EF4-FFF2-40B4-BE49-F238E27FC236}">
                  <a16:creationId xmlns:a16="http://schemas.microsoft.com/office/drawing/2014/main" id="{3270758C-50B6-A1A9-510A-9124D990E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450" y="8101374"/>
              <a:ext cx="2976" cy="5238"/>
            </a:xfrm>
            <a:custGeom>
              <a:avLst/>
              <a:gdLst>
                <a:gd name="T0" fmla="*/ 18182 w 20000"/>
                <a:gd name="T1" fmla="*/ 5882 h 20000"/>
                <a:gd name="T2" fmla="*/ 0 w 20000"/>
                <a:gd name="T3" fmla="*/ 5882 h 20000"/>
                <a:gd name="T4" fmla="*/ 0 w 20000"/>
                <a:gd name="T5" fmla="*/ 18824 h 20000"/>
                <a:gd name="T6" fmla="*/ 0 w 20000"/>
                <a:gd name="T7" fmla="*/ 5882 h 20000"/>
                <a:gd name="T8" fmla="*/ 0 w 20000"/>
                <a:gd name="T9" fmla="*/ 0 h 20000"/>
                <a:gd name="T10" fmla="*/ 18182 w 20000"/>
                <a:gd name="T11" fmla="*/ 588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18182" y="5882"/>
                  </a:moveTo>
                  <a:lnTo>
                    <a:pt x="0" y="5882"/>
                  </a:lnTo>
                  <a:lnTo>
                    <a:pt x="0" y="18824"/>
                  </a:lnTo>
                  <a:lnTo>
                    <a:pt x="0" y="5882"/>
                  </a:lnTo>
                  <a:lnTo>
                    <a:pt x="0" y="0"/>
                  </a:lnTo>
                  <a:lnTo>
                    <a:pt x="18182" y="5882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9" name="Freeform 241">
              <a:extLst>
                <a:ext uri="{FF2B5EF4-FFF2-40B4-BE49-F238E27FC236}">
                  <a16:creationId xmlns:a16="http://schemas.microsoft.com/office/drawing/2014/main" id="{B31AF857-8FED-AB2D-B832-C24A6BF07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428" y="8048246"/>
              <a:ext cx="6693" cy="2244"/>
            </a:xfrm>
            <a:custGeom>
              <a:avLst/>
              <a:gdLst>
                <a:gd name="T0" fmla="*/ 19091 w 20000"/>
                <a:gd name="T1" fmla="*/ 17143 h 20000"/>
                <a:gd name="T2" fmla="*/ 10000 w 20000"/>
                <a:gd name="T3" fmla="*/ 0 h 20000"/>
                <a:gd name="T4" fmla="*/ 0 w 20000"/>
                <a:gd name="T5" fmla="*/ 0 h 20000"/>
                <a:gd name="T6" fmla="*/ 19091 w 20000"/>
                <a:gd name="T7" fmla="*/ 0 h 20000"/>
                <a:gd name="T8" fmla="*/ 19091 w 20000"/>
                <a:gd name="T9" fmla="*/ 1714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19091" y="17143"/>
                  </a:moveTo>
                  <a:lnTo>
                    <a:pt x="10000" y="0"/>
                  </a:lnTo>
                  <a:lnTo>
                    <a:pt x="0" y="0"/>
                  </a:lnTo>
                  <a:lnTo>
                    <a:pt x="19091" y="0"/>
                  </a:lnTo>
                  <a:lnTo>
                    <a:pt x="19091" y="17143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00" name="Groupe 12">
              <a:extLst>
                <a:ext uri="{FF2B5EF4-FFF2-40B4-BE49-F238E27FC236}">
                  <a16:creationId xmlns:a16="http://schemas.microsoft.com/office/drawing/2014/main" id="{18A365F2-E4E1-EEC7-B0E9-91149DAA7FEB}"/>
                </a:ext>
              </a:extLst>
            </p:cNvPr>
            <p:cNvGrpSpPr/>
            <p:nvPr/>
          </p:nvGrpSpPr>
          <p:grpSpPr>
            <a:xfrm>
              <a:off x="882245" y="7156813"/>
              <a:ext cx="1468816" cy="1361871"/>
              <a:chOff x="331316" y="1429037"/>
              <a:chExt cx="2982228" cy="2748179"/>
            </a:xfrm>
            <a:solidFill>
              <a:srgbClr val="1755AF"/>
            </a:solidFill>
            <a:effectLst/>
          </p:grpSpPr>
          <p:sp>
            <p:nvSpPr>
              <p:cNvPr id="1160" name="Freeform 67">
                <a:extLst>
                  <a:ext uri="{FF2B5EF4-FFF2-40B4-BE49-F238E27FC236}">
                    <a16:creationId xmlns:a16="http://schemas.microsoft.com/office/drawing/2014/main" id="{24EF91A7-6D5C-3350-C4CF-E51F3C9AF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002" y="1863914"/>
                <a:ext cx="1929765" cy="1463178"/>
              </a:xfrm>
              <a:custGeom>
                <a:avLst/>
                <a:gdLst>
                  <a:gd name="T0" fmla="*/ 4118 w 20000"/>
                  <a:gd name="T1" fmla="*/ 1024 h 20000"/>
                  <a:gd name="T2" fmla="*/ 5870 w 20000"/>
                  <a:gd name="T3" fmla="*/ 768 h 20000"/>
                  <a:gd name="T4" fmla="*/ 5219 w 20000"/>
                  <a:gd name="T5" fmla="*/ 1148 h 20000"/>
                  <a:gd name="T6" fmla="*/ 6483 w 20000"/>
                  <a:gd name="T7" fmla="*/ 553 h 20000"/>
                  <a:gd name="T8" fmla="*/ 6740 w 20000"/>
                  <a:gd name="T9" fmla="*/ 1668 h 20000"/>
                  <a:gd name="T10" fmla="*/ 8454 w 20000"/>
                  <a:gd name="T11" fmla="*/ 2477 h 20000"/>
                  <a:gd name="T12" fmla="*/ 9362 w 20000"/>
                  <a:gd name="T13" fmla="*/ 3501 h 20000"/>
                  <a:gd name="T14" fmla="*/ 9656 w 20000"/>
                  <a:gd name="T15" fmla="*/ 4352 h 20000"/>
                  <a:gd name="T16" fmla="*/ 9887 w 20000"/>
                  <a:gd name="T17" fmla="*/ 3501 h 20000"/>
                  <a:gd name="T18" fmla="*/ 10989 w 20000"/>
                  <a:gd name="T19" fmla="*/ 3931 h 20000"/>
                  <a:gd name="T20" fmla="*/ 12253 w 20000"/>
                  <a:gd name="T21" fmla="*/ 4525 h 20000"/>
                  <a:gd name="T22" fmla="*/ 12666 w 20000"/>
                  <a:gd name="T23" fmla="*/ 4352 h 20000"/>
                  <a:gd name="T24" fmla="*/ 12509 w 20000"/>
                  <a:gd name="T25" fmla="*/ 5078 h 20000"/>
                  <a:gd name="T26" fmla="*/ 13091 w 20000"/>
                  <a:gd name="T27" fmla="*/ 4145 h 20000"/>
                  <a:gd name="T28" fmla="*/ 13548 w 20000"/>
                  <a:gd name="T29" fmla="*/ 3625 h 20000"/>
                  <a:gd name="T30" fmla="*/ 13217 w 20000"/>
                  <a:gd name="T31" fmla="*/ 2898 h 20000"/>
                  <a:gd name="T32" fmla="*/ 13773 w 20000"/>
                  <a:gd name="T33" fmla="*/ 2263 h 20000"/>
                  <a:gd name="T34" fmla="*/ 14124 w 20000"/>
                  <a:gd name="T35" fmla="*/ 3369 h 20000"/>
                  <a:gd name="T36" fmla="*/ 14161 w 20000"/>
                  <a:gd name="T37" fmla="*/ 3840 h 20000"/>
                  <a:gd name="T38" fmla="*/ 14324 w 20000"/>
                  <a:gd name="T39" fmla="*/ 4905 h 20000"/>
                  <a:gd name="T40" fmla="*/ 15388 w 20000"/>
                  <a:gd name="T41" fmla="*/ 4013 h 20000"/>
                  <a:gd name="T42" fmla="*/ 16008 w 20000"/>
                  <a:gd name="T43" fmla="*/ 4955 h 20000"/>
                  <a:gd name="T44" fmla="*/ 14906 w 20000"/>
                  <a:gd name="T45" fmla="*/ 5632 h 20000"/>
                  <a:gd name="T46" fmla="*/ 13805 w 20000"/>
                  <a:gd name="T47" fmla="*/ 6532 h 20000"/>
                  <a:gd name="T48" fmla="*/ 13379 w 20000"/>
                  <a:gd name="T49" fmla="*/ 7424 h 20000"/>
                  <a:gd name="T50" fmla="*/ 12178 w 20000"/>
                  <a:gd name="T51" fmla="*/ 7300 h 20000"/>
                  <a:gd name="T52" fmla="*/ 11602 w 20000"/>
                  <a:gd name="T53" fmla="*/ 8885 h 20000"/>
                  <a:gd name="T54" fmla="*/ 11145 w 20000"/>
                  <a:gd name="T55" fmla="*/ 11709 h 20000"/>
                  <a:gd name="T56" fmla="*/ 12804 w 20000"/>
                  <a:gd name="T57" fmla="*/ 13022 h 20000"/>
                  <a:gd name="T58" fmla="*/ 13548 w 20000"/>
                  <a:gd name="T59" fmla="*/ 15376 h 20000"/>
                  <a:gd name="T60" fmla="*/ 14969 w 20000"/>
                  <a:gd name="T61" fmla="*/ 12989 h 20000"/>
                  <a:gd name="T62" fmla="*/ 15519 w 20000"/>
                  <a:gd name="T63" fmla="*/ 9529 h 20000"/>
                  <a:gd name="T64" fmla="*/ 16915 w 20000"/>
                  <a:gd name="T65" fmla="*/ 9992 h 20000"/>
                  <a:gd name="T66" fmla="*/ 16946 w 20000"/>
                  <a:gd name="T67" fmla="*/ 11536 h 20000"/>
                  <a:gd name="T68" fmla="*/ 18536 w 20000"/>
                  <a:gd name="T69" fmla="*/ 10760 h 20000"/>
                  <a:gd name="T70" fmla="*/ 19675 w 20000"/>
                  <a:gd name="T71" fmla="*/ 14269 h 20000"/>
                  <a:gd name="T72" fmla="*/ 19637 w 20000"/>
                  <a:gd name="T73" fmla="*/ 14913 h 20000"/>
                  <a:gd name="T74" fmla="*/ 18667 w 20000"/>
                  <a:gd name="T75" fmla="*/ 16491 h 20000"/>
                  <a:gd name="T76" fmla="*/ 16915 w 20000"/>
                  <a:gd name="T77" fmla="*/ 16837 h 20000"/>
                  <a:gd name="T78" fmla="*/ 17040 w 20000"/>
                  <a:gd name="T79" fmla="*/ 17647 h 20000"/>
                  <a:gd name="T80" fmla="*/ 17109 w 20000"/>
                  <a:gd name="T81" fmla="*/ 19306 h 20000"/>
                  <a:gd name="T82" fmla="*/ 17109 w 20000"/>
                  <a:gd name="T83" fmla="*/ 18761 h 20000"/>
                  <a:gd name="T84" fmla="*/ 16108 w 20000"/>
                  <a:gd name="T85" fmla="*/ 17812 h 20000"/>
                  <a:gd name="T86" fmla="*/ 13642 w 20000"/>
                  <a:gd name="T87" fmla="*/ 19100 h 20000"/>
                  <a:gd name="T88" fmla="*/ 13185 w 20000"/>
                  <a:gd name="T89" fmla="*/ 19653 h 20000"/>
                  <a:gd name="T90" fmla="*/ 12509 w 20000"/>
                  <a:gd name="T91" fmla="*/ 19306 h 20000"/>
                  <a:gd name="T92" fmla="*/ 13091 w 20000"/>
                  <a:gd name="T93" fmla="*/ 18629 h 20000"/>
                  <a:gd name="T94" fmla="*/ 11859 w 20000"/>
                  <a:gd name="T95" fmla="*/ 17044 h 20000"/>
                  <a:gd name="T96" fmla="*/ 10144 w 20000"/>
                  <a:gd name="T97" fmla="*/ 16573 h 20000"/>
                  <a:gd name="T98" fmla="*/ 9618 w 20000"/>
                  <a:gd name="T99" fmla="*/ 15723 h 20000"/>
                  <a:gd name="T100" fmla="*/ 1358 w 20000"/>
                  <a:gd name="T101" fmla="*/ 13501 h 20000"/>
                  <a:gd name="T102" fmla="*/ 1621 w 20000"/>
                  <a:gd name="T103" fmla="*/ 10462 h 20000"/>
                  <a:gd name="T104" fmla="*/ 870 w 20000"/>
                  <a:gd name="T105" fmla="*/ 7605 h 20000"/>
                  <a:gd name="T106" fmla="*/ 1909 w 20000"/>
                  <a:gd name="T107" fmla="*/ 213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000" h="20000">
                    <a:moveTo>
                      <a:pt x="1909" y="2139"/>
                    </a:moveTo>
                    <a:lnTo>
                      <a:pt x="3235" y="0"/>
                    </a:lnTo>
                    <a:lnTo>
                      <a:pt x="3492" y="132"/>
                    </a:lnTo>
                    <a:lnTo>
                      <a:pt x="3692" y="809"/>
                    </a:lnTo>
                    <a:lnTo>
                      <a:pt x="4118" y="1148"/>
                    </a:lnTo>
                    <a:lnTo>
                      <a:pt x="4118" y="1024"/>
                    </a:lnTo>
                    <a:lnTo>
                      <a:pt x="4212" y="1107"/>
                    </a:lnTo>
                    <a:lnTo>
                      <a:pt x="4274" y="1363"/>
                    </a:lnTo>
                    <a:lnTo>
                      <a:pt x="4374" y="1024"/>
                    </a:lnTo>
                    <a:lnTo>
                      <a:pt x="4693" y="809"/>
                    </a:lnTo>
                    <a:lnTo>
                      <a:pt x="5895" y="595"/>
                    </a:lnTo>
                    <a:lnTo>
                      <a:pt x="5870" y="768"/>
                    </a:lnTo>
                    <a:lnTo>
                      <a:pt x="5444" y="892"/>
                    </a:lnTo>
                    <a:lnTo>
                      <a:pt x="4862" y="941"/>
                    </a:lnTo>
                    <a:lnTo>
                      <a:pt x="4599" y="1230"/>
                    </a:lnTo>
                    <a:lnTo>
                      <a:pt x="4762" y="1280"/>
                    </a:lnTo>
                    <a:lnTo>
                      <a:pt x="5313" y="1024"/>
                    </a:lnTo>
                    <a:lnTo>
                      <a:pt x="5219" y="1148"/>
                    </a:lnTo>
                    <a:lnTo>
                      <a:pt x="5895" y="892"/>
                    </a:lnTo>
                    <a:lnTo>
                      <a:pt x="5870" y="941"/>
                    </a:lnTo>
                    <a:lnTo>
                      <a:pt x="5895" y="1107"/>
                    </a:lnTo>
                    <a:lnTo>
                      <a:pt x="6383" y="768"/>
                    </a:lnTo>
                    <a:lnTo>
                      <a:pt x="6383" y="595"/>
                    </a:lnTo>
                    <a:lnTo>
                      <a:pt x="6483" y="553"/>
                    </a:lnTo>
                    <a:lnTo>
                      <a:pt x="6383" y="1363"/>
                    </a:lnTo>
                    <a:lnTo>
                      <a:pt x="6483" y="1577"/>
                    </a:lnTo>
                    <a:lnTo>
                      <a:pt x="6802" y="1107"/>
                    </a:lnTo>
                    <a:lnTo>
                      <a:pt x="6996" y="1024"/>
                    </a:lnTo>
                    <a:lnTo>
                      <a:pt x="6934" y="1363"/>
                    </a:lnTo>
                    <a:lnTo>
                      <a:pt x="6740" y="1668"/>
                    </a:lnTo>
                    <a:lnTo>
                      <a:pt x="7059" y="1668"/>
                    </a:lnTo>
                    <a:lnTo>
                      <a:pt x="7228" y="1445"/>
                    </a:lnTo>
                    <a:lnTo>
                      <a:pt x="7484" y="1495"/>
                    </a:lnTo>
                    <a:lnTo>
                      <a:pt x="7610" y="1833"/>
                    </a:lnTo>
                    <a:lnTo>
                      <a:pt x="8098" y="2395"/>
                    </a:lnTo>
                    <a:lnTo>
                      <a:pt x="8454" y="2477"/>
                    </a:lnTo>
                    <a:lnTo>
                      <a:pt x="8617" y="2898"/>
                    </a:lnTo>
                    <a:lnTo>
                      <a:pt x="8586" y="3121"/>
                    </a:lnTo>
                    <a:lnTo>
                      <a:pt x="8354" y="3031"/>
                    </a:lnTo>
                    <a:lnTo>
                      <a:pt x="8160" y="3154"/>
                    </a:lnTo>
                    <a:lnTo>
                      <a:pt x="8780" y="3501"/>
                    </a:lnTo>
                    <a:lnTo>
                      <a:pt x="9362" y="3501"/>
                    </a:lnTo>
                    <a:lnTo>
                      <a:pt x="9618" y="3931"/>
                    </a:lnTo>
                    <a:lnTo>
                      <a:pt x="9618" y="4269"/>
                    </a:lnTo>
                    <a:lnTo>
                      <a:pt x="9462" y="4187"/>
                    </a:lnTo>
                    <a:lnTo>
                      <a:pt x="9556" y="4740"/>
                    </a:lnTo>
                    <a:lnTo>
                      <a:pt x="9556" y="4484"/>
                    </a:lnTo>
                    <a:lnTo>
                      <a:pt x="9656" y="4352"/>
                    </a:lnTo>
                    <a:lnTo>
                      <a:pt x="9718" y="4401"/>
                    </a:lnTo>
                    <a:lnTo>
                      <a:pt x="9812" y="3840"/>
                    </a:lnTo>
                    <a:lnTo>
                      <a:pt x="9950" y="3625"/>
                    </a:lnTo>
                    <a:lnTo>
                      <a:pt x="10338" y="3625"/>
                    </a:lnTo>
                    <a:lnTo>
                      <a:pt x="10563" y="3460"/>
                    </a:lnTo>
                    <a:lnTo>
                      <a:pt x="9887" y="3501"/>
                    </a:lnTo>
                    <a:lnTo>
                      <a:pt x="9812" y="3460"/>
                    </a:lnTo>
                    <a:lnTo>
                      <a:pt x="10044" y="3287"/>
                    </a:lnTo>
                    <a:lnTo>
                      <a:pt x="10626" y="3237"/>
                    </a:lnTo>
                    <a:lnTo>
                      <a:pt x="10720" y="3799"/>
                    </a:lnTo>
                    <a:lnTo>
                      <a:pt x="10820" y="3931"/>
                    </a:lnTo>
                    <a:lnTo>
                      <a:pt x="10989" y="3931"/>
                    </a:lnTo>
                    <a:lnTo>
                      <a:pt x="11076" y="4352"/>
                    </a:lnTo>
                    <a:lnTo>
                      <a:pt x="11176" y="4269"/>
                    </a:lnTo>
                    <a:lnTo>
                      <a:pt x="11859" y="4484"/>
                    </a:lnTo>
                    <a:lnTo>
                      <a:pt x="11990" y="4269"/>
                    </a:lnTo>
                    <a:lnTo>
                      <a:pt x="12090" y="4484"/>
                    </a:lnTo>
                    <a:lnTo>
                      <a:pt x="12253" y="4525"/>
                    </a:lnTo>
                    <a:lnTo>
                      <a:pt x="12090" y="4269"/>
                    </a:lnTo>
                    <a:lnTo>
                      <a:pt x="12115" y="4063"/>
                    </a:lnTo>
                    <a:lnTo>
                      <a:pt x="12347" y="4063"/>
                    </a:lnTo>
                    <a:lnTo>
                      <a:pt x="12509" y="4269"/>
                    </a:lnTo>
                    <a:lnTo>
                      <a:pt x="12409" y="4401"/>
                    </a:lnTo>
                    <a:lnTo>
                      <a:pt x="12666" y="4352"/>
                    </a:lnTo>
                    <a:lnTo>
                      <a:pt x="12347" y="4822"/>
                    </a:lnTo>
                    <a:lnTo>
                      <a:pt x="12447" y="4955"/>
                    </a:lnTo>
                    <a:lnTo>
                      <a:pt x="12278" y="4955"/>
                    </a:lnTo>
                    <a:lnTo>
                      <a:pt x="12278" y="5293"/>
                    </a:lnTo>
                    <a:lnTo>
                      <a:pt x="12347" y="5078"/>
                    </a:lnTo>
                    <a:lnTo>
                      <a:pt x="12509" y="5078"/>
                    </a:lnTo>
                    <a:lnTo>
                      <a:pt x="12603" y="4608"/>
                    </a:lnTo>
                    <a:lnTo>
                      <a:pt x="12703" y="4401"/>
                    </a:lnTo>
                    <a:lnTo>
                      <a:pt x="12866" y="4484"/>
                    </a:lnTo>
                    <a:lnTo>
                      <a:pt x="13279" y="4269"/>
                    </a:lnTo>
                    <a:lnTo>
                      <a:pt x="13354" y="4013"/>
                    </a:lnTo>
                    <a:lnTo>
                      <a:pt x="13091" y="4145"/>
                    </a:lnTo>
                    <a:lnTo>
                      <a:pt x="13185" y="3931"/>
                    </a:lnTo>
                    <a:lnTo>
                      <a:pt x="13354" y="3799"/>
                    </a:lnTo>
                    <a:lnTo>
                      <a:pt x="13448" y="3716"/>
                    </a:lnTo>
                    <a:lnTo>
                      <a:pt x="13379" y="3840"/>
                    </a:lnTo>
                    <a:lnTo>
                      <a:pt x="13479" y="3799"/>
                    </a:lnTo>
                    <a:lnTo>
                      <a:pt x="13548" y="3625"/>
                    </a:lnTo>
                    <a:lnTo>
                      <a:pt x="13379" y="3716"/>
                    </a:lnTo>
                    <a:lnTo>
                      <a:pt x="13354" y="3501"/>
                    </a:lnTo>
                    <a:lnTo>
                      <a:pt x="13217" y="3501"/>
                    </a:lnTo>
                    <a:lnTo>
                      <a:pt x="13023" y="3287"/>
                    </a:lnTo>
                    <a:lnTo>
                      <a:pt x="13023" y="3154"/>
                    </a:lnTo>
                    <a:lnTo>
                      <a:pt x="13217" y="2898"/>
                    </a:lnTo>
                    <a:lnTo>
                      <a:pt x="13354" y="2898"/>
                    </a:lnTo>
                    <a:lnTo>
                      <a:pt x="13279" y="2601"/>
                    </a:lnTo>
                    <a:lnTo>
                      <a:pt x="13448" y="2477"/>
                    </a:lnTo>
                    <a:lnTo>
                      <a:pt x="13611" y="2345"/>
                    </a:lnTo>
                    <a:lnTo>
                      <a:pt x="13642" y="2477"/>
                    </a:lnTo>
                    <a:lnTo>
                      <a:pt x="13773" y="2263"/>
                    </a:lnTo>
                    <a:lnTo>
                      <a:pt x="13642" y="2221"/>
                    </a:lnTo>
                    <a:lnTo>
                      <a:pt x="13905" y="2139"/>
                    </a:lnTo>
                    <a:lnTo>
                      <a:pt x="14161" y="2263"/>
                    </a:lnTo>
                    <a:lnTo>
                      <a:pt x="14161" y="2601"/>
                    </a:lnTo>
                    <a:lnTo>
                      <a:pt x="14061" y="3031"/>
                    </a:lnTo>
                    <a:lnTo>
                      <a:pt x="14124" y="3369"/>
                    </a:lnTo>
                    <a:lnTo>
                      <a:pt x="13967" y="3287"/>
                    </a:lnTo>
                    <a:lnTo>
                      <a:pt x="14030" y="3460"/>
                    </a:lnTo>
                    <a:lnTo>
                      <a:pt x="13805" y="3592"/>
                    </a:lnTo>
                    <a:lnTo>
                      <a:pt x="13905" y="3799"/>
                    </a:lnTo>
                    <a:lnTo>
                      <a:pt x="14030" y="3716"/>
                    </a:lnTo>
                    <a:lnTo>
                      <a:pt x="14161" y="3840"/>
                    </a:lnTo>
                    <a:lnTo>
                      <a:pt x="14030" y="3931"/>
                    </a:lnTo>
                    <a:lnTo>
                      <a:pt x="13905" y="4608"/>
                    </a:lnTo>
                    <a:lnTo>
                      <a:pt x="14456" y="4063"/>
                    </a:lnTo>
                    <a:lnTo>
                      <a:pt x="14581" y="4484"/>
                    </a:lnTo>
                    <a:lnTo>
                      <a:pt x="14481" y="4740"/>
                    </a:lnTo>
                    <a:lnTo>
                      <a:pt x="14324" y="4905"/>
                    </a:lnTo>
                    <a:lnTo>
                      <a:pt x="14324" y="5417"/>
                    </a:lnTo>
                    <a:lnTo>
                      <a:pt x="14837" y="5037"/>
                    </a:lnTo>
                    <a:lnTo>
                      <a:pt x="15131" y="4525"/>
                    </a:lnTo>
                    <a:lnTo>
                      <a:pt x="15325" y="4484"/>
                    </a:lnTo>
                    <a:lnTo>
                      <a:pt x="15263" y="4352"/>
                    </a:lnTo>
                    <a:lnTo>
                      <a:pt x="15388" y="4013"/>
                    </a:lnTo>
                    <a:lnTo>
                      <a:pt x="16008" y="4269"/>
                    </a:lnTo>
                    <a:lnTo>
                      <a:pt x="15914" y="4352"/>
                    </a:lnTo>
                    <a:lnTo>
                      <a:pt x="16108" y="4608"/>
                    </a:lnTo>
                    <a:lnTo>
                      <a:pt x="15939" y="4690"/>
                    </a:lnTo>
                    <a:lnTo>
                      <a:pt x="16070" y="4740"/>
                    </a:lnTo>
                    <a:lnTo>
                      <a:pt x="16008" y="4955"/>
                    </a:lnTo>
                    <a:lnTo>
                      <a:pt x="15682" y="4955"/>
                    </a:lnTo>
                    <a:lnTo>
                      <a:pt x="15745" y="5599"/>
                    </a:lnTo>
                    <a:lnTo>
                      <a:pt x="15657" y="5855"/>
                    </a:lnTo>
                    <a:lnTo>
                      <a:pt x="15006" y="6152"/>
                    </a:lnTo>
                    <a:lnTo>
                      <a:pt x="15006" y="5805"/>
                    </a:lnTo>
                    <a:lnTo>
                      <a:pt x="14906" y="5632"/>
                    </a:lnTo>
                    <a:lnTo>
                      <a:pt x="14812" y="5723"/>
                    </a:lnTo>
                    <a:lnTo>
                      <a:pt x="14906" y="6193"/>
                    </a:lnTo>
                    <a:lnTo>
                      <a:pt x="14287" y="5855"/>
                    </a:lnTo>
                    <a:lnTo>
                      <a:pt x="14456" y="6152"/>
                    </a:lnTo>
                    <a:lnTo>
                      <a:pt x="13967" y="6614"/>
                    </a:lnTo>
                    <a:lnTo>
                      <a:pt x="13805" y="6532"/>
                    </a:lnTo>
                    <a:lnTo>
                      <a:pt x="13479" y="6069"/>
                    </a:lnTo>
                    <a:lnTo>
                      <a:pt x="13379" y="6069"/>
                    </a:lnTo>
                    <a:lnTo>
                      <a:pt x="13548" y="6491"/>
                    </a:lnTo>
                    <a:lnTo>
                      <a:pt x="13967" y="6697"/>
                    </a:lnTo>
                    <a:lnTo>
                      <a:pt x="13611" y="7300"/>
                    </a:lnTo>
                    <a:lnTo>
                      <a:pt x="13379" y="7424"/>
                    </a:lnTo>
                    <a:lnTo>
                      <a:pt x="13185" y="7391"/>
                    </a:lnTo>
                    <a:lnTo>
                      <a:pt x="13123" y="7217"/>
                    </a:lnTo>
                    <a:lnTo>
                      <a:pt x="12929" y="7647"/>
                    </a:lnTo>
                    <a:lnTo>
                      <a:pt x="12703" y="7647"/>
                    </a:lnTo>
                    <a:lnTo>
                      <a:pt x="12178" y="7176"/>
                    </a:lnTo>
                    <a:lnTo>
                      <a:pt x="12178" y="7300"/>
                    </a:lnTo>
                    <a:lnTo>
                      <a:pt x="12447" y="7424"/>
                    </a:lnTo>
                    <a:lnTo>
                      <a:pt x="12766" y="7861"/>
                    </a:lnTo>
                    <a:lnTo>
                      <a:pt x="12666" y="8068"/>
                    </a:lnTo>
                    <a:lnTo>
                      <a:pt x="12253" y="8068"/>
                    </a:lnTo>
                    <a:lnTo>
                      <a:pt x="12278" y="8200"/>
                    </a:lnTo>
                    <a:lnTo>
                      <a:pt x="11602" y="8885"/>
                    </a:lnTo>
                    <a:lnTo>
                      <a:pt x="11176" y="9447"/>
                    </a:lnTo>
                    <a:lnTo>
                      <a:pt x="10920" y="10421"/>
                    </a:lnTo>
                    <a:lnTo>
                      <a:pt x="11051" y="10545"/>
                    </a:lnTo>
                    <a:lnTo>
                      <a:pt x="11308" y="10636"/>
                    </a:lnTo>
                    <a:lnTo>
                      <a:pt x="11245" y="11536"/>
                    </a:lnTo>
                    <a:lnTo>
                      <a:pt x="11145" y="11709"/>
                    </a:lnTo>
                    <a:lnTo>
                      <a:pt x="11665" y="11660"/>
                    </a:lnTo>
                    <a:lnTo>
                      <a:pt x="12115" y="11998"/>
                    </a:lnTo>
                    <a:lnTo>
                      <a:pt x="12253" y="12345"/>
                    </a:lnTo>
                    <a:lnTo>
                      <a:pt x="12253" y="12552"/>
                    </a:lnTo>
                    <a:lnTo>
                      <a:pt x="12603" y="12775"/>
                    </a:lnTo>
                    <a:lnTo>
                      <a:pt x="12804" y="13022"/>
                    </a:lnTo>
                    <a:lnTo>
                      <a:pt x="13479" y="13245"/>
                    </a:lnTo>
                    <a:lnTo>
                      <a:pt x="13217" y="14393"/>
                    </a:lnTo>
                    <a:lnTo>
                      <a:pt x="13279" y="14781"/>
                    </a:lnTo>
                    <a:lnTo>
                      <a:pt x="13185" y="14913"/>
                    </a:lnTo>
                    <a:lnTo>
                      <a:pt x="13479" y="15120"/>
                    </a:lnTo>
                    <a:lnTo>
                      <a:pt x="13548" y="15376"/>
                    </a:lnTo>
                    <a:lnTo>
                      <a:pt x="13642" y="15508"/>
                    </a:lnTo>
                    <a:lnTo>
                      <a:pt x="13805" y="15334"/>
                    </a:lnTo>
                    <a:lnTo>
                      <a:pt x="13867" y="15467"/>
                    </a:lnTo>
                    <a:lnTo>
                      <a:pt x="14061" y="14814"/>
                    </a:lnTo>
                    <a:lnTo>
                      <a:pt x="14030" y="13584"/>
                    </a:lnTo>
                    <a:lnTo>
                      <a:pt x="14969" y="12989"/>
                    </a:lnTo>
                    <a:lnTo>
                      <a:pt x="15131" y="12436"/>
                    </a:lnTo>
                    <a:lnTo>
                      <a:pt x="15069" y="11792"/>
                    </a:lnTo>
                    <a:lnTo>
                      <a:pt x="14812" y="11321"/>
                    </a:lnTo>
                    <a:lnTo>
                      <a:pt x="15325" y="10545"/>
                    </a:lnTo>
                    <a:lnTo>
                      <a:pt x="15263" y="9909"/>
                    </a:lnTo>
                    <a:lnTo>
                      <a:pt x="15519" y="9529"/>
                    </a:lnTo>
                    <a:lnTo>
                      <a:pt x="15488" y="9092"/>
                    </a:lnTo>
                    <a:lnTo>
                      <a:pt x="15745" y="8885"/>
                    </a:lnTo>
                    <a:lnTo>
                      <a:pt x="16333" y="9315"/>
                    </a:lnTo>
                    <a:lnTo>
                      <a:pt x="16621" y="9182"/>
                    </a:lnTo>
                    <a:lnTo>
                      <a:pt x="16946" y="9785"/>
                    </a:lnTo>
                    <a:lnTo>
                      <a:pt x="16915" y="9992"/>
                    </a:lnTo>
                    <a:lnTo>
                      <a:pt x="17434" y="10206"/>
                    </a:lnTo>
                    <a:lnTo>
                      <a:pt x="17209" y="11107"/>
                    </a:lnTo>
                    <a:lnTo>
                      <a:pt x="17040" y="11321"/>
                    </a:lnTo>
                    <a:lnTo>
                      <a:pt x="17209" y="11321"/>
                    </a:lnTo>
                    <a:lnTo>
                      <a:pt x="17209" y="11453"/>
                    </a:lnTo>
                    <a:lnTo>
                      <a:pt x="16946" y="11536"/>
                    </a:lnTo>
                    <a:lnTo>
                      <a:pt x="17015" y="11660"/>
                    </a:lnTo>
                    <a:lnTo>
                      <a:pt x="17372" y="11536"/>
                    </a:lnTo>
                    <a:lnTo>
                      <a:pt x="17466" y="11998"/>
                    </a:lnTo>
                    <a:lnTo>
                      <a:pt x="17947" y="11660"/>
                    </a:lnTo>
                    <a:lnTo>
                      <a:pt x="18473" y="10677"/>
                    </a:lnTo>
                    <a:lnTo>
                      <a:pt x="18536" y="10760"/>
                    </a:lnTo>
                    <a:lnTo>
                      <a:pt x="18892" y="12816"/>
                    </a:lnTo>
                    <a:lnTo>
                      <a:pt x="18730" y="13154"/>
                    </a:lnTo>
                    <a:lnTo>
                      <a:pt x="18986" y="13584"/>
                    </a:lnTo>
                    <a:lnTo>
                      <a:pt x="18986" y="13881"/>
                    </a:lnTo>
                    <a:lnTo>
                      <a:pt x="19318" y="13881"/>
                    </a:lnTo>
                    <a:lnTo>
                      <a:pt x="19675" y="14269"/>
                    </a:lnTo>
                    <a:lnTo>
                      <a:pt x="19086" y="14566"/>
                    </a:lnTo>
                    <a:lnTo>
                      <a:pt x="18830" y="14781"/>
                    </a:lnTo>
                    <a:lnTo>
                      <a:pt x="18830" y="14946"/>
                    </a:lnTo>
                    <a:lnTo>
                      <a:pt x="19506" y="14566"/>
                    </a:lnTo>
                    <a:lnTo>
                      <a:pt x="19675" y="14699"/>
                    </a:lnTo>
                    <a:lnTo>
                      <a:pt x="19637" y="14913"/>
                    </a:lnTo>
                    <a:lnTo>
                      <a:pt x="19831" y="14781"/>
                    </a:lnTo>
                    <a:lnTo>
                      <a:pt x="19994" y="14946"/>
                    </a:lnTo>
                    <a:lnTo>
                      <a:pt x="19931" y="15376"/>
                    </a:lnTo>
                    <a:lnTo>
                      <a:pt x="19768" y="15723"/>
                    </a:lnTo>
                    <a:lnTo>
                      <a:pt x="19218" y="16012"/>
                    </a:lnTo>
                    <a:lnTo>
                      <a:pt x="18667" y="16491"/>
                    </a:lnTo>
                    <a:lnTo>
                      <a:pt x="17303" y="16367"/>
                    </a:lnTo>
                    <a:lnTo>
                      <a:pt x="16946" y="16400"/>
                    </a:lnTo>
                    <a:lnTo>
                      <a:pt x="16070" y="17258"/>
                    </a:lnTo>
                    <a:lnTo>
                      <a:pt x="15582" y="17853"/>
                    </a:lnTo>
                    <a:lnTo>
                      <a:pt x="16208" y="17258"/>
                    </a:lnTo>
                    <a:lnTo>
                      <a:pt x="16915" y="16837"/>
                    </a:lnTo>
                    <a:lnTo>
                      <a:pt x="17209" y="16920"/>
                    </a:lnTo>
                    <a:lnTo>
                      <a:pt x="17466" y="17126"/>
                    </a:lnTo>
                    <a:lnTo>
                      <a:pt x="17372" y="17300"/>
                    </a:lnTo>
                    <a:lnTo>
                      <a:pt x="17109" y="17514"/>
                    </a:lnTo>
                    <a:lnTo>
                      <a:pt x="16846" y="17465"/>
                    </a:lnTo>
                    <a:lnTo>
                      <a:pt x="17040" y="17647"/>
                    </a:lnTo>
                    <a:lnTo>
                      <a:pt x="17209" y="17647"/>
                    </a:lnTo>
                    <a:lnTo>
                      <a:pt x="17040" y="17936"/>
                    </a:lnTo>
                    <a:lnTo>
                      <a:pt x="17303" y="18406"/>
                    </a:lnTo>
                    <a:lnTo>
                      <a:pt x="18048" y="18927"/>
                    </a:lnTo>
                    <a:lnTo>
                      <a:pt x="17178" y="19182"/>
                    </a:lnTo>
                    <a:lnTo>
                      <a:pt x="17109" y="19306"/>
                    </a:lnTo>
                    <a:lnTo>
                      <a:pt x="16758" y="19653"/>
                    </a:lnTo>
                    <a:lnTo>
                      <a:pt x="16621" y="19521"/>
                    </a:lnTo>
                    <a:lnTo>
                      <a:pt x="16683" y="19265"/>
                    </a:lnTo>
                    <a:lnTo>
                      <a:pt x="16915" y="18968"/>
                    </a:lnTo>
                    <a:lnTo>
                      <a:pt x="17372" y="18761"/>
                    </a:lnTo>
                    <a:lnTo>
                      <a:pt x="17109" y="18761"/>
                    </a:lnTo>
                    <a:lnTo>
                      <a:pt x="17209" y="18538"/>
                    </a:lnTo>
                    <a:lnTo>
                      <a:pt x="16427" y="18844"/>
                    </a:lnTo>
                    <a:lnTo>
                      <a:pt x="16270" y="18497"/>
                    </a:lnTo>
                    <a:lnTo>
                      <a:pt x="16427" y="17853"/>
                    </a:lnTo>
                    <a:lnTo>
                      <a:pt x="16333" y="17729"/>
                    </a:lnTo>
                    <a:lnTo>
                      <a:pt x="16108" y="17812"/>
                    </a:lnTo>
                    <a:lnTo>
                      <a:pt x="16070" y="17647"/>
                    </a:lnTo>
                    <a:lnTo>
                      <a:pt x="15426" y="18712"/>
                    </a:lnTo>
                    <a:lnTo>
                      <a:pt x="15263" y="18761"/>
                    </a:lnTo>
                    <a:lnTo>
                      <a:pt x="14387" y="18761"/>
                    </a:lnTo>
                    <a:lnTo>
                      <a:pt x="13967" y="19050"/>
                    </a:lnTo>
                    <a:lnTo>
                      <a:pt x="13642" y="19100"/>
                    </a:lnTo>
                    <a:lnTo>
                      <a:pt x="13773" y="19265"/>
                    </a:lnTo>
                    <a:lnTo>
                      <a:pt x="13548" y="19182"/>
                    </a:lnTo>
                    <a:lnTo>
                      <a:pt x="13185" y="19265"/>
                    </a:lnTo>
                    <a:lnTo>
                      <a:pt x="13023" y="19438"/>
                    </a:lnTo>
                    <a:lnTo>
                      <a:pt x="13123" y="19521"/>
                    </a:lnTo>
                    <a:lnTo>
                      <a:pt x="13185" y="19653"/>
                    </a:lnTo>
                    <a:lnTo>
                      <a:pt x="12766" y="19827"/>
                    </a:lnTo>
                    <a:lnTo>
                      <a:pt x="12509" y="19860"/>
                    </a:lnTo>
                    <a:lnTo>
                      <a:pt x="11990" y="19992"/>
                    </a:lnTo>
                    <a:lnTo>
                      <a:pt x="12090" y="19827"/>
                    </a:lnTo>
                    <a:lnTo>
                      <a:pt x="12253" y="19521"/>
                    </a:lnTo>
                    <a:lnTo>
                      <a:pt x="12509" y="19306"/>
                    </a:lnTo>
                    <a:lnTo>
                      <a:pt x="12703" y="18761"/>
                    </a:lnTo>
                    <a:lnTo>
                      <a:pt x="12666" y="18497"/>
                    </a:lnTo>
                    <a:lnTo>
                      <a:pt x="12703" y="18497"/>
                    </a:lnTo>
                    <a:lnTo>
                      <a:pt x="12766" y="18761"/>
                    </a:lnTo>
                    <a:lnTo>
                      <a:pt x="13023" y="18844"/>
                    </a:lnTo>
                    <a:lnTo>
                      <a:pt x="13091" y="18629"/>
                    </a:lnTo>
                    <a:lnTo>
                      <a:pt x="12960" y="18200"/>
                    </a:lnTo>
                    <a:lnTo>
                      <a:pt x="12666" y="18068"/>
                    </a:lnTo>
                    <a:lnTo>
                      <a:pt x="12115" y="17812"/>
                    </a:lnTo>
                    <a:lnTo>
                      <a:pt x="11990" y="17597"/>
                    </a:lnTo>
                    <a:lnTo>
                      <a:pt x="12021" y="16961"/>
                    </a:lnTo>
                    <a:lnTo>
                      <a:pt x="11859" y="17044"/>
                    </a:lnTo>
                    <a:lnTo>
                      <a:pt x="11665" y="16573"/>
                    </a:lnTo>
                    <a:lnTo>
                      <a:pt x="11245" y="16400"/>
                    </a:lnTo>
                    <a:lnTo>
                      <a:pt x="10920" y="16837"/>
                    </a:lnTo>
                    <a:lnTo>
                      <a:pt x="10626" y="16738"/>
                    </a:lnTo>
                    <a:lnTo>
                      <a:pt x="10238" y="16705"/>
                    </a:lnTo>
                    <a:lnTo>
                      <a:pt x="10144" y="16573"/>
                    </a:lnTo>
                    <a:lnTo>
                      <a:pt x="9950" y="16235"/>
                    </a:lnTo>
                    <a:lnTo>
                      <a:pt x="9950" y="16400"/>
                    </a:lnTo>
                    <a:lnTo>
                      <a:pt x="9556" y="16235"/>
                    </a:lnTo>
                    <a:lnTo>
                      <a:pt x="9787" y="16235"/>
                    </a:lnTo>
                    <a:lnTo>
                      <a:pt x="9787" y="15846"/>
                    </a:lnTo>
                    <a:lnTo>
                      <a:pt x="9618" y="15723"/>
                    </a:lnTo>
                    <a:lnTo>
                      <a:pt x="9399" y="16061"/>
                    </a:lnTo>
                    <a:lnTo>
                      <a:pt x="2234" y="15120"/>
                    </a:lnTo>
                    <a:lnTo>
                      <a:pt x="2040" y="14781"/>
                    </a:lnTo>
                    <a:lnTo>
                      <a:pt x="1909" y="14220"/>
                    </a:lnTo>
                    <a:lnTo>
                      <a:pt x="1389" y="13716"/>
                    </a:lnTo>
                    <a:lnTo>
                      <a:pt x="1358" y="13501"/>
                    </a:lnTo>
                    <a:lnTo>
                      <a:pt x="1458" y="12130"/>
                    </a:lnTo>
                    <a:lnTo>
                      <a:pt x="1621" y="11874"/>
                    </a:lnTo>
                    <a:lnTo>
                      <a:pt x="1289" y="12130"/>
                    </a:lnTo>
                    <a:lnTo>
                      <a:pt x="1202" y="11453"/>
                    </a:lnTo>
                    <a:lnTo>
                      <a:pt x="1458" y="11016"/>
                    </a:lnTo>
                    <a:lnTo>
                      <a:pt x="1621" y="10462"/>
                    </a:lnTo>
                    <a:lnTo>
                      <a:pt x="1458" y="10124"/>
                    </a:lnTo>
                    <a:lnTo>
                      <a:pt x="1289" y="9736"/>
                    </a:lnTo>
                    <a:lnTo>
                      <a:pt x="1202" y="8117"/>
                    </a:lnTo>
                    <a:lnTo>
                      <a:pt x="1202" y="7647"/>
                    </a:lnTo>
                    <a:lnTo>
                      <a:pt x="1070" y="7523"/>
                    </a:lnTo>
                    <a:lnTo>
                      <a:pt x="870" y="7605"/>
                    </a:lnTo>
                    <a:lnTo>
                      <a:pt x="513" y="7944"/>
                    </a:lnTo>
                    <a:lnTo>
                      <a:pt x="357" y="6961"/>
                    </a:lnTo>
                    <a:lnTo>
                      <a:pt x="382" y="6829"/>
                    </a:lnTo>
                    <a:lnTo>
                      <a:pt x="0" y="6746"/>
                    </a:lnTo>
                    <a:lnTo>
                      <a:pt x="870" y="4484"/>
                    </a:lnTo>
                    <a:lnTo>
                      <a:pt x="1909" y="2139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C5D5F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1" name="Freeform 66">
                <a:extLst>
                  <a:ext uri="{FF2B5EF4-FFF2-40B4-BE49-F238E27FC236}">
                    <a16:creationId xmlns:a16="http://schemas.microsoft.com/office/drawing/2014/main" id="{0DB97685-D9E8-61A3-F572-7962062DF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471" y="1957533"/>
                <a:ext cx="513396" cy="622115"/>
              </a:xfrm>
              <a:custGeom>
                <a:avLst/>
                <a:gdLst>
                  <a:gd name="T0" fmla="*/ 11694 w 20000"/>
                  <a:gd name="T1" fmla="*/ 19670 h 20000"/>
                  <a:gd name="T2" fmla="*/ 8776 w 20000"/>
                  <a:gd name="T3" fmla="*/ 17245 h 20000"/>
                  <a:gd name="T4" fmla="*/ 8282 w 20000"/>
                  <a:gd name="T5" fmla="*/ 16256 h 20000"/>
                  <a:gd name="T6" fmla="*/ 7200 w 20000"/>
                  <a:gd name="T7" fmla="*/ 15461 h 20000"/>
                  <a:gd name="T8" fmla="*/ 5129 w 20000"/>
                  <a:gd name="T9" fmla="*/ 15461 h 20000"/>
                  <a:gd name="T10" fmla="*/ 5129 w 20000"/>
                  <a:gd name="T11" fmla="*/ 13560 h 20000"/>
                  <a:gd name="T12" fmla="*/ 7906 w 20000"/>
                  <a:gd name="T13" fmla="*/ 13637 h 20000"/>
                  <a:gd name="T14" fmla="*/ 8282 w 20000"/>
                  <a:gd name="T15" fmla="*/ 12726 h 20000"/>
                  <a:gd name="T16" fmla="*/ 10729 w 20000"/>
                  <a:gd name="T17" fmla="*/ 11445 h 20000"/>
                  <a:gd name="T18" fmla="*/ 10118 w 20000"/>
                  <a:gd name="T19" fmla="*/ 9350 h 20000"/>
                  <a:gd name="T20" fmla="*/ 8776 w 20000"/>
                  <a:gd name="T21" fmla="*/ 8516 h 20000"/>
                  <a:gd name="T22" fmla="*/ 8776 w 20000"/>
                  <a:gd name="T23" fmla="*/ 6731 h 20000"/>
                  <a:gd name="T24" fmla="*/ 7812 w 20000"/>
                  <a:gd name="T25" fmla="*/ 6421 h 20000"/>
                  <a:gd name="T26" fmla="*/ 5600 w 20000"/>
                  <a:gd name="T27" fmla="*/ 6421 h 20000"/>
                  <a:gd name="T28" fmla="*/ 4047 w 20000"/>
                  <a:gd name="T29" fmla="*/ 6421 h 20000"/>
                  <a:gd name="T30" fmla="*/ 494 w 20000"/>
                  <a:gd name="T31" fmla="*/ 5218 h 20000"/>
                  <a:gd name="T32" fmla="*/ 1459 w 20000"/>
                  <a:gd name="T33" fmla="*/ 3802 h 20000"/>
                  <a:gd name="T34" fmla="*/ 1224 w 20000"/>
                  <a:gd name="T35" fmla="*/ 2211 h 20000"/>
                  <a:gd name="T36" fmla="*/ 3176 w 20000"/>
                  <a:gd name="T37" fmla="*/ 698 h 20000"/>
                  <a:gd name="T38" fmla="*/ 6212 w 20000"/>
                  <a:gd name="T39" fmla="*/ 504 h 20000"/>
                  <a:gd name="T40" fmla="*/ 4047 w 20000"/>
                  <a:gd name="T41" fmla="*/ 2308 h 20000"/>
                  <a:gd name="T42" fmla="*/ 2447 w 20000"/>
                  <a:gd name="T43" fmla="*/ 4597 h 20000"/>
                  <a:gd name="T44" fmla="*/ 4141 w 20000"/>
                  <a:gd name="T45" fmla="*/ 3608 h 20000"/>
                  <a:gd name="T46" fmla="*/ 5365 w 20000"/>
                  <a:gd name="T47" fmla="*/ 2017 h 20000"/>
                  <a:gd name="T48" fmla="*/ 9506 w 20000"/>
                  <a:gd name="T49" fmla="*/ 912 h 20000"/>
                  <a:gd name="T50" fmla="*/ 9153 w 20000"/>
                  <a:gd name="T51" fmla="*/ 2619 h 20000"/>
                  <a:gd name="T52" fmla="*/ 9506 w 20000"/>
                  <a:gd name="T53" fmla="*/ 3414 h 20000"/>
                  <a:gd name="T54" fmla="*/ 11082 w 20000"/>
                  <a:gd name="T55" fmla="*/ 3007 h 20000"/>
                  <a:gd name="T56" fmla="*/ 13294 w 20000"/>
                  <a:gd name="T57" fmla="*/ 3919 h 20000"/>
                  <a:gd name="T58" fmla="*/ 12329 w 20000"/>
                  <a:gd name="T59" fmla="*/ 4714 h 20000"/>
                  <a:gd name="T60" fmla="*/ 14400 w 20000"/>
                  <a:gd name="T61" fmla="*/ 5121 h 20000"/>
                  <a:gd name="T62" fmla="*/ 15224 w 20000"/>
                  <a:gd name="T63" fmla="*/ 6421 h 20000"/>
                  <a:gd name="T64" fmla="*/ 15953 w 20000"/>
                  <a:gd name="T65" fmla="*/ 7818 h 20000"/>
                  <a:gd name="T66" fmla="*/ 15835 w 20000"/>
                  <a:gd name="T67" fmla="*/ 8632 h 20000"/>
                  <a:gd name="T68" fmla="*/ 15600 w 20000"/>
                  <a:gd name="T69" fmla="*/ 9641 h 20000"/>
                  <a:gd name="T70" fmla="*/ 18024 w 20000"/>
                  <a:gd name="T71" fmla="*/ 11445 h 20000"/>
                  <a:gd name="T72" fmla="*/ 19976 w 20000"/>
                  <a:gd name="T73" fmla="*/ 13036 h 20000"/>
                  <a:gd name="T74" fmla="*/ 17529 w 20000"/>
                  <a:gd name="T75" fmla="*/ 14665 h 20000"/>
                  <a:gd name="T76" fmla="*/ 15600 w 20000"/>
                  <a:gd name="T77" fmla="*/ 13851 h 20000"/>
                  <a:gd name="T78" fmla="*/ 14635 w 20000"/>
                  <a:gd name="T79" fmla="*/ 13637 h 20000"/>
                  <a:gd name="T80" fmla="*/ 14635 w 20000"/>
                  <a:gd name="T81" fmla="*/ 15655 h 20000"/>
                  <a:gd name="T82" fmla="*/ 14988 w 20000"/>
                  <a:gd name="T83" fmla="*/ 18661 h 20000"/>
                  <a:gd name="T84" fmla="*/ 13059 w 20000"/>
                  <a:gd name="T85" fmla="*/ 17866 h 20000"/>
                  <a:gd name="T86" fmla="*/ 13294 w 20000"/>
                  <a:gd name="T87" fmla="*/ 1937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13294" y="19981"/>
                    </a:moveTo>
                    <a:lnTo>
                      <a:pt x="12424" y="19981"/>
                    </a:lnTo>
                    <a:lnTo>
                      <a:pt x="11694" y="19670"/>
                    </a:lnTo>
                    <a:lnTo>
                      <a:pt x="10353" y="18565"/>
                    </a:lnTo>
                    <a:lnTo>
                      <a:pt x="9247" y="18060"/>
                    </a:lnTo>
                    <a:lnTo>
                      <a:pt x="8776" y="17245"/>
                    </a:lnTo>
                    <a:lnTo>
                      <a:pt x="8918" y="17051"/>
                    </a:lnTo>
                    <a:lnTo>
                      <a:pt x="9153" y="16760"/>
                    </a:lnTo>
                    <a:lnTo>
                      <a:pt x="8282" y="16256"/>
                    </a:lnTo>
                    <a:lnTo>
                      <a:pt x="7812" y="15461"/>
                    </a:lnTo>
                    <a:lnTo>
                      <a:pt x="7318" y="15150"/>
                    </a:lnTo>
                    <a:lnTo>
                      <a:pt x="7200" y="15461"/>
                    </a:lnTo>
                    <a:lnTo>
                      <a:pt x="6353" y="15267"/>
                    </a:lnTo>
                    <a:lnTo>
                      <a:pt x="5976" y="15267"/>
                    </a:lnTo>
                    <a:lnTo>
                      <a:pt x="5129" y="15461"/>
                    </a:lnTo>
                    <a:lnTo>
                      <a:pt x="4141" y="14956"/>
                    </a:lnTo>
                    <a:lnTo>
                      <a:pt x="4400" y="14142"/>
                    </a:lnTo>
                    <a:lnTo>
                      <a:pt x="5129" y="13560"/>
                    </a:lnTo>
                    <a:lnTo>
                      <a:pt x="5600" y="13637"/>
                    </a:lnTo>
                    <a:lnTo>
                      <a:pt x="6941" y="13948"/>
                    </a:lnTo>
                    <a:lnTo>
                      <a:pt x="7906" y="13637"/>
                    </a:lnTo>
                    <a:lnTo>
                      <a:pt x="8541" y="13851"/>
                    </a:lnTo>
                    <a:lnTo>
                      <a:pt x="8776" y="13346"/>
                    </a:lnTo>
                    <a:lnTo>
                      <a:pt x="8282" y="12726"/>
                    </a:lnTo>
                    <a:lnTo>
                      <a:pt x="8918" y="12532"/>
                    </a:lnTo>
                    <a:lnTo>
                      <a:pt x="9882" y="12047"/>
                    </a:lnTo>
                    <a:lnTo>
                      <a:pt x="10729" y="11445"/>
                    </a:lnTo>
                    <a:lnTo>
                      <a:pt x="10729" y="10747"/>
                    </a:lnTo>
                    <a:lnTo>
                      <a:pt x="10729" y="9932"/>
                    </a:lnTo>
                    <a:lnTo>
                      <a:pt x="10118" y="9350"/>
                    </a:lnTo>
                    <a:lnTo>
                      <a:pt x="9882" y="8826"/>
                    </a:lnTo>
                    <a:lnTo>
                      <a:pt x="8541" y="8923"/>
                    </a:lnTo>
                    <a:lnTo>
                      <a:pt x="8776" y="8516"/>
                    </a:lnTo>
                    <a:lnTo>
                      <a:pt x="9506" y="8516"/>
                    </a:lnTo>
                    <a:lnTo>
                      <a:pt x="8776" y="7624"/>
                    </a:lnTo>
                    <a:lnTo>
                      <a:pt x="8776" y="6731"/>
                    </a:lnTo>
                    <a:lnTo>
                      <a:pt x="8188" y="6014"/>
                    </a:lnTo>
                    <a:lnTo>
                      <a:pt x="7318" y="6014"/>
                    </a:lnTo>
                    <a:lnTo>
                      <a:pt x="7812" y="6421"/>
                    </a:lnTo>
                    <a:lnTo>
                      <a:pt x="7553" y="7022"/>
                    </a:lnTo>
                    <a:lnTo>
                      <a:pt x="6941" y="7022"/>
                    </a:lnTo>
                    <a:lnTo>
                      <a:pt x="5600" y="6421"/>
                    </a:lnTo>
                    <a:lnTo>
                      <a:pt x="5741" y="7022"/>
                    </a:lnTo>
                    <a:lnTo>
                      <a:pt x="5129" y="6731"/>
                    </a:lnTo>
                    <a:lnTo>
                      <a:pt x="4047" y="6421"/>
                    </a:lnTo>
                    <a:lnTo>
                      <a:pt x="2565" y="6014"/>
                    </a:lnTo>
                    <a:lnTo>
                      <a:pt x="1600" y="5432"/>
                    </a:lnTo>
                    <a:lnTo>
                      <a:pt x="494" y="5218"/>
                    </a:lnTo>
                    <a:lnTo>
                      <a:pt x="0" y="4113"/>
                    </a:lnTo>
                    <a:lnTo>
                      <a:pt x="1459" y="4326"/>
                    </a:lnTo>
                    <a:lnTo>
                      <a:pt x="1459" y="3802"/>
                    </a:lnTo>
                    <a:lnTo>
                      <a:pt x="0" y="3414"/>
                    </a:lnTo>
                    <a:lnTo>
                      <a:pt x="635" y="2308"/>
                    </a:lnTo>
                    <a:lnTo>
                      <a:pt x="1224" y="2211"/>
                    </a:lnTo>
                    <a:lnTo>
                      <a:pt x="1106" y="2017"/>
                    </a:lnTo>
                    <a:lnTo>
                      <a:pt x="2212" y="1203"/>
                    </a:lnTo>
                    <a:lnTo>
                      <a:pt x="3176" y="698"/>
                    </a:lnTo>
                    <a:lnTo>
                      <a:pt x="4635" y="0"/>
                    </a:lnTo>
                    <a:lnTo>
                      <a:pt x="6941" y="194"/>
                    </a:lnTo>
                    <a:lnTo>
                      <a:pt x="6212" y="504"/>
                    </a:lnTo>
                    <a:lnTo>
                      <a:pt x="5129" y="989"/>
                    </a:lnTo>
                    <a:lnTo>
                      <a:pt x="4047" y="1707"/>
                    </a:lnTo>
                    <a:lnTo>
                      <a:pt x="4047" y="2308"/>
                    </a:lnTo>
                    <a:lnTo>
                      <a:pt x="3412" y="3123"/>
                    </a:lnTo>
                    <a:lnTo>
                      <a:pt x="3765" y="3919"/>
                    </a:lnTo>
                    <a:lnTo>
                      <a:pt x="2447" y="4597"/>
                    </a:lnTo>
                    <a:lnTo>
                      <a:pt x="3671" y="4714"/>
                    </a:lnTo>
                    <a:lnTo>
                      <a:pt x="4635" y="3802"/>
                    </a:lnTo>
                    <a:lnTo>
                      <a:pt x="4141" y="3608"/>
                    </a:lnTo>
                    <a:lnTo>
                      <a:pt x="4635" y="2813"/>
                    </a:lnTo>
                    <a:lnTo>
                      <a:pt x="5129" y="2619"/>
                    </a:lnTo>
                    <a:lnTo>
                      <a:pt x="5365" y="2017"/>
                    </a:lnTo>
                    <a:lnTo>
                      <a:pt x="6212" y="1513"/>
                    </a:lnTo>
                    <a:lnTo>
                      <a:pt x="7318" y="989"/>
                    </a:lnTo>
                    <a:lnTo>
                      <a:pt x="9506" y="912"/>
                    </a:lnTo>
                    <a:lnTo>
                      <a:pt x="9247" y="1513"/>
                    </a:lnTo>
                    <a:lnTo>
                      <a:pt x="9506" y="1804"/>
                    </a:lnTo>
                    <a:lnTo>
                      <a:pt x="9153" y="2619"/>
                    </a:lnTo>
                    <a:lnTo>
                      <a:pt x="8188" y="3802"/>
                    </a:lnTo>
                    <a:lnTo>
                      <a:pt x="9153" y="3317"/>
                    </a:lnTo>
                    <a:lnTo>
                      <a:pt x="9506" y="3414"/>
                    </a:lnTo>
                    <a:lnTo>
                      <a:pt x="10494" y="3802"/>
                    </a:lnTo>
                    <a:lnTo>
                      <a:pt x="10353" y="3317"/>
                    </a:lnTo>
                    <a:lnTo>
                      <a:pt x="11082" y="3007"/>
                    </a:lnTo>
                    <a:lnTo>
                      <a:pt x="11812" y="3123"/>
                    </a:lnTo>
                    <a:lnTo>
                      <a:pt x="13059" y="3414"/>
                    </a:lnTo>
                    <a:lnTo>
                      <a:pt x="13294" y="3919"/>
                    </a:lnTo>
                    <a:lnTo>
                      <a:pt x="12329" y="4113"/>
                    </a:lnTo>
                    <a:lnTo>
                      <a:pt x="13059" y="4403"/>
                    </a:lnTo>
                    <a:lnTo>
                      <a:pt x="12329" y="4714"/>
                    </a:lnTo>
                    <a:lnTo>
                      <a:pt x="13388" y="4908"/>
                    </a:lnTo>
                    <a:lnTo>
                      <a:pt x="13647" y="5723"/>
                    </a:lnTo>
                    <a:lnTo>
                      <a:pt x="14400" y="5121"/>
                    </a:lnTo>
                    <a:lnTo>
                      <a:pt x="14988" y="5432"/>
                    </a:lnTo>
                    <a:lnTo>
                      <a:pt x="15224" y="5917"/>
                    </a:lnTo>
                    <a:lnTo>
                      <a:pt x="15224" y="6421"/>
                    </a:lnTo>
                    <a:lnTo>
                      <a:pt x="15953" y="6828"/>
                    </a:lnTo>
                    <a:lnTo>
                      <a:pt x="16565" y="7333"/>
                    </a:lnTo>
                    <a:lnTo>
                      <a:pt x="15953" y="7818"/>
                    </a:lnTo>
                    <a:lnTo>
                      <a:pt x="16824" y="7818"/>
                    </a:lnTo>
                    <a:lnTo>
                      <a:pt x="17176" y="8516"/>
                    </a:lnTo>
                    <a:lnTo>
                      <a:pt x="15835" y="8632"/>
                    </a:lnTo>
                    <a:lnTo>
                      <a:pt x="17435" y="9350"/>
                    </a:lnTo>
                    <a:lnTo>
                      <a:pt x="16565" y="9350"/>
                    </a:lnTo>
                    <a:lnTo>
                      <a:pt x="15600" y="9641"/>
                    </a:lnTo>
                    <a:lnTo>
                      <a:pt x="16188" y="10223"/>
                    </a:lnTo>
                    <a:lnTo>
                      <a:pt x="16824" y="11057"/>
                    </a:lnTo>
                    <a:lnTo>
                      <a:pt x="18024" y="11445"/>
                    </a:lnTo>
                    <a:lnTo>
                      <a:pt x="18400" y="12726"/>
                    </a:lnTo>
                    <a:lnTo>
                      <a:pt x="19365" y="12726"/>
                    </a:lnTo>
                    <a:lnTo>
                      <a:pt x="19976" y="13036"/>
                    </a:lnTo>
                    <a:lnTo>
                      <a:pt x="19741" y="13560"/>
                    </a:lnTo>
                    <a:lnTo>
                      <a:pt x="18541" y="14355"/>
                    </a:lnTo>
                    <a:lnTo>
                      <a:pt x="17529" y="14665"/>
                    </a:lnTo>
                    <a:lnTo>
                      <a:pt x="16941" y="15655"/>
                    </a:lnTo>
                    <a:lnTo>
                      <a:pt x="16188" y="14956"/>
                    </a:lnTo>
                    <a:lnTo>
                      <a:pt x="15600" y="13851"/>
                    </a:lnTo>
                    <a:lnTo>
                      <a:pt x="15224" y="13036"/>
                    </a:lnTo>
                    <a:lnTo>
                      <a:pt x="14400" y="13036"/>
                    </a:lnTo>
                    <a:lnTo>
                      <a:pt x="14635" y="13637"/>
                    </a:lnTo>
                    <a:lnTo>
                      <a:pt x="13647" y="13851"/>
                    </a:lnTo>
                    <a:lnTo>
                      <a:pt x="14024" y="14859"/>
                    </a:lnTo>
                    <a:lnTo>
                      <a:pt x="14635" y="15655"/>
                    </a:lnTo>
                    <a:lnTo>
                      <a:pt x="15459" y="16450"/>
                    </a:lnTo>
                    <a:lnTo>
                      <a:pt x="15600" y="17769"/>
                    </a:lnTo>
                    <a:lnTo>
                      <a:pt x="14988" y="18661"/>
                    </a:lnTo>
                    <a:lnTo>
                      <a:pt x="14635" y="19069"/>
                    </a:lnTo>
                    <a:lnTo>
                      <a:pt x="14024" y="18661"/>
                    </a:lnTo>
                    <a:lnTo>
                      <a:pt x="13059" y="17866"/>
                    </a:lnTo>
                    <a:lnTo>
                      <a:pt x="11694" y="16954"/>
                    </a:lnTo>
                    <a:lnTo>
                      <a:pt x="12424" y="18351"/>
                    </a:lnTo>
                    <a:lnTo>
                      <a:pt x="13294" y="19379"/>
                    </a:lnTo>
                    <a:lnTo>
                      <a:pt x="13294" y="19981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2" name="Freeform 65">
                <a:extLst>
                  <a:ext uri="{FF2B5EF4-FFF2-40B4-BE49-F238E27FC236}">
                    <a16:creationId xmlns:a16="http://schemas.microsoft.com/office/drawing/2014/main" id="{406E9984-E10B-1945-0688-95C640A05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199" y="1429037"/>
                <a:ext cx="732345" cy="434877"/>
              </a:xfrm>
              <a:custGeom>
                <a:avLst/>
                <a:gdLst>
                  <a:gd name="T0" fmla="*/ 4106 w 20000"/>
                  <a:gd name="T1" fmla="*/ 19667 h 20000"/>
                  <a:gd name="T2" fmla="*/ 4270 w 20000"/>
                  <a:gd name="T3" fmla="*/ 18835 h 20000"/>
                  <a:gd name="T4" fmla="*/ 3397 w 20000"/>
                  <a:gd name="T5" fmla="*/ 18946 h 20000"/>
                  <a:gd name="T6" fmla="*/ 758 w 20000"/>
                  <a:gd name="T7" fmla="*/ 18086 h 20000"/>
                  <a:gd name="T8" fmla="*/ 66 w 20000"/>
                  <a:gd name="T9" fmla="*/ 16949 h 20000"/>
                  <a:gd name="T10" fmla="*/ 1105 w 20000"/>
                  <a:gd name="T11" fmla="*/ 15506 h 20000"/>
                  <a:gd name="T12" fmla="*/ 2045 w 20000"/>
                  <a:gd name="T13" fmla="*/ 15090 h 20000"/>
                  <a:gd name="T14" fmla="*/ 2885 w 20000"/>
                  <a:gd name="T15" fmla="*/ 14064 h 20000"/>
                  <a:gd name="T16" fmla="*/ 3149 w 20000"/>
                  <a:gd name="T17" fmla="*/ 16227 h 20000"/>
                  <a:gd name="T18" fmla="*/ 4946 w 20000"/>
                  <a:gd name="T19" fmla="*/ 15090 h 20000"/>
                  <a:gd name="T20" fmla="*/ 3842 w 20000"/>
                  <a:gd name="T21" fmla="*/ 15201 h 20000"/>
                  <a:gd name="T22" fmla="*/ 5375 w 20000"/>
                  <a:gd name="T23" fmla="*/ 12067 h 20000"/>
                  <a:gd name="T24" fmla="*/ 6134 w 20000"/>
                  <a:gd name="T25" fmla="*/ 12483 h 20000"/>
                  <a:gd name="T26" fmla="*/ 6051 w 20000"/>
                  <a:gd name="T27" fmla="*/ 11623 h 20000"/>
                  <a:gd name="T28" fmla="*/ 5622 w 20000"/>
                  <a:gd name="T29" fmla="*/ 9071 h 20000"/>
                  <a:gd name="T30" fmla="*/ 6562 w 20000"/>
                  <a:gd name="T31" fmla="*/ 7490 h 20000"/>
                  <a:gd name="T32" fmla="*/ 7420 w 20000"/>
                  <a:gd name="T33" fmla="*/ 9487 h 20000"/>
                  <a:gd name="T34" fmla="*/ 8359 w 20000"/>
                  <a:gd name="T35" fmla="*/ 10208 h 20000"/>
                  <a:gd name="T36" fmla="*/ 7683 w 20000"/>
                  <a:gd name="T37" fmla="*/ 8044 h 20000"/>
                  <a:gd name="T38" fmla="*/ 9728 w 20000"/>
                  <a:gd name="T39" fmla="*/ 7906 h 20000"/>
                  <a:gd name="T40" fmla="*/ 10585 w 20000"/>
                  <a:gd name="T41" fmla="*/ 6907 h 20000"/>
                  <a:gd name="T42" fmla="*/ 10404 w 20000"/>
                  <a:gd name="T43" fmla="*/ 6186 h 20000"/>
                  <a:gd name="T44" fmla="*/ 7585 w 20000"/>
                  <a:gd name="T45" fmla="*/ 7184 h 20000"/>
                  <a:gd name="T46" fmla="*/ 7585 w 20000"/>
                  <a:gd name="T47" fmla="*/ 5603 h 20000"/>
                  <a:gd name="T48" fmla="*/ 7848 w 20000"/>
                  <a:gd name="T49" fmla="*/ 5049 h 20000"/>
                  <a:gd name="T50" fmla="*/ 5622 w 20000"/>
                  <a:gd name="T51" fmla="*/ 4882 h 20000"/>
                  <a:gd name="T52" fmla="*/ 5375 w 20000"/>
                  <a:gd name="T53" fmla="*/ 4161 h 20000"/>
                  <a:gd name="T54" fmla="*/ 5787 w 20000"/>
                  <a:gd name="T55" fmla="*/ 2746 h 20000"/>
                  <a:gd name="T56" fmla="*/ 7238 w 20000"/>
                  <a:gd name="T57" fmla="*/ 1886 h 20000"/>
                  <a:gd name="T58" fmla="*/ 8524 w 20000"/>
                  <a:gd name="T59" fmla="*/ 1886 h 20000"/>
                  <a:gd name="T60" fmla="*/ 9052 w 20000"/>
                  <a:gd name="T61" fmla="*/ 1165 h 20000"/>
                  <a:gd name="T62" fmla="*/ 10585 w 20000"/>
                  <a:gd name="T63" fmla="*/ 1165 h 20000"/>
                  <a:gd name="T64" fmla="*/ 11261 w 20000"/>
                  <a:gd name="T65" fmla="*/ 3024 h 20000"/>
                  <a:gd name="T66" fmla="*/ 12119 w 20000"/>
                  <a:gd name="T67" fmla="*/ 444 h 20000"/>
                  <a:gd name="T68" fmla="*/ 13916 w 20000"/>
                  <a:gd name="T69" fmla="*/ 2330 h 20000"/>
                  <a:gd name="T70" fmla="*/ 15268 w 20000"/>
                  <a:gd name="T71" fmla="*/ 749 h 20000"/>
                  <a:gd name="T72" fmla="*/ 15878 w 20000"/>
                  <a:gd name="T73" fmla="*/ 860 h 20000"/>
                  <a:gd name="T74" fmla="*/ 16373 w 20000"/>
                  <a:gd name="T75" fmla="*/ 1581 h 20000"/>
                  <a:gd name="T76" fmla="*/ 17246 w 20000"/>
                  <a:gd name="T77" fmla="*/ 860 h 20000"/>
                  <a:gd name="T78" fmla="*/ 18434 w 20000"/>
                  <a:gd name="T79" fmla="*/ 2330 h 20000"/>
                  <a:gd name="T80" fmla="*/ 18434 w 20000"/>
                  <a:gd name="T81" fmla="*/ 3024 h 20000"/>
                  <a:gd name="T82" fmla="*/ 19984 w 20000"/>
                  <a:gd name="T83" fmla="*/ 5049 h 20000"/>
                  <a:gd name="T84" fmla="*/ 18434 w 20000"/>
                  <a:gd name="T85" fmla="*/ 6463 h 20000"/>
                  <a:gd name="T86" fmla="*/ 15697 w 20000"/>
                  <a:gd name="T87" fmla="*/ 6768 h 20000"/>
                  <a:gd name="T88" fmla="*/ 17659 w 20000"/>
                  <a:gd name="T89" fmla="*/ 7184 h 20000"/>
                  <a:gd name="T90" fmla="*/ 15268 w 20000"/>
                  <a:gd name="T91" fmla="*/ 8766 h 20000"/>
                  <a:gd name="T92" fmla="*/ 13735 w 20000"/>
                  <a:gd name="T93" fmla="*/ 10208 h 20000"/>
                  <a:gd name="T94" fmla="*/ 11954 w 20000"/>
                  <a:gd name="T95" fmla="*/ 11789 h 20000"/>
                  <a:gd name="T96" fmla="*/ 9893 w 20000"/>
                  <a:gd name="T97" fmla="*/ 12067 h 20000"/>
                  <a:gd name="T98" fmla="*/ 8112 w 20000"/>
                  <a:gd name="T99" fmla="*/ 12926 h 20000"/>
                  <a:gd name="T100" fmla="*/ 9629 w 20000"/>
                  <a:gd name="T101" fmla="*/ 13953 h 20000"/>
                  <a:gd name="T102" fmla="*/ 8524 w 20000"/>
                  <a:gd name="T103" fmla="*/ 15784 h 20000"/>
                  <a:gd name="T104" fmla="*/ 6991 w 20000"/>
                  <a:gd name="T105" fmla="*/ 16505 h 20000"/>
                  <a:gd name="T106" fmla="*/ 5458 w 20000"/>
                  <a:gd name="T107" fmla="*/ 16949 h 20000"/>
                  <a:gd name="T108" fmla="*/ 4683 w 20000"/>
                  <a:gd name="T109" fmla="*/ 16949 h 20000"/>
                  <a:gd name="T110" fmla="*/ 6298 w 20000"/>
                  <a:gd name="T111" fmla="*/ 18086 h 20000"/>
                  <a:gd name="T112" fmla="*/ 5029 w 20000"/>
                  <a:gd name="T113" fmla="*/ 1997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00" h="20000">
                    <a:moveTo>
                      <a:pt x="5029" y="19972"/>
                    </a:moveTo>
                    <a:lnTo>
                      <a:pt x="4106" y="19667"/>
                    </a:lnTo>
                    <a:lnTo>
                      <a:pt x="4336" y="19223"/>
                    </a:lnTo>
                    <a:lnTo>
                      <a:pt x="4270" y="18835"/>
                    </a:lnTo>
                    <a:lnTo>
                      <a:pt x="3842" y="18086"/>
                    </a:lnTo>
                    <a:lnTo>
                      <a:pt x="3397" y="18946"/>
                    </a:lnTo>
                    <a:lnTo>
                      <a:pt x="1880" y="18835"/>
                    </a:lnTo>
                    <a:lnTo>
                      <a:pt x="758" y="18086"/>
                    </a:lnTo>
                    <a:lnTo>
                      <a:pt x="0" y="17365"/>
                    </a:lnTo>
                    <a:lnTo>
                      <a:pt x="66" y="16949"/>
                    </a:lnTo>
                    <a:lnTo>
                      <a:pt x="495" y="16227"/>
                    </a:lnTo>
                    <a:lnTo>
                      <a:pt x="1105" y="15506"/>
                    </a:lnTo>
                    <a:lnTo>
                      <a:pt x="2045" y="16227"/>
                    </a:lnTo>
                    <a:lnTo>
                      <a:pt x="2045" y="15090"/>
                    </a:lnTo>
                    <a:lnTo>
                      <a:pt x="2209" y="14064"/>
                    </a:lnTo>
                    <a:lnTo>
                      <a:pt x="2885" y="14064"/>
                    </a:lnTo>
                    <a:lnTo>
                      <a:pt x="2984" y="15201"/>
                    </a:lnTo>
                    <a:lnTo>
                      <a:pt x="3149" y="16227"/>
                    </a:lnTo>
                    <a:lnTo>
                      <a:pt x="3842" y="16227"/>
                    </a:lnTo>
                    <a:lnTo>
                      <a:pt x="4946" y="15090"/>
                    </a:lnTo>
                    <a:lnTo>
                      <a:pt x="4518" y="15090"/>
                    </a:lnTo>
                    <a:lnTo>
                      <a:pt x="3842" y="15201"/>
                    </a:lnTo>
                    <a:lnTo>
                      <a:pt x="4782" y="11623"/>
                    </a:lnTo>
                    <a:lnTo>
                      <a:pt x="5375" y="12067"/>
                    </a:lnTo>
                    <a:lnTo>
                      <a:pt x="5886" y="13204"/>
                    </a:lnTo>
                    <a:lnTo>
                      <a:pt x="6134" y="12483"/>
                    </a:lnTo>
                    <a:lnTo>
                      <a:pt x="6744" y="11789"/>
                    </a:lnTo>
                    <a:lnTo>
                      <a:pt x="6051" y="11623"/>
                    </a:lnTo>
                    <a:lnTo>
                      <a:pt x="5787" y="10624"/>
                    </a:lnTo>
                    <a:lnTo>
                      <a:pt x="5622" y="9071"/>
                    </a:lnTo>
                    <a:lnTo>
                      <a:pt x="5886" y="7601"/>
                    </a:lnTo>
                    <a:lnTo>
                      <a:pt x="6562" y="7490"/>
                    </a:lnTo>
                    <a:lnTo>
                      <a:pt x="7172" y="7906"/>
                    </a:lnTo>
                    <a:lnTo>
                      <a:pt x="7420" y="9487"/>
                    </a:lnTo>
                    <a:lnTo>
                      <a:pt x="7585" y="10902"/>
                    </a:lnTo>
                    <a:lnTo>
                      <a:pt x="8359" y="10208"/>
                    </a:lnTo>
                    <a:lnTo>
                      <a:pt x="7848" y="9182"/>
                    </a:lnTo>
                    <a:lnTo>
                      <a:pt x="7683" y="8044"/>
                    </a:lnTo>
                    <a:lnTo>
                      <a:pt x="8359" y="8044"/>
                    </a:lnTo>
                    <a:lnTo>
                      <a:pt x="9728" y="7906"/>
                    </a:lnTo>
                    <a:lnTo>
                      <a:pt x="11261" y="7184"/>
                    </a:lnTo>
                    <a:lnTo>
                      <a:pt x="10585" y="6907"/>
                    </a:lnTo>
                    <a:lnTo>
                      <a:pt x="11954" y="5326"/>
                    </a:lnTo>
                    <a:lnTo>
                      <a:pt x="10404" y="6186"/>
                    </a:lnTo>
                    <a:lnTo>
                      <a:pt x="9052" y="7490"/>
                    </a:lnTo>
                    <a:lnTo>
                      <a:pt x="7585" y="7184"/>
                    </a:lnTo>
                    <a:lnTo>
                      <a:pt x="6744" y="6463"/>
                    </a:lnTo>
                    <a:lnTo>
                      <a:pt x="7585" y="5603"/>
                    </a:lnTo>
                    <a:lnTo>
                      <a:pt x="9464" y="5049"/>
                    </a:lnTo>
                    <a:lnTo>
                      <a:pt x="7848" y="5049"/>
                    </a:lnTo>
                    <a:lnTo>
                      <a:pt x="6496" y="6019"/>
                    </a:lnTo>
                    <a:lnTo>
                      <a:pt x="5622" y="4882"/>
                    </a:lnTo>
                    <a:lnTo>
                      <a:pt x="8524" y="4438"/>
                    </a:lnTo>
                    <a:lnTo>
                      <a:pt x="5375" y="4161"/>
                    </a:lnTo>
                    <a:lnTo>
                      <a:pt x="7420" y="3190"/>
                    </a:lnTo>
                    <a:lnTo>
                      <a:pt x="5787" y="2746"/>
                    </a:lnTo>
                    <a:lnTo>
                      <a:pt x="5787" y="1997"/>
                    </a:lnTo>
                    <a:lnTo>
                      <a:pt x="7238" y="1886"/>
                    </a:lnTo>
                    <a:lnTo>
                      <a:pt x="8277" y="1442"/>
                    </a:lnTo>
                    <a:lnTo>
                      <a:pt x="8524" y="1886"/>
                    </a:lnTo>
                    <a:lnTo>
                      <a:pt x="9629" y="2330"/>
                    </a:lnTo>
                    <a:lnTo>
                      <a:pt x="9052" y="1165"/>
                    </a:lnTo>
                    <a:lnTo>
                      <a:pt x="9893" y="444"/>
                    </a:lnTo>
                    <a:lnTo>
                      <a:pt x="10585" y="1165"/>
                    </a:lnTo>
                    <a:lnTo>
                      <a:pt x="10404" y="2330"/>
                    </a:lnTo>
                    <a:lnTo>
                      <a:pt x="11261" y="3024"/>
                    </a:lnTo>
                    <a:lnTo>
                      <a:pt x="11179" y="1442"/>
                    </a:lnTo>
                    <a:lnTo>
                      <a:pt x="12119" y="444"/>
                    </a:lnTo>
                    <a:lnTo>
                      <a:pt x="13306" y="166"/>
                    </a:lnTo>
                    <a:lnTo>
                      <a:pt x="13916" y="2330"/>
                    </a:lnTo>
                    <a:lnTo>
                      <a:pt x="13982" y="0"/>
                    </a:lnTo>
                    <a:lnTo>
                      <a:pt x="15268" y="749"/>
                    </a:lnTo>
                    <a:lnTo>
                      <a:pt x="15449" y="2330"/>
                    </a:lnTo>
                    <a:lnTo>
                      <a:pt x="15878" y="860"/>
                    </a:lnTo>
                    <a:lnTo>
                      <a:pt x="16208" y="749"/>
                    </a:lnTo>
                    <a:lnTo>
                      <a:pt x="16373" y="1581"/>
                    </a:lnTo>
                    <a:lnTo>
                      <a:pt x="16636" y="860"/>
                    </a:lnTo>
                    <a:lnTo>
                      <a:pt x="17246" y="860"/>
                    </a:lnTo>
                    <a:lnTo>
                      <a:pt x="17246" y="1886"/>
                    </a:lnTo>
                    <a:lnTo>
                      <a:pt x="18434" y="2330"/>
                    </a:lnTo>
                    <a:lnTo>
                      <a:pt x="17082" y="3190"/>
                    </a:lnTo>
                    <a:lnTo>
                      <a:pt x="18434" y="3024"/>
                    </a:lnTo>
                    <a:lnTo>
                      <a:pt x="19472" y="3024"/>
                    </a:lnTo>
                    <a:lnTo>
                      <a:pt x="19984" y="5049"/>
                    </a:lnTo>
                    <a:lnTo>
                      <a:pt x="19472" y="5742"/>
                    </a:lnTo>
                    <a:lnTo>
                      <a:pt x="18434" y="6463"/>
                    </a:lnTo>
                    <a:lnTo>
                      <a:pt x="17246" y="6768"/>
                    </a:lnTo>
                    <a:lnTo>
                      <a:pt x="15697" y="6768"/>
                    </a:lnTo>
                    <a:lnTo>
                      <a:pt x="16208" y="7490"/>
                    </a:lnTo>
                    <a:lnTo>
                      <a:pt x="17659" y="7184"/>
                    </a:lnTo>
                    <a:lnTo>
                      <a:pt x="16142" y="8350"/>
                    </a:lnTo>
                    <a:lnTo>
                      <a:pt x="15268" y="8766"/>
                    </a:lnTo>
                    <a:lnTo>
                      <a:pt x="14427" y="9487"/>
                    </a:lnTo>
                    <a:lnTo>
                      <a:pt x="13735" y="10208"/>
                    </a:lnTo>
                    <a:lnTo>
                      <a:pt x="12976" y="11345"/>
                    </a:lnTo>
                    <a:lnTo>
                      <a:pt x="11954" y="11789"/>
                    </a:lnTo>
                    <a:lnTo>
                      <a:pt x="10849" y="12205"/>
                    </a:lnTo>
                    <a:lnTo>
                      <a:pt x="9893" y="12067"/>
                    </a:lnTo>
                    <a:lnTo>
                      <a:pt x="9052" y="11789"/>
                    </a:lnTo>
                    <a:lnTo>
                      <a:pt x="8112" y="12926"/>
                    </a:lnTo>
                    <a:lnTo>
                      <a:pt x="9052" y="12926"/>
                    </a:lnTo>
                    <a:lnTo>
                      <a:pt x="9629" y="13953"/>
                    </a:lnTo>
                    <a:lnTo>
                      <a:pt x="8953" y="15090"/>
                    </a:lnTo>
                    <a:lnTo>
                      <a:pt x="8524" y="15784"/>
                    </a:lnTo>
                    <a:lnTo>
                      <a:pt x="7238" y="15784"/>
                    </a:lnTo>
                    <a:lnTo>
                      <a:pt x="6991" y="16505"/>
                    </a:lnTo>
                    <a:lnTo>
                      <a:pt x="6496" y="16949"/>
                    </a:lnTo>
                    <a:lnTo>
                      <a:pt x="5458" y="16949"/>
                    </a:lnTo>
                    <a:lnTo>
                      <a:pt x="5029" y="15784"/>
                    </a:lnTo>
                    <a:lnTo>
                      <a:pt x="4683" y="16949"/>
                    </a:lnTo>
                    <a:lnTo>
                      <a:pt x="5622" y="18086"/>
                    </a:lnTo>
                    <a:lnTo>
                      <a:pt x="6298" y="18086"/>
                    </a:lnTo>
                    <a:lnTo>
                      <a:pt x="5622" y="19528"/>
                    </a:lnTo>
                    <a:lnTo>
                      <a:pt x="5029" y="19972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3" name="Freeform 64">
                <a:extLst>
                  <a:ext uri="{FF2B5EF4-FFF2-40B4-BE49-F238E27FC236}">
                    <a16:creationId xmlns:a16="http://schemas.microsoft.com/office/drawing/2014/main" id="{C758A8CF-9E68-551A-731F-C660167B7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376" y="1841263"/>
                <a:ext cx="356357" cy="276328"/>
              </a:xfrm>
              <a:custGeom>
                <a:avLst/>
                <a:gdLst>
                  <a:gd name="T0" fmla="*/ 14721 w 20000"/>
                  <a:gd name="T1" fmla="*/ 19956 h 20000"/>
                  <a:gd name="T2" fmla="*/ 12081 w 20000"/>
                  <a:gd name="T3" fmla="*/ 18162 h 20000"/>
                  <a:gd name="T4" fmla="*/ 10694 w 20000"/>
                  <a:gd name="T5" fmla="*/ 17637 h 20000"/>
                  <a:gd name="T6" fmla="*/ 6633 w 20000"/>
                  <a:gd name="T7" fmla="*/ 18337 h 20000"/>
                  <a:gd name="T8" fmla="*/ 2437 w 20000"/>
                  <a:gd name="T9" fmla="*/ 17199 h 20000"/>
                  <a:gd name="T10" fmla="*/ 2809 w 20000"/>
                  <a:gd name="T11" fmla="*/ 15186 h 20000"/>
                  <a:gd name="T12" fmla="*/ 135 w 20000"/>
                  <a:gd name="T13" fmla="*/ 13348 h 20000"/>
                  <a:gd name="T14" fmla="*/ 135 w 20000"/>
                  <a:gd name="T15" fmla="*/ 10635 h 20000"/>
                  <a:gd name="T16" fmla="*/ 4535 w 20000"/>
                  <a:gd name="T17" fmla="*/ 11116 h 20000"/>
                  <a:gd name="T18" fmla="*/ 7885 w 20000"/>
                  <a:gd name="T19" fmla="*/ 12254 h 20000"/>
                  <a:gd name="T20" fmla="*/ 5245 w 20000"/>
                  <a:gd name="T21" fmla="*/ 9497 h 20000"/>
                  <a:gd name="T22" fmla="*/ 1015 w 20000"/>
                  <a:gd name="T23" fmla="*/ 8840 h 20000"/>
                  <a:gd name="T24" fmla="*/ 1387 w 20000"/>
                  <a:gd name="T25" fmla="*/ 6565 h 20000"/>
                  <a:gd name="T26" fmla="*/ 5956 w 20000"/>
                  <a:gd name="T27" fmla="*/ 6565 h 20000"/>
                  <a:gd name="T28" fmla="*/ 2809 w 20000"/>
                  <a:gd name="T29" fmla="*/ 5208 h 20000"/>
                  <a:gd name="T30" fmla="*/ 2267 w 20000"/>
                  <a:gd name="T31" fmla="*/ 3414 h 20000"/>
                  <a:gd name="T32" fmla="*/ 4196 w 20000"/>
                  <a:gd name="T33" fmla="*/ 2713 h 20000"/>
                  <a:gd name="T34" fmla="*/ 4535 w 20000"/>
                  <a:gd name="T35" fmla="*/ 1619 h 20000"/>
                  <a:gd name="T36" fmla="*/ 6971 w 20000"/>
                  <a:gd name="T37" fmla="*/ 919 h 20000"/>
                  <a:gd name="T38" fmla="*/ 10694 w 20000"/>
                  <a:gd name="T39" fmla="*/ 0 h 20000"/>
                  <a:gd name="T40" fmla="*/ 8900 w 20000"/>
                  <a:gd name="T41" fmla="*/ 2932 h 20000"/>
                  <a:gd name="T42" fmla="*/ 11540 w 20000"/>
                  <a:gd name="T43" fmla="*/ 2713 h 20000"/>
                  <a:gd name="T44" fmla="*/ 12420 w 20000"/>
                  <a:gd name="T45" fmla="*/ 4551 h 20000"/>
                  <a:gd name="T46" fmla="*/ 12589 w 20000"/>
                  <a:gd name="T47" fmla="*/ 5208 h 20000"/>
                  <a:gd name="T48" fmla="*/ 14349 w 20000"/>
                  <a:gd name="T49" fmla="*/ 4551 h 20000"/>
                  <a:gd name="T50" fmla="*/ 14856 w 20000"/>
                  <a:gd name="T51" fmla="*/ 3414 h 20000"/>
                  <a:gd name="T52" fmla="*/ 14856 w 20000"/>
                  <a:gd name="T53" fmla="*/ 6565 h 20000"/>
                  <a:gd name="T54" fmla="*/ 14856 w 20000"/>
                  <a:gd name="T55" fmla="*/ 8840 h 20000"/>
                  <a:gd name="T56" fmla="*/ 16311 w 20000"/>
                  <a:gd name="T57" fmla="*/ 6346 h 20000"/>
                  <a:gd name="T58" fmla="*/ 18037 w 20000"/>
                  <a:gd name="T59" fmla="*/ 2932 h 20000"/>
                  <a:gd name="T60" fmla="*/ 19425 w 20000"/>
                  <a:gd name="T61" fmla="*/ 4770 h 20000"/>
                  <a:gd name="T62" fmla="*/ 19289 w 20000"/>
                  <a:gd name="T63" fmla="*/ 7484 h 20000"/>
                  <a:gd name="T64" fmla="*/ 18037 w 20000"/>
                  <a:gd name="T65" fmla="*/ 10635 h 20000"/>
                  <a:gd name="T66" fmla="*/ 17834 w 20000"/>
                  <a:gd name="T67" fmla="*/ 12910 h 20000"/>
                  <a:gd name="T68" fmla="*/ 18579 w 20000"/>
                  <a:gd name="T69" fmla="*/ 14048 h 20000"/>
                  <a:gd name="T70" fmla="*/ 19966 w 20000"/>
                  <a:gd name="T71" fmla="*/ 16543 h 20000"/>
                  <a:gd name="T72" fmla="*/ 18376 w 20000"/>
                  <a:gd name="T73" fmla="*/ 17199 h 20000"/>
                  <a:gd name="T74" fmla="*/ 16311 w 20000"/>
                  <a:gd name="T75" fmla="*/ 17199 h 20000"/>
                  <a:gd name="T76" fmla="*/ 17157 w 20000"/>
                  <a:gd name="T77" fmla="*/ 18337 h 20000"/>
                  <a:gd name="T78" fmla="*/ 16108 w 20000"/>
                  <a:gd name="T79" fmla="*/ 1995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0000" h="20000">
                    <a:moveTo>
                      <a:pt x="16108" y="19956"/>
                    </a:moveTo>
                    <a:lnTo>
                      <a:pt x="14721" y="19956"/>
                    </a:lnTo>
                    <a:lnTo>
                      <a:pt x="12927" y="19037"/>
                    </a:lnTo>
                    <a:lnTo>
                      <a:pt x="12081" y="18162"/>
                    </a:lnTo>
                    <a:lnTo>
                      <a:pt x="12081" y="16543"/>
                    </a:lnTo>
                    <a:lnTo>
                      <a:pt x="10694" y="17637"/>
                    </a:lnTo>
                    <a:lnTo>
                      <a:pt x="8900" y="18162"/>
                    </a:lnTo>
                    <a:lnTo>
                      <a:pt x="6633" y="18337"/>
                    </a:lnTo>
                    <a:lnTo>
                      <a:pt x="4196" y="17637"/>
                    </a:lnTo>
                    <a:lnTo>
                      <a:pt x="2437" y="17199"/>
                    </a:lnTo>
                    <a:lnTo>
                      <a:pt x="2437" y="16105"/>
                    </a:lnTo>
                    <a:lnTo>
                      <a:pt x="2809" y="15186"/>
                    </a:lnTo>
                    <a:lnTo>
                      <a:pt x="1557" y="14048"/>
                    </a:lnTo>
                    <a:lnTo>
                      <a:pt x="135" y="13348"/>
                    </a:lnTo>
                    <a:lnTo>
                      <a:pt x="0" y="11816"/>
                    </a:lnTo>
                    <a:lnTo>
                      <a:pt x="135" y="10635"/>
                    </a:lnTo>
                    <a:lnTo>
                      <a:pt x="2437" y="10635"/>
                    </a:lnTo>
                    <a:lnTo>
                      <a:pt x="4535" y="11116"/>
                    </a:lnTo>
                    <a:lnTo>
                      <a:pt x="5956" y="11816"/>
                    </a:lnTo>
                    <a:lnTo>
                      <a:pt x="7885" y="12254"/>
                    </a:lnTo>
                    <a:lnTo>
                      <a:pt x="7343" y="11335"/>
                    </a:lnTo>
                    <a:lnTo>
                      <a:pt x="5245" y="9497"/>
                    </a:lnTo>
                    <a:lnTo>
                      <a:pt x="3316" y="9497"/>
                    </a:lnTo>
                    <a:lnTo>
                      <a:pt x="1015" y="8840"/>
                    </a:lnTo>
                    <a:lnTo>
                      <a:pt x="880" y="7484"/>
                    </a:lnTo>
                    <a:lnTo>
                      <a:pt x="1387" y="6565"/>
                    </a:lnTo>
                    <a:lnTo>
                      <a:pt x="2978" y="6565"/>
                    </a:lnTo>
                    <a:lnTo>
                      <a:pt x="5956" y="6565"/>
                    </a:lnTo>
                    <a:lnTo>
                      <a:pt x="2267" y="5646"/>
                    </a:lnTo>
                    <a:lnTo>
                      <a:pt x="2809" y="5208"/>
                    </a:lnTo>
                    <a:lnTo>
                      <a:pt x="1557" y="4551"/>
                    </a:lnTo>
                    <a:lnTo>
                      <a:pt x="2267" y="3414"/>
                    </a:lnTo>
                    <a:lnTo>
                      <a:pt x="3316" y="2932"/>
                    </a:lnTo>
                    <a:lnTo>
                      <a:pt x="4196" y="2713"/>
                    </a:lnTo>
                    <a:lnTo>
                      <a:pt x="3858" y="1794"/>
                    </a:lnTo>
                    <a:lnTo>
                      <a:pt x="4535" y="1619"/>
                    </a:lnTo>
                    <a:lnTo>
                      <a:pt x="5584" y="1619"/>
                    </a:lnTo>
                    <a:lnTo>
                      <a:pt x="6971" y="919"/>
                    </a:lnTo>
                    <a:lnTo>
                      <a:pt x="8426" y="438"/>
                    </a:lnTo>
                    <a:lnTo>
                      <a:pt x="10694" y="0"/>
                    </a:lnTo>
                    <a:lnTo>
                      <a:pt x="10355" y="1794"/>
                    </a:lnTo>
                    <a:lnTo>
                      <a:pt x="8900" y="2932"/>
                    </a:lnTo>
                    <a:lnTo>
                      <a:pt x="10694" y="2932"/>
                    </a:lnTo>
                    <a:lnTo>
                      <a:pt x="11540" y="2713"/>
                    </a:lnTo>
                    <a:lnTo>
                      <a:pt x="12589" y="3589"/>
                    </a:lnTo>
                    <a:lnTo>
                      <a:pt x="12420" y="4551"/>
                    </a:lnTo>
                    <a:lnTo>
                      <a:pt x="11201" y="5208"/>
                    </a:lnTo>
                    <a:lnTo>
                      <a:pt x="12589" y="5208"/>
                    </a:lnTo>
                    <a:lnTo>
                      <a:pt x="13841" y="5646"/>
                    </a:lnTo>
                    <a:lnTo>
                      <a:pt x="14349" y="4551"/>
                    </a:lnTo>
                    <a:lnTo>
                      <a:pt x="14349" y="2932"/>
                    </a:lnTo>
                    <a:lnTo>
                      <a:pt x="14856" y="3414"/>
                    </a:lnTo>
                    <a:lnTo>
                      <a:pt x="15601" y="4770"/>
                    </a:lnTo>
                    <a:lnTo>
                      <a:pt x="14856" y="6565"/>
                    </a:lnTo>
                    <a:lnTo>
                      <a:pt x="14349" y="8403"/>
                    </a:lnTo>
                    <a:lnTo>
                      <a:pt x="14856" y="8840"/>
                    </a:lnTo>
                    <a:lnTo>
                      <a:pt x="15770" y="8140"/>
                    </a:lnTo>
                    <a:lnTo>
                      <a:pt x="16311" y="6346"/>
                    </a:lnTo>
                    <a:lnTo>
                      <a:pt x="16988" y="4551"/>
                    </a:lnTo>
                    <a:lnTo>
                      <a:pt x="18037" y="2932"/>
                    </a:lnTo>
                    <a:lnTo>
                      <a:pt x="18917" y="3414"/>
                    </a:lnTo>
                    <a:lnTo>
                      <a:pt x="19425" y="4770"/>
                    </a:lnTo>
                    <a:lnTo>
                      <a:pt x="19797" y="5908"/>
                    </a:lnTo>
                    <a:lnTo>
                      <a:pt x="19289" y="7484"/>
                    </a:lnTo>
                    <a:lnTo>
                      <a:pt x="18579" y="9278"/>
                    </a:lnTo>
                    <a:lnTo>
                      <a:pt x="18037" y="10635"/>
                    </a:lnTo>
                    <a:lnTo>
                      <a:pt x="17496" y="11816"/>
                    </a:lnTo>
                    <a:lnTo>
                      <a:pt x="17834" y="12910"/>
                    </a:lnTo>
                    <a:lnTo>
                      <a:pt x="18376" y="14311"/>
                    </a:lnTo>
                    <a:lnTo>
                      <a:pt x="18579" y="14048"/>
                    </a:lnTo>
                    <a:lnTo>
                      <a:pt x="19289" y="15405"/>
                    </a:lnTo>
                    <a:lnTo>
                      <a:pt x="19966" y="16543"/>
                    </a:lnTo>
                    <a:lnTo>
                      <a:pt x="19289" y="18162"/>
                    </a:lnTo>
                    <a:lnTo>
                      <a:pt x="18376" y="17199"/>
                    </a:lnTo>
                    <a:lnTo>
                      <a:pt x="17157" y="17199"/>
                    </a:lnTo>
                    <a:lnTo>
                      <a:pt x="16311" y="17199"/>
                    </a:lnTo>
                    <a:lnTo>
                      <a:pt x="15770" y="19037"/>
                    </a:lnTo>
                    <a:lnTo>
                      <a:pt x="17157" y="18337"/>
                    </a:lnTo>
                    <a:lnTo>
                      <a:pt x="17157" y="19475"/>
                    </a:lnTo>
                    <a:lnTo>
                      <a:pt x="16108" y="19956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4" name="Freeform 63">
                <a:extLst>
                  <a:ext uri="{FF2B5EF4-FFF2-40B4-BE49-F238E27FC236}">
                    <a16:creationId xmlns:a16="http://schemas.microsoft.com/office/drawing/2014/main" id="{8357DA5E-0836-5023-93B4-E51BAB908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299" y="1478866"/>
                <a:ext cx="185729" cy="231029"/>
              </a:xfrm>
              <a:custGeom>
                <a:avLst/>
                <a:gdLst>
                  <a:gd name="T0" fmla="*/ 7036 w 20000"/>
                  <a:gd name="T1" fmla="*/ 19948 h 20000"/>
                  <a:gd name="T2" fmla="*/ 3974 w 20000"/>
                  <a:gd name="T3" fmla="*/ 19687 h 20000"/>
                  <a:gd name="T4" fmla="*/ 2671 w 20000"/>
                  <a:gd name="T5" fmla="*/ 19112 h 20000"/>
                  <a:gd name="T6" fmla="*/ 0 w 20000"/>
                  <a:gd name="T7" fmla="*/ 17807 h 20000"/>
                  <a:gd name="T8" fmla="*/ 0 w 20000"/>
                  <a:gd name="T9" fmla="*/ 15352 h 20000"/>
                  <a:gd name="T10" fmla="*/ 2671 w 20000"/>
                  <a:gd name="T11" fmla="*/ 13473 h 20000"/>
                  <a:gd name="T12" fmla="*/ 8404 w 20000"/>
                  <a:gd name="T13" fmla="*/ 14308 h 20000"/>
                  <a:gd name="T14" fmla="*/ 8078 w 20000"/>
                  <a:gd name="T15" fmla="*/ 12167 h 20000"/>
                  <a:gd name="T16" fmla="*/ 3062 w 20000"/>
                  <a:gd name="T17" fmla="*/ 11854 h 20000"/>
                  <a:gd name="T18" fmla="*/ 261 w 20000"/>
                  <a:gd name="T19" fmla="*/ 11332 h 20000"/>
                  <a:gd name="T20" fmla="*/ 3974 w 20000"/>
                  <a:gd name="T21" fmla="*/ 9713 h 20000"/>
                  <a:gd name="T22" fmla="*/ 261 w 20000"/>
                  <a:gd name="T23" fmla="*/ 9713 h 20000"/>
                  <a:gd name="T24" fmla="*/ 2671 w 20000"/>
                  <a:gd name="T25" fmla="*/ 6475 h 20000"/>
                  <a:gd name="T26" fmla="*/ 5407 w 20000"/>
                  <a:gd name="T27" fmla="*/ 7781 h 20000"/>
                  <a:gd name="T28" fmla="*/ 8078 w 20000"/>
                  <a:gd name="T29" fmla="*/ 6475 h 20000"/>
                  <a:gd name="T30" fmla="*/ 5407 w 20000"/>
                  <a:gd name="T31" fmla="*/ 6475 h 20000"/>
                  <a:gd name="T32" fmla="*/ 3974 w 20000"/>
                  <a:gd name="T33" fmla="*/ 5117 h 20000"/>
                  <a:gd name="T34" fmla="*/ 6384 w 20000"/>
                  <a:gd name="T35" fmla="*/ 4021 h 20000"/>
                  <a:gd name="T36" fmla="*/ 9772 w 20000"/>
                  <a:gd name="T37" fmla="*/ 4804 h 20000"/>
                  <a:gd name="T38" fmla="*/ 10749 w 20000"/>
                  <a:gd name="T39" fmla="*/ 4021 h 20000"/>
                  <a:gd name="T40" fmla="*/ 9772 w 20000"/>
                  <a:gd name="T41" fmla="*/ 2977 h 20000"/>
                  <a:gd name="T42" fmla="*/ 11792 w 20000"/>
                  <a:gd name="T43" fmla="*/ 2141 h 20000"/>
                  <a:gd name="T44" fmla="*/ 15505 w 20000"/>
                  <a:gd name="T45" fmla="*/ 0 h 20000"/>
                  <a:gd name="T46" fmla="*/ 17915 w 20000"/>
                  <a:gd name="T47" fmla="*/ 1619 h 20000"/>
                  <a:gd name="T48" fmla="*/ 16873 w 20000"/>
                  <a:gd name="T49" fmla="*/ 3499 h 20000"/>
                  <a:gd name="T50" fmla="*/ 16873 w 20000"/>
                  <a:gd name="T51" fmla="*/ 6162 h 20000"/>
                  <a:gd name="T52" fmla="*/ 17915 w 20000"/>
                  <a:gd name="T53" fmla="*/ 6997 h 20000"/>
                  <a:gd name="T54" fmla="*/ 17264 w 20000"/>
                  <a:gd name="T55" fmla="*/ 9138 h 20000"/>
                  <a:gd name="T56" fmla="*/ 18893 w 20000"/>
                  <a:gd name="T57" fmla="*/ 10548 h 20000"/>
                  <a:gd name="T58" fmla="*/ 16873 w 20000"/>
                  <a:gd name="T59" fmla="*/ 13473 h 20000"/>
                  <a:gd name="T60" fmla="*/ 18893 w 20000"/>
                  <a:gd name="T61" fmla="*/ 12898 h 20000"/>
                  <a:gd name="T62" fmla="*/ 19935 w 20000"/>
                  <a:gd name="T63" fmla="*/ 15614 h 20000"/>
                  <a:gd name="T64" fmla="*/ 18241 w 20000"/>
                  <a:gd name="T65" fmla="*/ 15614 h 20000"/>
                  <a:gd name="T66" fmla="*/ 15505 w 20000"/>
                  <a:gd name="T67" fmla="*/ 16449 h 20000"/>
                  <a:gd name="T68" fmla="*/ 12508 w 20000"/>
                  <a:gd name="T69" fmla="*/ 17493 h 20000"/>
                  <a:gd name="T70" fmla="*/ 13550 w 20000"/>
                  <a:gd name="T71" fmla="*/ 15352 h 20000"/>
                  <a:gd name="T72" fmla="*/ 11140 w 20000"/>
                  <a:gd name="T73" fmla="*/ 16449 h 20000"/>
                  <a:gd name="T74" fmla="*/ 10749 w 20000"/>
                  <a:gd name="T75" fmla="*/ 18329 h 20000"/>
                  <a:gd name="T76" fmla="*/ 9121 w 20000"/>
                  <a:gd name="T77" fmla="*/ 18590 h 20000"/>
                  <a:gd name="T78" fmla="*/ 7036 w 20000"/>
                  <a:gd name="T79" fmla="*/ 1994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0000" h="20000">
                    <a:moveTo>
                      <a:pt x="7036" y="19948"/>
                    </a:moveTo>
                    <a:lnTo>
                      <a:pt x="3974" y="19687"/>
                    </a:lnTo>
                    <a:lnTo>
                      <a:pt x="2671" y="19112"/>
                    </a:lnTo>
                    <a:lnTo>
                      <a:pt x="0" y="17807"/>
                    </a:lnTo>
                    <a:lnTo>
                      <a:pt x="0" y="15352"/>
                    </a:lnTo>
                    <a:lnTo>
                      <a:pt x="2671" y="13473"/>
                    </a:lnTo>
                    <a:lnTo>
                      <a:pt x="8404" y="14308"/>
                    </a:lnTo>
                    <a:lnTo>
                      <a:pt x="8078" y="12167"/>
                    </a:lnTo>
                    <a:lnTo>
                      <a:pt x="3062" y="11854"/>
                    </a:lnTo>
                    <a:lnTo>
                      <a:pt x="261" y="11332"/>
                    </a:lnTo>
                    <a:lnTo>
                      <a:pt x="3974" y="9713"/>
                    </a:lnTo>
                    <a:lnTo>
                      <a:pt x="261" y="9713"/>
                    </a:lnTo>
                    <a:lnTo>
                      <a:pt x="2671" y="6475"/>
                    </a:lnTo>
                    <a:lnTo>
                      <a:pt x="5407" y="7781"/>
                    </a:lnTo>
                    <a:lnTo>
                      <a:pt x="8078" y="6475"/>
                    </a:lnTo>
                    <a:lnTo>
                      <a:pt x="5407" y="6475"/>
                    </a:lnTo>
                    <a:lnTo>
                      <a:pt x="3974" y="5117"/>
                    </a:lnTo>
                    <a:lnTo>
                      <a:pt x="6384" y="4021"/>
                    </a:lnTo>
                    <a:lnTo>
                      <a:pt x="9772" y="4804"/>
                    </a:lnTo>
                    <a:lnTo>
                      <a:pt x="10749" y="4021"/>
                    </a:lnTo>
                    <a:lnTo>
                      <a:pt x="9772" y="2977"/>
                    </a:lnTo>
                    <a:lnTo>
                      <a:pt x="11792" y="2141"/>
                    </a:lnTo>
                    <a:lnTo>
                      <a:pt x="15505" y="0"/>
                    </a:lnTo>
                    <a:lnTo>
                      <a:pt x="17915" y="1619"/>
                    </a:lnTo>
                    <a:lnTo>
                      <a:pt x="16873" y="3499"/>
                    </a:lnTo>
                    <a:lnTo>
                      <a:pt x="16873" y="6162"/>
                    </a:lnTo>
                    <a:lnTo>
                      <a:pt x="17915" y="6997"/>
                    </a:lnTo>
                    <a:lnTo>
                      <a:pt x="17264" y="9138"/>
                    </a:lnTo>
                    <a:lnTo>
                      <a:pt x="18893" y="10548"/>
                    </a:lnTo>
                    <a:lnTo>
                      <a:pt x="16873" y="13473"/>
                    </a:lnTo>
                    <a:lnTo>
                      <a:pt x="18893" y="12898"/>
                    </a:lnTo>
                    <a:lnTo>
                      <a:pt x="19935" y="15614"/>
                    </a:lnTo>
                    <a:lnTo>
                      <a:pt x="18241" y="15614"/>
                    </a:lnTo>
                    <a:lnTo>
                      <a:pt x="15505" y="16449"/>
                    </a:lnTo>
                    <a:lnTo>
                      <a:pt x="12508" y="17493"/>
                    </a:lnTo>
                    <a:lnTo>
                      <a:pt x="13550" y="15352"/>
                    </a:lnTo>
                    <a:lnTo>
                      <a:pt x="11140" y="16449"/>
                    </a:lnTo>
                    <a:lnTo>
                      <a:pt x="10749" y="18329"/>
                    </a:lnTo>
                    <a:lnTo>
                      <a:pt x="9121" y="18590"/>
                    </a:lnTo>
                    <a:lnTo>
                      <a:pt x="7036" y="19948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5" name="Freeform 62">
                <a:extLst>
                  <a:ext uri="{FF2B5EF4-FFF2-40B4-BE49-F238E27FC236}">
                    <a16:creationId xmlns:a16="http://schemas.microsoft.com/office/drawing/2014/main" id="{18606E45-5143-0D5B-9B62-3DE07BE4A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776" y="1732544"/>
                <a:ext cx="276327" cy="175159"/>
              </a:xfrm>
              <a:custGeom>
                <a:avLst/>
                <a:gdLst>
                  <a:gd name="T0" fmla="*/ 2495 w 20000"/>
                  <a:gd name="T1" fmla="*/ 19931 h 20000"/>
                  <a:gd name="T2" fmla="*/ 1357 w 20000"/>
                  <a:gd name="T3" fmla="*/ 19931 h 20000"/>
                  <a:gd name="T4" fmla="*/ 1794 w 20000"/>
                  <a:gd name="T5" fmla="*/ 17801 h 20000"/>
                  <a:gd name="T6" fmla="*/ 1794 w 20000"/>
                  <a:gd name="T7" fmla="*/ 16014 h 20000"/>
                  <a:gd name="T8" fmla="*/ 875 w 20000"/>
                  <a:gd name="T9" fmla="*/ 14914 h 20000"/>
                  <a:gd name="T10" fmla="*/ 0 w 20000"/>
                  <a:gd name="T11" fmla="*/ 13127 h 20000"/>
                  <a:gd name="T12" fmla="*/ 2057 w 20000"/>
                  <a:gd name="T13" fmla="*/ 11340 h 20000"/>
                  <a:gd name="T14" fmla="*/ 3151 w 20000"/>
                  <a:gd name="T15" fmla="*/ 9210 h 20000"/>
                  <a:gd name="T16" fmla="*/ 4726 w 20000"/>
                  <a:gd name="T17" fmla="*/ 9210 h 20000"/>
                  <a:gd name="T18" fmla="*/ 4989 w 20000"/>
                  <a:gd name="T19" fmla="*/ 8522 h 20000"/>
                  <a:gd name="T20" fmla="*/ 4726 w 20000"/>
                  <a:gd name="T21" fmla="*/ 7423 h 20000"/>
                  <a:gd name="T22" fmla="*/ 4989 w 20000"/>
                  <a:gd name="T23" fmla="*/ 7423 h 20000"/>
                  <a:gd name="T24" fmla="*/ 5427 w 20000"/>
                  <a:gd name="T25" fmla="*/ 7423 h 20000"/>
                  <a:gd name="T26" fmla="*/ 8403 w 20000"/>
                  <a:gd name="T27" fmla="*/ 4605 h 20000"/>
                  <a:gd name="T28" fmla="*/ 7921 w 20000"/>
                  <a:gd name="T29" fmla="*/ 3162 h 20000"/>
                  <a:gd name="T30" fmla="*/ 9059 w 20000"/>
                  <a:gd name="T31" fmla="*/ 0 h 20000"/>
                  <a:gd name="T32" fmla="*/ 11554 w 20000"/>
                  <a:gd name="T33" fmla="*/ 275 h 20000"/>
                  <a:gd name="T34" fmla="*/ 11991 w 20000"/>
                  <a:gd name="T35" fmla="*/ 1100 h 20000"/>
                  <a:gd name="T36" fmla="*/ 14923 w 20000"/>
                  <a:gd name="T37" fmla="*/ 1787 h 20000"/>
                  <a:gd name="T38" fmla="*/ 14923 w 20000"/>
                  <a:gd name="T39" fmla="*/ 2818 h 20000"/>
                  <a:gd name="T40" fmla="*/ 15624 w 20000"/>
                  <a:gd name="T41" fmla="*/ 3918 h 20000"/>
                  <a:gd name="T42" fmla="*/ 14486 w 20000"/>
                  <a:gd name="T43" fmla="*/ 4948 h 20000"/>
                  <a:gd name="T44" fmla="*/ 16105 w 20000"/>
                  <a:gd name="T45" fmla="*/ 4605 h 20000"/>
                  <a:gd name="T46" fmla="*/ 16280 w 20000"/>
                  <a:gd name="T47" fmla="*/ 4605 h 20000"/>
                  <a:gd name="T48" fmla="*/ 16105 w 20000"/>
                  <a:gd name="T49" fmla="*/ 6392 h 20000"/>
                  <a:gd name="T50" fmla="*/ 17199 w 20000"/>
                  <a:gd name="T51" fmla="*/ 4948 h 20000"/>
                  <a:gd name="T52" fmla="*/ 17199 w 20000"/>
                  <a:gd name="T53" fmla="*/ 4605 h 20000"/>
                  <a:gd name="T54" fmla="*/ 18600 w 20000"/>
                  <a:gd name="T55" fmla="*/ 4948 h 20000"/>
                  <a:gd name="T56" fmla="*/ 19256 w 20000"/>
                  <a:gd name="T57" fmla="*/ 5704 h 20000"/>
                  <a:gd name="T58" fmla="*/ 19256 w 20000"/>
                  <a:gd name="T59" fmla="*/ 9210 h 20000"/>
                  <a:gd name="T60" fmla="*/ 19956 w 20000"/>
                  <a:gd name="T61" fmla="*/ 11340 h 20000"/>
                  <a:gd name="T62" fmla="*/ 18118 w 20000"/>
                  <a:gd name="T63" fmla="*/ 12096 h 20000"/>
                  <a:gd name="T64" fmla="*/ 16105 w 20000"/>
                  <a:gd name="T65" fmla="*/ 12440 h 20000"/>
                  <a:gd name="T66" fmla="*/ 13348 w 20000"/>
                  <a:gd name="T67" fmla="*/ 13127 h 20000"/>
                  <a:gd name="T68" fmla="*/ 11991 w 20000"/>
                  <a:gd name="T69" fmla="*/ 13883 h 20000"/>
                  <a:gd name="T70" fmla="*/ 10460 w 20000"/>
                  <a:gd name="T71" fmla="*/ 15258 h 20000"/>
                  <a:gd name="T72" fmla="*/ 9059 w 20000"/>
                  <a:gd name="T73" fmla="*/ 15258 h 20000"/>
                  <a:gd name="T74" fmla="*/ 8578 w 20000"/>
                  <a:gd name="T75" fmla="*/ 14914 h 20000"/>
                  <a:gd name="T76" fmla="*/ 7221 w 20000"/>
                  <a:gd name="T77" fmla="*/ 17045 h 20000"/>
                  <a:gd name="T78" fmla="*/ 6083 w 20000"/>
                  <a:gd name="T79" fmla="*/ 19519 h 20000"/>
                  <a:gd name="T80" fmla="*/ 4726 w 20000"/>
                  <a:gd name="T81" fmla="*/ 18832 h 20000"/>
                  <a:gd name="T82" fmla="*/ 2495 w 20000"/>
                  <a:gd name="T83" fmla="*/ 1993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000" h="20000">
                    <a:moveTo>
                      <a:pt x="2495" y="19931"/>
                    </a:moveTo>
                    <a:lnTo>
                      <a:pt x="1357" y="19931"/>
                    </a:lnTo>
                    <a:lnTo>
                      <a:pt x="1794" y="17801"/>
                    </a:lnTo>
                    <a:lnTo>
                      <a:pt x="1794" y="16014"/>
                    </a:lnTo>
                    <a:lnTo>
                      <a:pt x="875" y="14914"/>
                    </a:lnTo>
                    <a:lnTo>
                      <a:pt x="0" y="13127"/>
                    </a:lnTo>
                    <a:lnTo>
                      <a:pt x="2057" y="11340"/>
                    </a:lnTo>
                    <a:lnTo>
                      <a:pt x="3151" y="9210"/>
                    </a:lnTo>
                    <a:lnTo>
                      <a:pt x="4726" y="9210"/>
                    </a:lnTo>
                    <a:lnTo>
                      <a:pt x="4989" y="8522"/>
                    </a:lnTo>
                    <a:lnTo>
                      <a:pt x="4726" y="7423"/>
                    </a:lnTo>
                    <a:lnTo>
                      <a:pt x="4989" y="7423"/>
                    </a:lnTo>
                    <a:lnTo>
                      <a:pt x="5427" y="7423"/>
                    </a:lnTo>
                    <a:lnTo>
                      <a:pt x="8403" y="4605"/>
                    </a:lnTo>
                    <a:lnTo>
                      <a:pt x="7921" y="3162"/>
                    </a:lnTo>
                    <a:lnTo>
                      <a:pt x="9059" y="0"/>
                    </a:lnTo>
                    <a:lnTo>
                      <a:pt x="11554" y="275"/>
                    </a:lnTo>
                    <a:lnTo>
                      <a:pt x="11991" y="1100"/>
                    </a:lnTo>
                    <a:lnTo>
                      <a:pt x="14923" y="1787"/>
                    </a:lnTo>
                    <a:lnTo>
                      <a:pt x="14923" y="2818"/>
                    </a:lnTo>
                    <a:lnTo>
                      <a:pt x="15624" y="3918"/>
                    </a:lnTo>
                    <a:lnTo>
                      <a:pt x="14486" y="4948"/>
                    </a:lnTo>
                    <a:lnTo>
                      <a:pt x="16105" y="4605"/>
                    </a:lnTo>
                    <a:lnTo>
                      <a:pt x="16280" y="4605"/>
                    </a:lnTo>
                    <a:lnTo>
                      <a:pt x="16105" y="6392"/>
                    </a:lnTo>
                    <a:lnTo>
                      <a:pt x="17199" y="4948"/>
                    </a:lnTo>
                    <a:lnTo>
                      <a:pt x="17199" y="4605"/>
                    </a:lnTo>
                    <a:lnTo>
                      <a:pt x="18600" y="4948"/>
                    </a:lnTo>
                    <a:lnTo>
                      <a:pt x="19256" y="5704"/>
                    </a:lnTo>
                    <a:lnTo>
                      <a:pt x="19256" y="9210"/>
                    </a:lnTo>
                    <a:lnTo>
                      <a:pt x="19956" y="11340"/>
                    </a:lnTo>
                    <a:lnTo>
                      <a:pt x="18118" y="12096"/>
                    </a:lnTo>
                    <a:lnTo>
                      <a:pt x="16105" y="12440"/>
                    </a:lnTo>
                    <a:lnTo>
                      <a:pt x="13348" y="13127"/>
                    </a:lnTo>
                    <a:lnTo>
                      <a:pt x="11991" y="13883"/>
                    </a:lnTo>
                    <a:lnTo>
                      <a:pt x="10460" y="15258"/>
                    </a:lnTo>
                    <a:lnTo>
                      <a:pt x="9059" y="15258"/>
                    </a:lnTo>
                    <a:lnTo>
                      <a:pt x="8578" y="14914"/>
                    </a:lnTo>
                    <a:lnTo>
                      <a:pt x="7221" y="17045"/>
                    </a:lnTo>
                    <a:lnTo>
                      <a:pt x="6083" y="19519"/>
                    </a:lnTo>
                    <a:lnTo>
                      <a:pt x="4726" y="18832"/>
                    </a:lnTo>
                    <a:lnTo>
                      <a:pt x="2495" y="19931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6" name="Freeform 61">
                <a:extLst>
                  <a:ext uri="{FF2B5EF4-FFF2-40B4-BE49-F238E27FC236}">
                    <a16:creationId xmlns:a16="http://schemas.microsoft.com/office/drawing/2014/main" id="{F9E6ED91-CFCD-455D-0434-4C623F9F9C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340" y="1750664"/>
                <a:ext cx="279348" cy="187239"/>
              </a:xfrm>
              <a:custGeom>
                <a:avLst/>
                <a:gdLst>
                  <a:gd name="T0" fmla="*/ 16760 w 20000"/>
                  <a:gd name="T1" fmla="*/ 19936 h 20000"/>
                  <a:gd name="T2" fmla="*/ 14125 w 20000"/>
                  <a:gd name="T3" fmla="*/ 19936 h 20000"/>
                  <a:gd name="T4" fmla="*/ 12095 w 20000"/>
                  <a:gd name="T5" fmla="*/ 18907 h 20000"/>
                  <a:gd name="T6" fmla="*/ 9201 w 20000"/>
                  <a:gd name="T7" fmla="*/ 18264 h 20000"/>
                  <a:gd name="T8" fmla="*/ 5832 w 20000"/>
                  <a:gd name="T9" fmla="*/ 17299 h 20000"/>
                  <a:gd name="T10" fmla="*/ 2894 w 20000"/>
                  <a:gd name="T11" fmla="*/ 16270 h 20000"/>
                  <a:gd name="T12" fmla="*/ 1123 w 20000"/>
                  <a:gd name="T13" fmla="*/ 13891 h 20000"/>
                  <a:gd name="T14" fmla="*/ 1771 w 20000"/>
                  <a:gd name="T15" fmla="*/ 11961 h 20000"/>
                  <a:gd name="T16" fmla="*/ 2678 w 20000"/>
                  <a:gd name="T17" fmla="*/ 9582 h 20000"/>
                  <a:gd name="T18" fmla="*/ 2894 w 20000"/>
                  <a:gd name="T19" fmla="*/ 6945 h 20000"/>
                  <a:gd name="T20" fmla="*/ 2678 w 20000"/>
                  <a:gd name="T21" fmla="*/ 5273 h 20000"/>
                  <a:gd name="T22" fmla="*/ 691 w 20000"/>
                  <a:gd name="T23" fmla="*/ 4309 h 20000"/>
                  <a:gd name="T24" fmla="*/ 0 w 20000"/>
                  <a:gd name="T25" fmla="*/ 2315 h 20000"/>
                  <a:gd name="T26" fmla="*/ 432 w 20000"/>
                  <a:gd name="T27" fmla="*/ 0 h 20000"/>
                  <a:gd name="T28" fmla="*/ 2203 w 20000"/>
                  <a:gd name="T29" fmla="*/ 0 h 20000"/>
                  <a:gd name="T30" fmla="*/ 4492 w 20000"/>
                  <a:gd name="T31" fmla="*/ 2315 h 20000"/>
                  <a:gd name="T32" fmla="*/ 5400 w 20000"/>
                  <a:gd name="T33" fmla="*/ 3280 h 20000"/>
                  <a:gd name="T34" fmla="*/ 7387 w 20000"/>
                  <a:gd name="T35" fmla="*/ 5273 h 20000"/>
                  <a:gd name="T36" fmla="*/ 8035 w 20000"/>
                  <a:gd name="T37" fmla="*/ 7588 h 20000"/>
                  <a:gd name="T38" fmla="*/ 6955 w 20000"/>
                  <a:gd name="T39" fmla="*/ 7588 h 20000"/>
                  <a:gd name="T40" fmla="*/ 6523 w 20000"/>
                  <a:gd name="T41" fmla="*/ 8617 h 20000"/>
                  <a:gd name="T42" fmla="*/ 6523 w 20000"/>
                  <a:gd name="T43" fmla="*/ 9582 h 20000"/>
                  <a:gd name="T44" fmla="*/ 7387 w 20000"/>
                  <a:gd name="T45" fmla="*/ 11961 h 20000"/>
                  <a:gd name="T46" fmla="*/ 9201 w 20000"/>
                  <a:gd name="T47" fmla="*/ 12283 h 20000"/>
                  <a:gd name="T48" fmla="*/ 10972 w 20000"/>
                  <a:gd name="T49" fmla="*/ 13633 h 20000"/>
                  <a:gd name="T50" fmla="*/ 13866 w 20000"/>
                  <a:gd name="T51" fmla="*/ 13633 h 20000"/>
                  <a:gd name="T52" fmla="*/ 15896 w 20000"/>
                  <a:gd name="T53" fmla="*/ 12990 h 20000"/>
                  <a:gd name="T54" fmla="*/ 18618 w 20000"/>
                  <a:gd name="T55" fmla="*/ 13891 h 20000"/>
                  <a:gd name="T56" fmla="*/ 19957 w 20000"/>
                  <a:gd name="T57" fmla="*/ 15627 h 20000"/>
                  <a:gd name="T58" fmla="*/ 19957 w 20000"/>
                  <a:gd name="T59" fmla="*/ 16656 h 20000"/>
                  <a:gd name="T60" fmla="*/ 18618 w 20000"/>
                  <a:gd name="T61" fmla="*/ 17942 h 20000"/>
                  <a:gd name="T62" fmla="*/ 17667 w 20000"/>
                  <a:gd name="T63" fmla="*/ 19293 h 20000"/>
                  <a:gd name="T64" fmla="*/ 16760 w 20000"/>
                  <a:gd name="T65" fmla="*/ 1993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000" h="20000">
                    <a:moveTo>
                      <a:pt x="16760" y="19936"/>
                    </a:moveTo>
                    <a:lnTo>
                      <a:pt x="14125" y="19936"/>
                    </a:lnTo>
                    <a:lnTo>
                      <a:pt x="12095" y="18907"/>
                    </a:lnTo>
                    <a:lnTo>
                      <a:pt x="9201" y="18264"/>
                    </a:lnTo>
                    <a:lnTo>
                      <a:pt x="5832" y="17299"/>
                    </a:lnTo>
                    <a:lnTo>
                      <a:pt x="2894" y="16270"/>
                    </a:lnTo>
                    <a:lnTo>
                      <a:pt x="1123" y="13891"/>
                    </a:lnTo>
                    <a:lnTo>
                      <a:pt x="1771" y="11961"/>
                    </a:lnTo>
                    <a:lnTo>
                      <a:pt x="2678" y="9582"/>
                    </a:lnTo>
                    <a:lnTo>
                      <a:pt x="2894" y="6945"/>
                    </a:lnTo>
                    <a:lnTo>
                      <a:pt x="2678" y="5273"/>
                    </a:lnTo>
                    <a:lnTo>
                      <a:pt x="691" y="4309"/>
                    </a:lnTo>
                    <a:lnTo>
                      <a:pt x="0" y="2315"/>
                    </a:lnTo>
                    <a:lnTo>
                      <a:pt x="432" y="0"/>
                    </a:lnTo>
                    <a:lnTo>
                      <a:pt x="2203" y="0"/>
                    </a:lnTo>
                    <a:lnTo>
                      <a:pt x="4492" y="2315"/>
                    </a:lnTo>
                    <a:lnTo>
                      <a:pt x="5400" y="3280"/>
                    </a:lnTo>
                    <a:lnTo>
                      <a:pt x="7387" y="5273"/>
                    </a:lnTo>
                    <a:lnTo>
                      <a:pt x="8035" y="7588"/>
                    </a:lnTo>
                    <a:lnTo>
                      <a:pt x="6955" y="7588"/>
                    </a:lnTo>
                    <a:lnTo>
                      <a:pt x="6523" y="8617"/>
                    </a:lnTo>
                    <a:lnTo>
                      <a:pt x="6523" y="9582"/>
                    </a:lnTo>
                    <a:lnTo>
                      <a:pt x="7387" y="11961"/>
                    </a:lnTo>
                    <a:lnTo>
                      <a:pt x="9201" y="12283"/>
                    </a:lnTo>
                    <a:lnTo>
                      <a:pt x="10972" y="13633"/>
                    </a:lnTo>
                    <a:lnTo>
                      <a:pt x="13866" y="13633"/>
                    </a:lnTo>
                    <a:lnTo>
                      <a:pt x="15896" y="12990"/>
                    </a:lnTo>
                    <a:lnTo>
                      <a:pt x="18618" y="13891"/>
                    </a:lnTo>
                    <a:lnTo>
                      <a:pt x="19957" y="15627"/>
                    </a:lnTo>
                    <a:lnTo>
                      <a:pt x="19957" y="16656"/>
                    </a:lnTo>
                    <a:lnTo>
                      <a:pt x="18618" y="17942"/>
                    </a:lnTo>
                    <a:lnTo>
                      <a:pt x="17667" y="19293"/>
                    </a:lnTo>
                    <a:lnTo>
                      <a:pt x="16760" y="19936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7" name="Freeform 60">
                <a:extLst>
                  <a:ext uri="{FF2B5EF4-FFF2-40B4-BE49-F238E27FC236}">
                    <a16:creationId xmlns:a16="http://schemas.microsoft.com/office/drawing/2014/main" id="{937FB7D7-EC50-B035-ADF3-72A4FCD4C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343" y="1669125"/>
                <a:ext cx="247638" cy="138919"/>
              </a:xfrm>
              <a:custGeom>
                <a:avLst/>
                <a:gdLst>
                  <a:gd name="T0" fmla="*/ 16195 w 20000"/>
                  <a:gd name="T1" fmla="*/ 19913 h 20000"/>
                  <a:gd name="T2" fmla="*/ 12098 w 20000"/>
                  <a:gd name="T3" fmla="*/ 18515 h 20000"/>
                  <a:gd name="T4" fmla="*/ 12683 w 20000"/>
                  <a:gd name="T5" fmla="*/ 17205 h 20000"/>
                  <a:gd name="T6" fmla="*/ 3512 w 20000"/>
                  <a:gd name="T7" fmla="*/ 19039 h 20000"/>
                  <a:gd name="T8" fmla="*/ 2537 w 20000"/>
                  <a:gd name="T9" fmla="*/ 16332 h 20000"/>
                  <a:gd name="T10" fmla="*/ 4829 w 20000"/>
                  <a:gd name="T11" fmla="*/ 15371 h 20000"/>
                  <a:gd name="T12" fmla="*/ 8098 w 20000"/>
                  <a:gd name="T13" fmla="*/ 15371 h 20000"/>
                  <a:gd name="T14" fmla="*/ 9902 w 20000"/>
                  <a:gd name="T15" fmla="*/ 13100 h 20000"/>
                  <a:gd name="T16" fmla="*/ 5317 w 20000"/>
                  <a:gd name="T17" fmla="*/ 12664 h 20000"/>
                  <a:gd name="T18" fmla="*/ 6829 w 20000"/>
                  <a:gd name="T19" fmla="*/ 10480 h 20000"/>
                  <a:gd name="T20" fmla="*/ 6585 w 20000"/>
                  <a:gd name="T21" fmla="*/ 9432 h 20000"/>
                  <a:gd name="T22" fmla="*/ 3317 w 20000"/>
                  <a:gd name="T23" fmla="*/ 12664 h 20000"/>
                  <a:gd name="T24" fmla="*/ 1317 w 20000"/>
                  <a:gd name="T25" fmla="*/ 11790 h 20000"/>
                  <a:gd name="T26" fmla="*/ 0 w 20000"/>
                  <a:gd name="T27" fmla="*/ 8122 h 20000"/>
                  <a:gd name="T28" fmla="*/ 2780 w 20000"/>
                  <a:gd name="T29" fmla="*/ 5852 h 20000"/>
                  <a:gd name="T30" fmla="*/ 4585 w 20000"/>
                  <a:gd name="T31" fmla="*/ 3144 h 20000"/>
                  <a:gd name="T32" fmla="*/ 6829 w 20000"/>
                  <a:gd name="T33" fmla="*/ 873 h 20000"/>
                  <a:gd name="T34" fmla="*/ 9366 w 20000"/>
                  <a:gd name="T35" fmla="*/ 0 h 20000"/>
                  <a:gd name="T36" fmla="*/ 9366 w 20000"/>
                  <a:gd name="T37" fmla="*/ 3581 h 20000"/>
                  <a:gd name="T38" fmla="*/ 10634 w 20000"/>
                  <a:gd name="T39" fmla="*/ 3581 h 20000"/>
                  <a:gd name="T40" fmla="*/ 11366 w 20000"/>
                  <a:gd name="T41" fmla="*/ 5502 h 20000"/>
                  <a:gd name="T42" fmla="*/ 10878 w 20000"/>
                  <a:gd name="T43" fmla="*/ 8122 h 20000"/>
                  <a:gd name="T44" fmla="*/ 10634 w 20000"/>
                  <a:gd name="T45" fmla="*/ 11354 h 20000"/>
                  <a:gd name="T46" fmla="*/ 11902 w 20000"/>
                  <a:gd name="T47" fmla="*/ 11790 h 20000"/>
                  <a:gd name="T48" fmla="*/ 13415 w 20000"/>
                  <a:gd name="T49" fmla="*/ 13100 h 20000"/>
                  <a:gd name="T50" fmla="*/ 14683 w 20000"/>
                  <a:gd name="T51" fmla="*/ 11354 h 20000"/>
                  <a:gd name="T52" fmla="*/ 15415 w 20000"/>
                  <a:gd name="T53" fmla="*/ 8122 h 20000"/>
                  <a:gd name="T54" fmla="*/ 16683 w 20000"/>
                  <a:gd name="T55" fmla="*/ 4454 h 20000"/>
                  <a:gd name="T56" fmla="*/ 19171 w 20000"/>
                  <a:gd name="T57" fmla="*/ 2271 h 20000"/>
                  <a:gd name="T58" fmla="*/ 18488 w 20000"/>
                  <a:gd name="T59" fmla="*/ 5852 h 20000"/>
                  <a:gd name="T60" fmla="*/ 17463 w 20000"/>
                  <a:gd name="T61" fmla="*/ 10480 h 20000"/>
                  <a:gd name="T62" fmla="*/ 17951 w 20000"/>
                  <a:gd name="T63" fmla="*/ 12664 h 20000"/>
                  <a:gd name="T64" fmla="*/ 19463 w 20000"/>
                  <a:gd name="T65" fmla="*/ 11354 h 20000"/>
                  <a:gd name="T66" fmla="*/ 19951 w 20000"/>
                  <a:gd name="T67" fmla="*/ 13100 h 20000"/>
                  <a:gd name="T68" fmla="*/ 18488 w 20000"/>
                  <a:gd name="T69" fmla="*/ 17642 h 20000"/>
                  <a:gd name="T70" fmla="*/ 16195 w 20000"/>
                  <a:gd name="T71" fmla="*/ 1991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000" h="20000">
                    <a:moveTo>
                      <a:pt x="16195" y="19913"/>
                    </a:moveTo>
                    <a:lnTo>
                      <a:pt x="12098" y="18515"/>
                    </a:lnTo>
                    <a:lnTo>
                      <a:pt x="12683" y="17205"/>
                    </a:lnTo>
                    <a:lnTo>
                      <a:pt x="3512" y="19039"/>
                    </a:lnTo>
                    <a:lnTo>
                      <a:pt x="2537" y="16332"/>
                    </a:lnTo>
                    <a:lnTo>
                      <a:pt x="4829" y="15371"/>
                    </a:lnTo>
                    <a:lnTo>
                      <a:pt x="8098" y="15371"/>
                    </a:lnTo>
                    <a:lnTo>
                      <a:pt x="9902" y="13100"/>
                    </a:lnTo>
                    <a:lnTo>
                      <a:pt x="5317" y="12664"/>
                    </a:lnTo>
                    <a:lnTo>
                      <a:pt x="6829" y="10480"/>
                    </a:lnTo>
                    <a:lnTo>
                      <a:pt x="6585" y="9432"/>
                    </a:lnTo>
                    <a:lnTo>
                      <a:pt x="3317" y="12664"/>
                    </a:lnTo>
                    <a:lnTo>
                      <a:pt x="1317" y="11790"/>
                    </a:lnTo>
                    <a:lnTo>
                      <a:pt x="0" y="8122"/>
                    </a:lnTo>
                    <a:lnTo>
                      <a:pt x="2780" y="5852"/>
                    </a:lnTo>
                    <a:lnTo>
                      <a:pt x="4585" y="3144"/>
                    </a:lnTo>
                    <a:lnTo>
                      <a:pt x="6829" y="873"/>
                    </a:lnTo>
                    <a:lnTo>
                      <a:pt x="9366" y="0"/>
                    </a:lnTo>
                    <a:lnTo>
                      <a:pt x="9366" y="3581"/>
                    </a:lnTo>
                    <a:lnTo>
                      <a:pt x="10634" y="3581"/>
                    </a:lnTo>
                    <a:lnTo>
                      <a:pt x="11366" y="5502"/>
                    </a:lnTo>
                    <a:lnTo>
                      <a:pt x="10878" y="8122"/>
                    </a:lnTo>
                    <a:lnTo>
                      <a:pt x="10634" y="11354"/>
                    </a:lnTo>
                    <a:lnTo>
                      <a:pt x="11902" y="11790"/>
                    </a:lnTo>
                    <a:lnTo>
                      <a:pt x="13415" y="13100"/>
                    </a:lnTo>
                    <a:lnTo>
                      <a:pt x="14683" y="11354"/>
                    </a:lnTo>
                    <a:lnTo>
                      <a:pt x="15415" y="8122"/>
                    </a:lnTo>
                    <a:lnTo>
                      <a:pt x="16683" y="4454"/>
                    </a:lnTo>
                    <a:lnTo>
                      <a:pt x="19171" y="2271"/>
                    </a:lnTo>
                    <a:lnTo>
                      <a:pt x="18488" y="5852"/>
                    </a:lnTo>
                    <a:lnTo>
                      <a:pt x="17463" y="10480"/>
                    </a:lnTo>
                    <a:lnTo>
                      <a:pt x="17951" y="12664"/>
                    </a:lnTo>
                    <a:lnTo>
                      <a:pt x="19463" y="11354"/>
                    </a:lnTo>
                    <a:lnTo>
                      <a:pt x="19951" y="13100"/>
                    </a:lnTo>
                    <a:lnTo>
                      <a:pt x="18488" y="17642"/>
                    </a:lnTo>
                    <a:lnTo>
                      <a:pt x="16195" y="19913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8" name="Freeform 59">
                <a:extLst>
                  <a:ext uri="{FF2B5EF4-FFF2-40B4-BE49-F238E27FC236}">
                    <a16:creationId xmlns:a16="http://schemas.microsoft.com/office/drawing/2014/main" id="{6C98922E-D6B6-6953-BBC1-D0D6DF14E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418" y="3022074"/>
                <a:ext cx="163079" cy="187239"/>
              </a:xfrm>
              <a:custGeom>
                <a:avLst/>
                <a:gdLst>
                  <a:gd name="T0" fmla="*/ 17630 w 20000"/>
                  <a:gd name="T1" fmla="*/ 19936 h 20000"/>
                  <a:gd name="T2" fmla="*/ 14963 w 20000"/>
                  <a:gd name="T3" fmla="*/ 18907 h 20000"/>
                  <a:gd name="T4" fmla="*/ 16148 w 20000"/>
                  <a:gd name="T5" fmla="*/ 16270 h 20000"/>
                  <a:gd name="T6" fmla="*/ 15704 w 20000"/>
                  <a:gd name="T7" fmla="*/ 15627 h 20000"/>
                  <a:gd name="T8" fmla="*/ 13778 w 20000"/>
                  <a:gd name="T9" fmla="*/ 17299 h 20000"/>
                  <a:gd name="T10" fmla="*/ 9556 w 20000"/>
                  <a:gd name="T11" fmla="*/ 18264 h 20000"/>
                  <a:gd name="T12" fmla="*/ 12667 w 20000"/>
                  <a:gd name="T13" fmla="*/ 16270 h 20000"/>
                  <a:gd name="T14" fmla="*/ 9556 w 20000"/>
                  <a:gd name="T15" fmla="*/ 16270 h 20000"/>
                  <a:gd name="T16" fmla="*/ 0 w 20000"/>
                  <a:gd name="T17" fmla="*/ 15627 h 20000"/>
                  <a:gd name="T18" fmla="*/ 0 w 20000"/>
                  <a:gd name="T19" fmla="*/ 13955 h 20000"/>
                  <a:gd name="T20" fmla="*/ 2667 w 20000"/>
                  <a:gd name="T21" fmla="*/ 12605 h 20000"/>
                  <a:gd name="T22" fmla="*/ 741 w 20000"/>
                  <a:gd name="T23" fmla="*/ 11961 h 20000"/>
                  <a:gd name="T24" fmla="*/ 4519 w 20000"/>
                  <a:gd name="T25" fmla="*/ 9968 h 20000"/>
                  <a:gd name="T26" fmla="*/ 4519 w 20000"/>
                  <a:gd name="T27" fmla="*/ 8682 h 20000"/>
                  <a:gd name="T28" fmla="*/ 7704 w 20000"/>
                  <a:gd name="T29" fmla="*/ 5659 h 20000"/>
                  <a:gd name="T30" fmla="*/ 9926 w 20000"/>
                  <a:gd name="T31" fmla="*/ 1672 h 20000"/>
                  <a:gd name="T32" fmla="*/ 13778 w 20000"/>
                  <a:gd name="T33" fmla="*/ 643 h 20000"/>
                  <a:gd name="T34" fmla="*/ 15704 w 20000"/>
                  <a:gd name="T35" fmla="*/ 0 h 20000"/>
                  <a:gd name="T36" fmla="*/ 13778 w 20000"/>
                  <a:gd name="T37" fmla="*/ 3023 h 20000"/>
                  <a:gd name="T38" fmla="*/ 8741 w 20000"/>
                  <a:gd name="T39" fmla="*/ 7653 h 20000"/>
                  <a:gd name="T40" fmla="*/ 11481 w 20000"/>
                  <a:gd name="T41" fmla="*/ 6688 h 20000"/>
                  <a:gd name="T42" fmla="*/ 12667 w 20000"/>
                  <a:gd name="T43" fmla="*/ 6945 h 20000"/>
                  <a:gd name="T44" fmla="*/ 11481 w 20000"/>
                  <a:gd name="T45" fmla="*/ 8682 h 20000"/>
                  <a:gd name="T46" fmla="*/ 14963 w 20000"/>
                  <a:gd name="T47" fmla="*/ 8682 h 20000"/>
                  <a:gd name="T48" fmla="*/ 18741 w 20000"/>
                  <a:gd name="T49" fmla="*/ 9968 h 20000"/>
                  <a:gd name="T50" fmla="*/ 17630 w 20000"/>
                  <a:gd name="T51" fmla="*/ 11318 h 20000"/>
                  <a:gd name="T52" fmla="*/ 17630 w 20000"/>
                  <a:gd name="T53" fmla="*/ 12990 h 20000"/>
                  <a:gd name="T54" fmla="*/ 19556 w 20000"/>
                  <a:gd name="T55" fmla="*/ 12605 h 20000"/>
                  <a:gd name="T56" fmla="*/ 19926 w 20000"/>
                  <a:gd name="T57" fmla="*/ 13955 h 20000"/>
                  <a:gd name="T58" fmla="*/ 19926 w 20000"/>
                  <a:gd name="T59" fmla="*/ 15627 h 20000"/>
                  <a:gd name="T60" fmla="*/ 19556 w 20000"/>
                  <a:gd name="T61" fmla="*/ 17299 h 20000"/>
                  <a:gd name="T62" fmla="*/ 17630 w 20000"/>
                  <a:gd name="T63" fmla="*/ 1993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000" h="20000">
                    <a:moveTo>
                      <a:pt x="17630" y="19936"/>
                    </a:moveTo>
                    <a:lnTo>
                      <a:pt x="14963" y="18907"/>
                    </a:lnTo>
                    <a:lnTo>
                      <a:pt x="16148" y="16270"/>
                    </a:lnTo>
                    <a:lnTo>
                      <a:pt x="15704" y="15627"/>
                    </a:lnTo>
                    <a:lnTo>
                      <a:pt x="13778" y="17299"/>
                    </a:lnTo>
                    <a:lnTo>
                      <a:pt x="9556" y="18264"/>
                    </a:lnTo>
                    <a:lnTo>
                      <a:pt x="12667" y="16270"/>
                    </a:lnTo>
                    <a:lnTo>
                      <a:pt x="9556" y="16270"/>
                    </a:lnTo>
                    <a:lnTo>
                      <a:pt x="0" y="15627"/>
                    </a:lnTo>
                    <a:lnTo>
                      <a:pt x="0" y="13955"/>
                    </a:lnTo>
                    <a:lnTo>
                      <a:pt x="2667" y="12605"/>
                    </a:lnTo>
                    <a:lnTo>
                      <a:pt x="741" y="11961"/>
                    </a:lnTo>
                    <a:lnTo>
                      <a:pt x="4519" y="9968"/>
                    </a:lnTo>
                    <a:lnTo>
                      <a:pt x="4519" y="8682"/>
                    </a:lnTo>
                    <a:lnTo>
                      <a:pt x="7704" y="5659"/>
                    </a:lnTo>
                    <a:lnTo>
                      <a:pt x="9926" y="1672"/>
                    </a:lnTo>
                    <a:lnTo>
                      <a:pt x="13778" y="643"/>
                    </a:lnTo>
                    <a:lnTo>
                      <a:pt x="15704" y="0"/>
                    </a:lnTo>
                    <a:lnTo>
                      <a:pt x="13778" y="3023"/>
                    </a:lnTo>
                    <a:lnTo>
                      <a:pt x="8741" y="7653"/>
                    </a:lnTo>
                    <a:lnTo>
                      <a:pt x="11481" y="6688"/>
                    </a:lnTo>
                    <a:lnTo>
                      <a:pt x="12667" y="6945"/>
                    </a:lnTo>
                    <a:lnTo>
                      <a:pt x="11481" y="8682"/>
                    </a:lnTo>
                    <a:lnTo>
                      <a:pt x="14963" y="8682"/>
                    </a:lnTo>
                    <a:lnTo>
                      <a:pt x="18741" y="9968"/>
                    </a:lnTo>
                    <a:lnTo>
                      <a:pt x="17630" y="11318"/>
                    </a:lnTo>
                    <a:lnTo>
                      <a:pt x="17630" y="12990"/>
                    </a:lnTo>
                    <a:lnTo>
                      <a:pt x="19556" y="12605"/>
                    </a:lnTo>
                    <a:lnTo>
                      <a:pt x="19926" y="13955"/>
                    </a:lnTo>
                    <a:lnTo>
                      <a:pt x="19926" y="15627"/>
                    </a:lnTo>
                    <a:lnTo>
                      <a:pt x="19556" y="17299"/>
                    </a:lnTo>
                    <a:lnTo>
                      <a:pt x="17630" y="19936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9" name="Freeform 58">
                <a:extLst>
                  <a:ext uri="{FF2B5EF4-FFF2-40B4-BE49-F238E27FC236}">
                    <a16:creationId xmlns:a16="http://schemas.microsoft.com/office/drawing/2014/main" id="{324E5D48-6160-3AF8-BB4C-E8150F48F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5582" y="1898643"/>
                <a:ext cx="144959" cy="138919"/>
              </a:xfrm>
              <a:custGeom>
                <a:avLst/>
                <a:gdLst>
                  <a:gd name="T0" fmla="*/ 3917 w 20000"/>
                  <a:gd name="T1" fmla="*/ 19913 h 20000"/>
                  <a:gd name="T2" fmla="*/ 2583 w 20000"/>
                  <a:gd name="T3" fmla="*/ 19039 h 20000"/>
                  <a:gd name="T4" fmla="*/ 3417 w 20000"/>
                  <a:gd name="T5" fmla="*/ 16332 h 20000"/>
                  <a:gd name="T6" fmla="*/ 2583 w 20000"/>
                  <a:gd name="T7" fmla="*/ 13100 h 20000"/>
                  <a:gd name="T8" fmla="*/ 1750 w 20000"/>
                  <a:gd name="T9" fmla="*/ 10830 h 20000"/>
                  <a:gd name="T10" fmla="*/ 0 w 20000"/>
                  <a:gd name="T11" fmla="*/ 8559 h 20000"/>
                  <a:gd name="T12" fmla="*/ 0 w 20000"/>
                  <a:gd name="T13" fmla="*/ 4978 h 20000"/>
                  <a:gd name="T14" fmla="*/ 2583 w 20000"/>
                  <a:gd name="T15" fmla="*/ 3581 h 20000"/>
                  <a:gd name="T16" fmla="*/ 2583 w 20000"/>
                  <a:gd name="T17" fmla="*/ 7249 h 20000"/>
                  <a:gd name="T18" fmla="*/ 3917 w 20000"/>
                  <a:gd name="T19" fmla="*/ 8559 h 20000"/>
                  <a:gd name="T20" fmla="*/ 6083 w 20000"/>
                  <a:gd name="T21" fmla="*/ 6725 h 20000"/>
                  <a:gd name="T22" fmla="*/ 7333 w 20000"/>
                  <a:gd name="T23" fmla="*/ 4454 h 20000"/>
                  <a:gd name="T24" fmla="*/ 9500 w 20000"/>
                  <a:gd name="T25" fmla="*/ 4454 h 20000"/>
                  <a:gd name="T26" fmla="*/ 9500 w 20000"/>
                  <a:gd name="T27" fmla="*/ 3144 h 20000"/>
                  <a:gd name="T28" fmla="*/ 7333 w 20000"/>
                  <a:gd name="T29" fmla="*/ 1397 h 20000"/>
                  <a:gd name="T30" fmla="*/ 9500 w 20000"/>
                  <a:gd name="T31" fmla="*/ 0 h 20000"/>
                  <a:gd name="T32" fmla="*/ 11750 w 20000"/>
                  <a:gd name="T33" fmla="*/ 0 h 20000"/>
                  <a:gd name="T34" fmla="*/ 13833 w 20000"/>
                  <a:gd name="T35" fmla="*/ 2271 h 20000"/>
                  <a:gd name="T36" fmla="*/ 18167 w 20000"/>
                  <a:gd name="T37" fmla="*/ 1397 h 20000"/>
                  <a:gd name="T38" fmla="*/ 19917 w 20000"/>
                  <a:gd name="T39" fmla="*/ 3144 h 20000"/>
                  <a:gd name="T40" fmla="*/ 18583 w 20000"/>
                  <a:gd name="T41" fmla="*/ 3581 h 20000"/>
                  <a:gd name="T42" fmla="*/ 16500 w 20000"/>
                  <a:gd name="T43" fmla="*/ 3581 h 20000"/>
                  <a:gd name="T44" fmla="*/ 17333 w 20000"/>
                  <a:gd name="T45" fmla="*/ 4454 h 20000"/>
                  <a:gd name="T46" fmla="*/ 16000 w 20000"/>
                  <a:gd name="T47" fmla="*/ 4454 h 20000"/>
                  <a:gd name="T48" fmla="*/ 12583 w 20000"/>
                  <a:gd name="T49" fmla="*/ 5852 h 20000"/>
                  <a:gd name="T50" fmla="*/ 12583 w 20000"/>
                  <a:gd name="T51" fmla="*/ 7249 h 20000"/>
                  <a:gd name="T52" fmla="*/ 13833 w 20000"/>
                  <a:gd name="T53" fmla="*/ 7249 h 20000"/>
                  <a:gd name="T54" fmla="*/ 15167 w 20000"/>
                  <a:gd name="T55" fmla="*/ 7249 h 20000"/>
                  <a:gd name="T56" fmla="*/ 16000 w 20000"/>
                  <a:gd name="T57" fmla="*/ 11703 h 20000"/>
                  <a:gd name="T58" fmla="*/ 13000 w 20000"/>
                  <a:gd name="T59" fmla="*/ 15371 h 20000"/>
                  <a:gd name="T60" fmla="*/ 10417 w 20000"/>
                  <a:gd name="T61" fmla="*/ 17642 h 20000"/>
                  <a:gd name="T62" fmla="*/ 7333 w 20000"/>
                  <a:gd name="T63" fmla="*/ 16681 h 20000"/>
                  <a:gd name="T64" fmla="*/ 8167 w 20000"/>
                  <a:gd name="T65" fmla="*/ 15371 h 20000"/>
                  <a:gd name="T66" fmla="*/ 6083 w 20000"/>
                  <a:gd name="T67" fmla="*/ 16681 h 20000"/>
                  <a:gd name="T68" fmla="*/ 6083 w 20000"/>
                  <a:gd name="T69" fmla="*/ 18515 h 20000"/>
                  <a:gd name="T70" fmla="*/ 3917 w 20000"/>
                  <a:gd name="T71" fmla="*/ 1991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000" h="20000">
                    <a:moveTo>
                      <a:pt x="3917" y="19913"/>
                    </a:moveTo>
                    <a:lnTo>
                      <a:pt x="2583" y="19039"/>
                    </a:lnTo>
                    <a:lnTo>
                      <a:pt x="3417" y="16332"/>
                    </a:lnTo>
                    <a:lnTo>
                      <a:pt x="2583" y="13100"/>
                    </a:lnTo>
                    <a:lnTo>
                      <a:pt x="1750" y="10830"/>
                    </a:lnTo>
                    <a:lnTo>
                      <a:pt x="0" y="8559"/>
                    </a:lnTo>
                    <a:lnTo>
                      <a:pt x="0" y="4978"/>
                    </a:lnTo>
                    <a:lnTo>
                      <a:pt x="2583" y="3581"/>
                    </a:lnTo>
                    <a:lnTo>
                      <a:pt x="2583" y="7249"/>
                    </a:lnTo>
                    <a:lnTo>
                      <a:pt x="3917" y="8559"/>
                    </a:lnTo>
                    <a:lnTo>
                      <a:pt x="6083" y="6725"/>
                    </a:lnTo>
                    <a:lnTo>
                      <a:pt x="7333" y="4454"/>
                    </a:lnTo>
                    <a:lnTo>
                      <a:pt x="9500" y="4454"/>
                    </a:lnTo>
                    <a:lnTo>
                      <a:pt x="9500" y="3144"/>
                    </a:lnTo>
                    <a:lnTo>
                      <a:pt x="7333" y="1397"/>
                    </a:lnTo>
                    <a:lnTo>
                      <a:pt x="9500" y="0"/>
                    </a:lnTo>
                    <a:lnTo>
                      <a:pt x="11750" y="0"/>
                    </a:lnTo>
                    <a:lnTo>
                      <a:pt x="13833" y="2271"/>
                    </a:lnTo>
                    <a:lnTo>
                      <a:pt x="18167" y="1397"/>
                    </a:lnTo>
                    <a:lnTo>
                      <a:pt x="19917" y="3144"/>
                    </a:lnTo>
                    <a:lnTo>
                      <a:pt x="18583" y="3581"/>
                    </a:lnTo>
                    <a:lnTo>
                      <a:pt x="16500" y="3581"/>
                    </a:lnTo>
                    <a:lnTo>
                      <a:pt x="17333" y="4454"/>
                    </a:lnTo>
                    <a:lnTo>
                      <a:pt x="16000" y="4454"/>
                    </a:lnTo>
                    <a:lnTo>
                      <a:pt x="12583" y="5852"/>
                    </a:lnTo>
                    <a:lnTo>
                      <a:pt x="12583" y="7249"/>
                    </a:lnTo>
                    <a:lnTo>
                      <a:pt x="13833" y="7249"/>
                    </a:lnTo>
                    <a:lnTo>
                      <a:pt x="15167" y="7249"/>
                    </a:lnTo>
                    <a:lnTo>
                      <a:pt x="16000" y="11703"/>
                    </a:lnTo>
                    <a:lnTo>
                      <a:pt x="13000" y="15371"/>
                    </a:lnTo>
                    <a:lnTo>
                      <a:pt x="10417" y="17642"/>
                    </a:lnTo>
                    <a:lnTo>
                      <a:pt x="7333" y="16681"/>
                    </a:lnTo>
                    <a:lnTo>
                      <a:pt x="8167" y="15371"/>
                    </a:lnTo>
                    <a:lnTo>
                      <a:pt x="6083" y="16681"/>
                    </a:lnTo>
                    <a:lnTo>
                      <a:pt x="6083" y="18515"/>
                    </a:lnTo>
                    <a:lnTo>
                      <a:pt x="3917" y="19913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0" name="Freeform 57">
                <a:extLst>
                  <a:ext uri="{FF2B5EF4-FFF2-40B4-BE49-F238E27FC236}">
                    <a16:creationId xmlns:a16="http://schemas.microsoft.com/office/drawing/2014/main" id="{E7E5CDE9-C5D8-419A-7D77-72F1CFEAB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0141" y="2325970"/>
                <a:ext cx="166099" cy="131369"/>
              </a:xfrm>
              <a:custGeom>
                <a:avLst/>
                <a:gdLst>
                  <a:gd name="T0" fmla="*/ 17673 w 20000"/>
                  <a:gd name="T1" fmla="*/ 19908 h 20000"/>
                  <a:gd name="T2" fmla="*/ 13527 w 20000"/>
                  <a:gd name="T3" fmla="*/ 17982 h 20000"/>
                  <a:gd name="T4" fmla="*/ 13527 w 20000"/>
                  <a:gd name="T5" fmla="*/ 14220 h 20000"/>
                  <a:gd name="T6" fmla="*/ 11636 w 20000"/>
                  <a:gd name="T7" fmla="*/ 14679 h 20000"/>
                  <a:gd name="T8" fmla="*/ 8582 w 20000"/>
                  <a:gd name="T9" fmla="*/ 17982 h 20000"/>
                  <a:gd name="T10" fmla="*/ 5964 w 20000"/>
                  <a:gd name="T11" fmla="*/ 19908 h 20000"/>
                  <a:gd name="T12" fmla="*/ 3709 w 20000"/>
                  <a:gd name="T13" fmla="*/ 19908 h 20000"/>
                  <a:gd name="T14" fmla="*/ 2982 w 20000"/>
                  <a:gd name="T15" fmla="*/ 18440 h 20000"/>
                  <a:gd name="T16" fmla="*/ 0 w 20000"/>
                  <a:gd name="T17" fmla="*/ 18440 h 20000"/>
                  <a:gd name="T18" fmla="*/ 727 w 20000"/>
                  <a:gd name="T19" fmla="*/ 17064 h 20000"/>
                  <a:gd name="T20" fmla="*/ 3709 w 20000"/>
                  <a:gd name="T21" fmla="*/ 14679 h 20000"/>
                  <a:gd name="T22" fmla="*/ 5964 w 20000"/>
                  <a:gd name="T23" fmla="*/ 7064 h 20000"/>
                  <a:gd name="T24" fmla="*/ 8582 w 20000"/>
                  <a:gd name="T25" fmla="*/ 3303 h 20000"/>
                  <a:gd name="T26" fmla="*/ 10836 w 20000"/>
                  <a:gd name="T27" fmla="*/ 0 h 20000"/>
                  <a:gd name="T28" fmla="*/ 10836 w 20000"/>
                  <a:gd name="T29" fmla="*/ 4679 h 20000"/>
                  <a:gd name="T30" fmla="*/ 12800 w 20000"/>
                  <a:gd name="T31" fmla="*/ 4220 h 20000"/>
                  <a:gd name="T32" fmla="*/ 16509 w 20000"/>
                  <a:gd name="T33" fmla="*/ 9908 h 20000"/>
                  <a:gd name="T34" fmla="*/ 16945 w 20000"/>
                  <a:gd name="T35" fmla="*/ 14679 h 20000"/>
                  <a:gd name="T36" fmla="*/ 19491 w 20000"/>
                  <a:gd name="T37" fmla="*/ 16147 h 20000"/>
                  <a:gd name="T38" fmla="*/ 19927 w 20000"/>
                  <a:gd name="T39" fmla="*/ 18440 h 20000"/>
                  <a:gd name="T40" fmla="*/ 17673 w 20000"/>
                  <a:gd name="T41" fmla="*/ 1990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000" h="20000">
                    <a:moveTo>
                      <a:pt x="17673" y="19908"/>
                    </a:moveTo>
                    <a:lnTo>
                      <a:pt x="13527" y="17982"/>
                    </a:lnTo>
                    <a:lnTo>
                      <a:pt x="13527" y="14220"/>
                    </a:lnTo>
                    <a:lnTo>
                      <a:pt x="11636" y="14679"/>
                    </a:lnTo>
                    <a:lnTo>
                      <a:pt x="8582" y="17982"/>
                    </a:lnTo>
                    <a:lnTo>
                      <a:pt x="5964" y="19908"/>
                    </a:lnTo>
                    <a:lnTo>
                      <a:pt x="3709" y="19908"/>
                    </a:lnTo>
                    <a:lnTo>
                      <a:pt x="2982" y="18440"/>
                    </a:lnTo>
                    <a:lnTo>
                      <a:pt x="0" y="18440"/>
                    </a:lnTo>
                    <a:lnTo>
                      <a:pt x="727" y="17064"/>
                    </a:lnTo>
                    <a:lnTo>
                      <a:pt x="3709" y="14679"/>
                    </a:lnTo>
                    <a:lnTo>
                      <a:pt x="5964" y="7064"/>
                    </a:lnTo>
                    <a:lnTo>
                      <a:pt x="8582" y="3303"/>
                    </a:lnTo>
                    <a:lnTo>
                      <a:pt x="10836" y="0"/>
                    </a:lnTo>
                    <a:lnTo>
                      <a:pt x="10836" y="4679"/>
                    </a:lnTo>
                    <a:lnTo>
                      <a:pt x="12800" y="4220"/>
                    </a:lnTo>
                    <a:lnTo>
                      <a:pt x="16509" y="9908"/>
                    </a:lnTo>
                    <a:lnTo>
                      <a:pt x="16945" y="14679"/>
                    </a:lnTo>
                    <a:lnTo>
                      <a:pt x="19491" y="16147"/>
                    </a:lnTo>
                    <a:lnTo>
                      <a:pt x="19927" y="18440"/>
                    </a:lnTo>
                    <a:lnTo>
                      <a:pt x="17673" y="19908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1" name="Freeform 56">
                <a:extLst>
                  <a:ext uri="{FF2B5EF4-FFF2-40B4-BE49-F238E27FC236}">
                    <a16:creationId xmlns:a16="http://schemas.microsoft.com/office/drawing/2014/main" id="{C6D0EB8E-90B4-ED80-305C-E36994AE7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2792" y="1723484"/>
                <a:ext cx="119289" cy="119290"/>
              </a:xfrm>
              <a:custGeom>
                <a:avLst/>
                <a:gdLst>
                  <a:gd name="T0" fmla="*/ 11010 w 20000"/>
                  <a:gd name="T1" fmla="*/ 19898 h 20000"/>
                  <a:gd name="T2" fmla="*/ 4141 w 20000"/>
                  <a:gd name="T3" fmla="*/ 19391 h 20000"/>
                  <a:gd name="T4" fmla="*/ 8889 w 20000"/>
                  <a:gd name="T5" fmla="*/ 13096 h 20000"/>
                  <a:gd name="T6" fmla="*/ 606 w 20000"/>
                  <a:gd name="T7" fmla="*/ 12589 h 20000"/>
                  <a:gd name="T8" fmla="*/ 0 w 20000"/>
                  <a:gd name="T9" fmla="*/ 9949 h 20000"/>
                  <a:gd name="T10" fmla="*/ 606 w 20000"/>
                  <a:gd name="T11" fmla="*/ 4772 h 20000"/>
                  <a:gd name="T12" fmla="*/ 2121 w 20000"/>
                  <a:gd name="T13" fmla="*/ 0 h 20000"/>
                  <a:gd name="T14" fmla="*/ 4141 w 20000"/>
                  <a:gd name="T15" fmla="*/ 1624 h 20000"/>
                  <a:gd name="T16" fmla="*/ 4747 w 20000"/>
                  <a:gd name="T17" fmla="*/ 4772 h 20000"/>
                  <a:gd name="T18" fmla="*/ 6263 w 20000"/>
                  <a:gd name="T19" fmla="*/ 10964 h 20000"/>
                  <a:gd name="T20" fmla="*/ 8889 w 20000"/>
                  <a:gd name="T21" fmla="*/ 4772 h 20000"/>
                  <a:gd name="T22" fmla="*/ 11010 w 20000"/>
                  <a:gd name="T23" fmla="*/ 10964 h 20000"/>
                  <a:gd name="T24" fmla="*/ 11414 w 20000"/>
                  <a:gd name="T25" fmla="*/ 4772 h 20000"/>
                  <a:gd name="T26" fmla="*/ 15152 w 20000"/>
                  <a:gd name="T27" fmla="*/ 4772 h 20000"/>
                  <a:gd name="T28" fmla="*/ 19899 w 20000"/>
                  <a:gd name="T29" fmla="*/ 6193 h 20000"/>
                  <a:gd name="T30" fmla="*/ 19293 w 20000"/>
                  <a:gd name="T31" fmla="*/ 11574 h 20000"/>
                  <a:gd name="T32" fmla="*/ 15657 w 20000"/>
                  <a:gd name="T33" fmla="*/ 16751 h 20000"/>
                  <a:gd name="T34" fmla="*/ 11010 w 20000"/>
                  <a:gd name="T35" fmla="*/ 1989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000" h="20000">
                    <a:moveTo>
                      <a:pt x="11010" y="19898"/>
                    </a:moveTo>
                    <a:lnTo>
                      <a:pt x="4141" y="19391"/>
                    </a:lnTo>
                    <a:lnTo>
                      <a:pt x="8889" y="13096"/>
                    </a:lnTo>
                    <a:lnTo>
                      <a:pt x="606" y="12589"/>
                    </a:lnTo>
                    <a:lnTo>
                      <a:pt x="0" y="9949"/>
                    </a:lnTo>
                    <a:lnTo>
                      <a:pt x="606" y="4772"/>
                    </a:lnTo>
                    <a:lnTo>
                      <a:pt x="2121" y="0"/>
                    </a:lnTo>
                    <a:lnTo>
                      <a:pt x="4141" y="1624"/>
                    </a:lnTo>
                    <a:lnTo>
                      <a:pt x="4747" y="4772"/>
                    </a:lnTo>
                    <a:lnTo>
                      <a:pt x="6263" y="10964"/>
                    </a:lnTo>
                    <a:lnTo>
                      <a:pt x="8889" y="4772"/>
                    </a:lnTo>
                    <a:lnTo>
                      <a:pt x="11010" y="10964"/>
                    </a:lnTo>
                    <a:lnTo>
                      <a:pt x="11414" y="4772"/>
                    </a:lnTo>
                    <a:lnTo>
                      <a:pt x="15152" y="4772"/>
                    </a:lnTo>
                    <a:lnTo>
                      <a:pt x="19899" y="6193"/>
                    </a:lnTo>
                    <a:lnTo>
                      <a:pt x="19293" y="11574"/>
                    </a:lnTo>
                    <a:lnTo>
                      <a:pt x="15657" y="16751"/>
                    </a:lnTo>
                    <a:lnTo>
                      <a:pt x="11010" y="19898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2" name="Freeform 55">
                <a:extLst>
                  <a:ext uri="{FF2B5EF4-FFF2-40B4-BE49-F238E27FC236}">
                    <a16:creationId xmlns:a16="http://schemas.microsoft.com/office/drawing/2014/main" id="{6906B650-E079-A458-267C-18307926C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8514" y="1601176"/>
                <a:ext cx="197808" cy="81539"/>
              </a:xfrm>
              <a:custGeom>
                <a:avLst/>
                <a:gdLst>
                  <a:gd name="T0" fmla="*/ 2866 w 20000"/>
                  <a:gd name="T1" fmla="*/ 19852 h 20000"/>
                  <a:gd name="T2" fmla="*/ 4451 w 20000"/>
                  <a:gd name="T3" fmla="*/ 12296 h 20000"/>
                  <a:gd name="T4" fmla="*/ 1890 w 20000"/>
                  <a:gd name="T5" fmla="*/ 16000 h 20000"/>
                  <a:gd name="T6" fmla="*/ 0 w 20000"/>
                  <a:gd name="T7" fmla="*/ 14519 h 20000"/>
                  <a:gd name="T8" fmla="*/ 366 w 20000"/>
                  <a:gd name="T9" fmla="*/ 9926 h 20000"/>
                  <a:gd name="T10" fmla="*/ 4085 w 20000"/>
                  <a:gd name="T11" fmla="*/ 8444 h 20000"/>
                  <a:gd name="T12" fmla="*/ 6646 w 20000"/>
                  <a:gd name="T13" fmla="*/ 6074 h 20000"/>
                  <a:gd name="T14" fmla="*/ 10732 w 20000"/>
                  <a:gd name="T15" fmla="*/ 2370 h 20000"/>
                  <a:gd name="T16" fmla="*/ 14207 w 20000"/>
                  <a:gd name="T17" fmla="*/ 0 h 20000"/>
                  <a:gd name="T18" fmla="*/ 17439 w 20000"/>
                  <a:gd name="T19" fmla="*/ 2370 h 20000"/>
                  <a:gd name="T20" fmla="*/ 17439 w 20000"/>
                  <a:gd name="T21" fmla="*/ 0 h 20000"/>
                  <a:gd name="T22" fmla="*/ 18659 w 20000"/>
                  <a:gd name="T23" fmla="*/ 593 h 20000"/>
                  <a:gd name="T24" fmla="*/ 19939 w 20000"/>
                  <a:gd name="T25" fmla="*/ 4593 h 20000"/>
                  <a:gd name="T26" fmla="*/ 17439 w 20000"/>
                  <a:gd name="T27" fmla="*/ 6815 h 20000"/>
                  <a:gd name="T28" fmla="*/ 16707 w 20000"/>
                  <a:gd name="T29" fmla="*/ 10815 h 20000"/>
                  <a:gd name="T30" fmla="*/ 15793 w 20000"/>
                  <a:gd name="T31" fmla="*/ 10815 h 20000"/>
                  <a:gd name="T32" fmla="*/ 15793 w 20000"/>
                  <a:gd name="T33" fmla="*/ 13778 h 20000"/>
                  <a:gd name="T34" fmla="*/ 12683 w 20000"/>
                  <a:gd name="T35" fmla="*/ 14519 h 20000"/>
                  <a:gd name="T36" fmla="*/ 11707 w 20000"/>
                  <a:gd name="T37" fmla="*/ 16889 h 20000"/>
                  <a:gd name="T38" fmla="*/ 10122 w 20000"/>
                  <a:gd name="T39" fmla="*/ 14519 h 20000"/>
                  <a:gd name="T40" fmla="*/ 12683 w 20000"/>
                  <a:gd name="T41" fmla="*/ 6815 h 20000"/>
                  <a:gd name="T42" fmla="*/ 9207 w 20000"/>
                  <a:gd name="T43" fmla="*/ 10815 h 20000"/>
                  <a:gd name="T44" fmla="*/ 8476 w 20000"/>
                  <a:gd name="T45" fmla="*/ 13778 h 20000"/>
                  <a:gd name="T46" fmla="*/ 6951 w 20000"/>
                  <a:gd name="T47" fmla="*/ 16000 h 20000"/>
                  <a:gd name="T48" fmla="*/ 7622 w 20000"/>
                  <a:gd name="T49" fmla="*/ 13778 h 20000"/>
                  <a:gd name="T50" fmla="*/ 5061 w 20000"/>
                  <a:gd name="T51" fmla="*/ 16889 h 20000"/>
                  <a:gd name="T52" fmla="*/ 2866 w 20000"/>
                  <a:gd name="T53" fmla="*/ 1985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0000" h="20000">
                    <a:moveTo>
                      <a:pt x="2866" y="19852"/>
                    </a:moveTo>
                    <a:lnTo>
                      <a:pt x="4451" y="12296"/>
                    </a:lnTo>
                    <a:lnTo>
                      <a:pt x="1890" y="16000"/>
                    </a:lnTo>
                    <a:lnTo>
                      <a:pt x="0" y="14519"/>
                    </a:lnTo>
                    <a:lnTo>
                      <a:pt x="366" y="9926"/>
                    </a:lnTo>
                    <a:lnTo>
                      <a:pt x="4085" y="8444"/>
                    </a:lnTo>
                    <a:lnTo>
                      <a:pt x="6646" y="6074"/>
                    </a:lnTo>
                    <a:lnTo>
                      <a:pt x="10732" y="2370"/>
                    </a:lnTo>
                    <a:lnTo>
                      <a:pt x="14207" y="0"/>
                    </a:lnTo>
                    <a:lnTo>
                      <a:pt x="17439" y="2370"/>
                    </a:lnTo>
                    <a:lnTo>
                      <a:pt x="17439" y="0"/>
                    </a:lnTo>
                    <a:lnTo>
                      <a:pt x="18659" y="593"/>
                    </a:lnTo>
                    <a:lnTo>
                      <a:pt x="19939" y="4593"/>
                    </a:lnTo>
                    <a:lnTo>
                      <a:pt x="17439" y="6815"/>
                    </a:lnTo>
                    <a:lnTo>
                      <a:pt x="16707" y="10815"/>
                    </a:lnTo>
                    <a:lnTo>
                      <a:pt x="15793" y="10815"/>
                    </a:lnTo>
                    <a:lnTo>
                      <a:pt x="15793" y="13778"/>
                    </a:lnTo>
                    <a:lnTo>
                      <a:pt x="12683" y="14519"/>
                    </a:lnTo>
                    <a:lnTo>
                      <a:pt x="11707" y="16889"/>
                    </a:lnTo>
                    <a:lnTo>
                      <a:pt x="10122" y="14519"/>
                    </a:lnTo>
                    <a:lnTo>
                      <a:pt x="12683" y="6815"/>
                    </a:lnTo>
                    <a:lnTo>
                      <a:pt x="9207" y="10815"/>
                    </a:lnTo>
                    <a:lnTo>
                      <a:pt x="8476" y="13778"/>
                    </a:lnTo>
                    <a:lnTo>
                      <a:pt x="6951" y="16000"/>
                    </a:lnTo>
                    <a:lnTo>
                      <a:pt x="7622" y="13778"/>
                    </a:lnTo>
                    <a:lnTo>
                      <a:pt x="5061" y="16889"/>
                    </a:lnTo>
                    <a:lnTo>
                      <a:pt x="2866" y="19852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3" name="Freeform 54">
                <a:extLst>
                  <a:ext uri="{FF2B5EF4-FFF2-40B4-BE49-F238E27FC236}">
                    <a16:creationId xmlns:a16="http://schemas.microsoft.com/office/drawing/2014/main" id="{12F908C0-FC00-1131-3EFE-8CDB792F5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0912" y="1919783"/>
                <a:ext cx="157039" cy="93619"/>
              </a:xfrm>
              <a:custGeom>
                <a:avLst/>
                <a:gdLst>
                  <a:gd name="T0" fmla="*/ 2385 w 20000"/>
                  <a:gd name="T1" fmla="*/ 19872 h 20000"/>
                  <a:gd name="T2" fmla="*/ 0 w 20000"/>
                  <a:gd name="T3" fmla="*/ 17949 h 20000"/>
                  <a:gd name="T4" fmla="*/ 1231 w 20000"/>
                  <a:gd name="T5" fmla="*/ 12564 h 20000"/>
                  <a:gd name="T6" fmla="*/ 3923 w 20000"/>
                  <a:gd name="T7" fmla="*/ 5256 h 20000"/>
                  <a:gd name="T8" fmla="*/ 7538 w 20000"/>
                  <a:gd name="T9" fmla="*/ 0 h 20000"/>
                  <a:gd name="T10" fmla="*/ 13538 w 20000"/>
                  <a:gd name="T11" fmla="*/ 0 h 20000"/>
                  <a:gd name="T12" fmla="*/ 19923 w 20000"/>
                  <a:gd name="T13" fmla="*/ 5256 h 20000"/>
                  <a:gd name="T14" fmla="*/ 14769 w 20000"/>
                  <a:gd name="T15" fmla="*/ 9231 h 20000"/>
                  <a:gd name="T16" fmla="*/ 10385 w 20000"/>
                  <a:gd name="T17" fmla="*/ 16026 h 20000"/>
                  <a:gd name="T18" fmla="*/ 3923 w 20000"/>
                  <a:gd name="T19" fmla="*/ 10513 h 20000"/>
                  <a:gd name="T20" fmla="*/ 3154 w 20000"/>
                  <a:gd name="T21" fmla="*/ 13974 h 20000"/>
                  <a:gd name="T22" fmla="*/ 6385 w 20000"/>
                  <a:gd name="T23" fmla="*/ 14615 h 20000"/>
                  <a:gd name="T24" fmla="*/ 2385 w 20000"/>
                  <a:gd name="T25" fmla="*/ 1987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000" h="20000">
                    <a:moveTo>
                      <a:pt x="2385" y="19872"/>
                    </a:moveTo>
                    <a:lnTo>
                      <a:pt x="0" y="17949"/>
                    </a:lnTo>
                    <a:lnTo>
                      <a:pt x="1231" y="12564"/>
                    </a:lnTo>
                    <a:lnTo>
                      <a:pt x="3923" y="5256"/>
                    </a:lnTo>
                    <a:lnTo>
                      <a:pt x="7538" y="0"/>
                    </a:lnTo>
                    <a:lnTo>
                      <a:pt x="13538" y="0"/>
                    </a:lnTo>
                    <a:lnTo>
                      <a:pt x="19923" y="5256"/>
                    </a:lnTo>
                    <a:lnTo>
                      <a:pt x="14769" y="9231"/>
                    </a:lnTo>
                    <a:lnTo>
                      <a:pt x="10385" y="16026"/>
                    </a:lnTo>
                    <a:lnTo>
                      <a:pt x="3923" y="10513"/>
                    </a:lnTo>
                    <a:lnTo>
                      <a:pt x="3154" y="13974"/>
                    </a:lnTo>
                    <a:lnTo>
                      <a:pt x="6385" y="14615"/>
                    </a:lnTo>
                    <a:lnTo>
                      <a:pt x="2385" y="19872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4" name="Freeform 53">
                <a:extLst>
                  <a:ext uri="{FF2B5EF4-FFF2-40B4-BE49-F238E27FC236}">
                    <a16:creationId xmlns:a16="http://schemas.microsoft.com/office/drawing/2014/main" id="{D8DA1CD0-2170-E167-3A90-011A6D358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681" y="2872586"/>
                <a:ext cx="93619" cy="116269"/>
              </a:xfrm>
              <a:custGeom>
                <a:avLst/>
                <a:gdLst>
                  <a:gd name="T0" fmla="*/ 19872 w 20000"/>
                  <a:gd name="T1" fmla="*/ 19896 h 20000"/>
                  <a:gd name="T2" fmla="*/ 13333 w 20000"/>
                  <a:gd name="T3" fmla="*/ 18238 h 20000"/>
                  <a:gd name="T4" fmla="*/ 10000 w 20000"/>
                  <a:gd name="T5" fmla="*/ 14404 h 20000"/>
                  <a:gd name="T6" fmla="*/ 6026 w 20000"/>
                  <a:gd name="T7" fmla="*/ 12332 h 20000"/>
                  <a:gd name="T8" fmla="*/ 0 w 20000"/>
                  <a:gd name="T9" fmla="*/ 5907 h 20000"/>
                  <a:gd name="T10" fmla="*/ 0 w 20000"/>
                  <a:gd name="T11" fmla="*/ 1036 h 20000"/>
                  <a:gd name="T12" fmla="*/ 2692 w 20000"/>
                  <a:gd name="T13" fmla="*/ 0 h 20000"/>
                  <a:gd name="T14" fmla="*/ 13333 w 20000"/>
                  <a:gd name="T15" fmla="*/ 5285 h 20000"/>
                  <a:gd name="T16" fmla="*/ 13974 w 20000"/>
                  <a:gd name="T17" fmla="*/ 10155 h 20000"/>
                  <a:gd name="T18" fmla="*/ 16538 w 20000"/>
                  <a:gd name="T19" fmla="*/ 13990 h 20000"/>
                  <a:gd name="T20" fmla="*/ 19872 w 20000"/>
                  <a:gd name="T21" fmla="*/ 1989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000" h="20000">
                    <a:moveTo>
                      <a:pt x="19872" y="19896"/>
                    </a:moveTo>
                    <a:lnTo>
                      <a:pt x="13333" y="18238"/>
                    </a:lnTo>
                    <a:lnTo>
                      <a:pt x="10000" y="14404"/>
                    </a:lnTo>
                    <a:lnTo>
                      <a:pt x="6026" y="12332"/>
                    </a:lnTo>
                    <a:lnTo>
                      <a:pt x="0" y="5907"/>
                    </a:lnTo>
                    <a:lnTo>
                      <a:pt x="0" y="1036"/>
                    </a:lnTo>
                    <a:lnTo>
                      <a:pt x="2692" y="0"/>
                    </a:lnTo>
                    <a:lnTo>
                      <a:pt x="13333" y="5285"/>
                    </a:lnTo>
                    <a:lnTo>
                      <a:pt x="13974" y="10155"/>
                    </a:lnTo>
                    <a:lnTo>
                      <a:pt x="16538" y="13990"/>
                    </a:lnTo>
                    <a:lnTo>
                      <a:pt x="19872" y="19896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5" name="Freeform 52">
                <a:extLst>
                  <a:ext uri="{FF2B5EF4-FFF2-40B4-BE49-F238E27FC236}">
                    <a16:creationId xmlns:a16="http://schemas.microsoft.com/office/drawing/2014/main" id="{1264310E-D924-83DF-FEE0-8B1528360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6152" y="1593625"/>
                <a:ext cx="92109" cy="51340"/>
              </a:xfrm>
              <a:custGeom>
                <a:avLst/>
                <a:gdLst>
                  <a:gd name="T0" fmla="*/ 7500 w 20000"/>
                  <a:gd name="T1" fmla="*/ 19765 h 20000"/>
                  <a:gd name="T2" fmla="*/ 0 w 20000"/>
                  <a:gd name="T3" fmla="*/ 19765 h 20000"/>
                  <a:gd name="T4" fmla="*/ 0 w 20000"/>
                  <a:gd name="T5" fmla="*/ 13412 h 20000"/>
                  <a:gd name="T6" fmla="*/ 789 w 20000"/>
                  <a:gd name="T7" fmla="*/ 8706 h 20000"/>
                  <a:gd name="T8" fmla="*/ 5395 w 20000"/>
                  <a:gd name="T9" fmla="*/ 0 h 20000"/>
                  <a:gd name="T10" fmla="*/ 12368 w 20000"/>
                  <a:gd name="T11" fmla="*/ 0 h 20000"/>
                  <a:gd name="T12" fmla="*/ 19868 w 20000"/>
                  <a:gd name="T13" fmla="*/ 6353 h 20000"/>
                  <a:gd name="T14" fmla="*/ 17763 w 20000"/>
                  <a:gd name="T15" fmla="*/ 10118 h 20000"/>
                  <a:gd name="T16" fmla="*/ 12895 w 20000"/>
                  <a:gd name="T17" fmla="*/ 8706 h 20000"/>
                  <a:gd name="T18" fmla="*/ 12895 w 20000"/>
                  <a:gd name="T19" fmla="*/ 12471 h 20000"/>
                  <a:gd name="T20" fmla="*/ 14474 w 20000"/>
                  <a:gd name="T21" fmla="*/ 13412 h 20000"/>
                  <a:gd name="T22" fmla="*/ 12895 w 20000"/>
                  <a:gd name="T23" fmla="*/ 18353 h 20000"/>
                  <a:gd name="T24" fmla="*/ 7500 w 20000"/>
                  <a:gd name="T25" fmla="*/ 1976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000" h="20000">
                    <a:moveTo>
                      <a:pt x="7500" y="19765"/>
                    </a:moveTo>
                    <a:lnTo>
                      <a:pt x="0" y="19765"/>
                    </a:lnTo>
                    <a:lnTo>
                      <a:pt x="0" y="13412"/>
                    </a:lnTo>
                    <a:lnTo>
                      <a:pt x="789" y="8706"/>
                    </a:lnTo>
                    <a:lnTo>
                      <a:pt x="5395" y="0"/>
                    </a:lnTo>
                    <a:lnTo>
                      <a:pt x="12368" y="0"/>
                    </a:lnTo>
                    <a:lnTo>
                      <a:pt x="19868" y="6353"/>
                    </a:lnTo>
                    <a:lnTo>
                      <a:pt x="17763" y="10118"/>
                    </a:lnTo>
                    <a:lnTo>
                      <a:pt x="12895" y="8706"/>
                    </a:lnTo>
                    <a:lnTo>
                      <a:pt x="12895" y="12471"/>
                    </a:lnTo>
                    <a:lnTo>
                      <a:pt x="14474" y="13412"/>
                    </a:lnTo>
                    <a:lnTo>
                      <a:pt x="12895" y="18353"/>
                    </a:lnTo>
                    <a:lnTo>
                      <a:pt x="7500" y="19765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6" name="Freeform 51">
                <a:extLst>
                  <a:ext uri="{FF2B5EF4-FFF2-40B4-BE49-F238E27FC236}">
                    <a16:creationId xmlns:a16="http://schemas.microsoft.com/office/drawing/2014/main" id="{C6E38399-7B43-38BE-3FB1-327634079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713" y="2094941"/>
                <a:ext cx="81539" cy="66439"/>
              </a:xfrm>
              <a:custGeom>
                <a:avLst/>
                <a:gdLst>
                  <a:gd name="T0" fmla="*/ 16889 w 20000"/>
                  <a:gd name="T1" fmla="*/ 19818 h 20000"/>
                  <a:gd name="T2" fmla="*/ 10815 w 20000"/>
                  <a:gd name="T3" fmla="*/ 19818 h 20000"/>
                  <a:gd name="T4" fmla="*/ 6074 w 20000"/>
                  <a:gd name="T5" fmla="*/ 16909 h 20000"/>
                  <a:gd name="T6" fmla="*/ 0 w 20000"/>
                  <a:gd name="T7" fmla="*/ 10364 h 20000"/>
                  <a:gd name="T8" fmla="*/ 4444 w 20000"/>
                  <a:gd name="T9" fmla="*/ 9455 h 20000"/>
                  <a:gd name="T10" fmla="*/ 8444 w 20000"/>
                  <a:gd name="T11" fmla="*/ 4727 h 20000"/>
                  <a:gd name="T12" fmla="*/ 14519 w 20000"/>
                  <a:gd name="T13" fmla="*/ 0 h 20000"/>
                  <a:gd name="T14" fmla="*/ 18370 w 20000"/>
                  <a:gd name="T15" fmla="*/ 9455 h 20000"/>
                  <a:gd name="T16" fmla="*/ 19852 w 20000"/>
                  <a:gd name="T17" fmla="*/ 16909 h 20000"/>
                  <a:gd name="T18" fmla="*/ 16889 w 20000"/>
                  <a:gd name="T19" fmla="*/ 1981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00" h="20000">
                    <a:moveTo>
                      <a:pt x="16889" y="19818"/>
                    </a:moveTo>
                    <a:lnTo>
                      <a:pt x="10815" y="19818"/>
                    </a:lnTo>
                    <a:lnTo>
                      <a:pt x="6074" y="16909"/>
                    </a:lnTo>
                    <a:lnTo>
                      <a:pt x="0" y="10364"/>
                    </a:lnTo>
                    <a:lnTo>
                      <a:pt x="4444" y="9455"/>
                    </a:lnTo>
                    <a:lnTo>
                      <a:pt x="8444" y="4727"/>
                    </a:lnTo>
                    <a:lnTo>
                      <a:pt x="14519" y="0"/>
                    </a:lnTo>
                    <a:lnTo>
                      <a:pt x="18370" y="9455"/>
                    </a:lnTo>
                    <a:lnTo>
                      <a:pt x="19852" y="16909"/>
                    </a:lnTo>
                    <a:lnTo>
                      <a:pt x="16889" y="19818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7" name="Freeform 50">
                <a:extLst>
                  <a:ext uri="{FF2B5EF4-FFF2-40B4-BE49-F238E27FC236}">
                    <a16:creationId xmlns:a16="http://schemas.microsoft.com/office/drawing/2014/main" id="{75C59FB5-DA2C-883E-9821-5B3AF902D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6129" y="1987733"/>
                <a:ext cx="81539" cy="63420"/>
              </a:xfrm>
              <a:custGeom>
                <a:avLst/>
                <a:gdLst>
                  <a:gd name="T0" fmla="*/ 19853 w 20000"/>
                  <a:gd name="T1" fmla="*/ 19810 h 20000"/>
                  <a:gd name="T2" fmla="*/ 12941 w 20000"/>
                  <a:gd name="T3" fmla="*/ 16000 h 20000"/>
                  <a:gd name="T4" fmla="*/ 8382 w 20000"/>
                  <a:gd name="T5" fmla="*/ 16000 h 20000"/>
                  <a:gd name="T6" fmla="*/ 2353 w 20000"/>
                  <a:gd name="T7" fmla="*/ 16000 h 20000"/>
                  <a:gd name="T8" fmla="*/ 0 w 20000"/>
                  <a:gd name="T9" fmla="*/ 12952 h 20000"/>
                  <a:gd name="T10" fmla="*/ 2353 w 20000"/>
                  <a:gd name="T11" fmla="*/ 7810 h 20000"/>
                  <a:gd name="T12" fmla="*/ 882 w 20000"/>
                  <a:gd name="T13" fmla="*/ 5143 h 20000"/>
                  <a:gd name="T14" fmla="*/ 3824 w 20000"/>
                  <a:gd name="T15" fmla="*/ 0 h 20000"/>
                  <a:gd name="T16" fmla="*/ 6912 w 20000"/>
                  <a:gd name="T17" fmla="*/ 3048 h 20000"/>
                  <a:gd name="T18" fmla="*/ 16765 w 20000"/>
                  <a:gd name="T19" fmla="*/ 7048 h 20000"/>
                  <a:gd name="T20" fmla="*/ 19853 w 20000"/>
                  <a:gd name="T21" fmla="*/ 1981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000" h="20000">
                    <a:moveTo>
                      <a:pt x="19853" y="19810"/>
                    </a:moveTo>
                    <a:lnTo>
                      <a:pt x="12941" y="16000"/>
                    </a:lnTo>
                    <a:lnTo>
                      <a:pt x="8382" y="16000"/>
                    </a:lnTo>
                    <a:lnTo>
                      <a:pt x="2353" y="16000"/>
                    </a:lnTo>
                    <a:lnTo>
                      <a:pt x="0" y="12952"/>
                    </a:lnTo>
                    <a:lnTo>
                      <a:pt x="2353" y="7810"/>
                    </a:lnTo>
                    <a:lnTo>
                      <a:pt x="882" y="5143"/>
                    </a:lnTo>
                    <a:lnTo>
                      <a:pt x="3824" y="0"/>
                    </a:lnTo>
                    <a:lnTo>
                      <a:pt x="6912" y="3048"/>
                    </a:lnTo>
                    <a:lnTo>
                      <a:pt x="16765" y="7048"/>
                    </a:lnTo>
                    <a:lnTo>
                      <a:pt x="19853" y="19810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8" name="Freeform 49">
                <a:extLst>
                  <a:ext uri="{FF2B5EF4-FFF2-40B4-BE49-F238E27FC236}">
                    <a16:creationId xmlns:a16="http://schemas.microsoft.com/office/drawing/2014/main" id="{A8BF5E6E-C9B5-5E9F-9288-3F60F6F7E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391" y="1826164"/>
                <a:ext cx="69459" cy="57380"/>
              </a:xfrm>
              <a:custGeom>
                <a:avLst/>
                <a:gdLst>
                  <a:gd name="T0" fmla="*/ 12696 w 20000"/>
                  <a:gd name="T1" fmla="*/ 19787 h 20000"/>
                  <a:gd name="T2" fmla="*/ 3478 w 20000"/>
                  <a:gd name="T3" fmla="*/ 16596 h 20000"/>
                  <a:gd name="T4" fmla="*/ 0 w 20000"/>
                  <a:gd name="T5" fmla="*/ 10000 h 20000"/>
                  <a:gd name="T6" fmla="*/ 8174 w 20000"/>
                  <a:gd name="T7" fmla="*/ 4468 h 20000"/>
                  <a:gd name="T8" fmla="*/ 18783 w 20000"/>
                  <a:gd name="T9" fmla="*/ 0 h 20000"/>
                  <a:gd name="T10" fmla="*/ 19826 w 20000"/>
                  <a:gd name="T11" fmla="*/ 4468 h 20000"/>
                  <a:gd name="T12" fmla="*/ 19826 w 20000"/>
                  <a:gd name="T13" fmla="*/ 10000 h 20000"/>
                  <a:gd name="T14" fmla="*/ 12696 w 20000"/>
                  <a:gd name="T15" fmla="*/ 1978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000" h="20000">
                    <a:moveTo>
                      <a:pt x="12696" y="19787"/>
                    </a:moveTo>
                    <a:lnTo>
                      <a:pt x="3478" y="16596"/>
                    </a:lnTo>
                    <a:lnTo>
                      <a:pt x="0" y="10000"/>
                    </a:lnTo>
                    <a:lnTo>
                      <a:pt x="8174" y="4468"/>
                    </a:lnTo>
                    <a:lnTo>
                      <a:pt x="18783" y="0"/>
                    </a:lnTo>
                    <a:lnTo>
                      <a:pt x="19826" y="4468"/>
                    </a:lnTo>
                    <a:lnTo>
                      <a:pt x="19826" y="10000"/>
                    </a:lnTo>
                    <a:lnTo>
                      <a:pt x="12696" y="19787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9" name="Freeform 48">
                <a:extLst>
                  <a:ext uri="{FF2B5EF4-FFF2-40B4-BE49-F238E27FC236}">
                    <a16:creationId xmlns:a16="http://schemas.microsoft.com/office/drawing/2014/main" id="{580C8944-F2CB-29C3-9289-5B43FF145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7610" y="2258020"/>
                <a:ext cx="63420" cy="40770"/>
              </a:xfrm>
              <a:custGeom>
                <a:avLst/>
                <a:gdLst>
                  <a:gd name="T0" fmla="*/ 8952 w 20000"/>
                  <a:gd name="T1" fmla="*/ 19706 h 20000"/>
                  <a:gd name="T2" fmla="*/ 0 w 20000"/>
                  <a:gd name="T3" fmla="*/ 16765 h 20000"/>
                  <a:gd name="T4" fmla="*/ 1905 w 20000"/>
                  <a:gd name="T5" fmla="*/ 8824 h 20000"/>
                  <a:gd name="T6" fmla="*/ 6857 w 20000"/>
                  <a:gd name="T7" fmla="*/ 1176 h 20000"/>
                  <a:gd name="T8" fmla="*/ 14857 w 20000"/>
                  <a:gd name="T9" fmla="*/ 0 h 20000"/>
                  <a:gd name="T10" fmla="*/ 19810 w 20000"/>
                  <a:gd name="T11" fmla="*/ 4118 h 20000"/>
                  <a:gd name="T12" fmla="*/ 16762 w 20000"/>
                  <a:gd name="T13" fmla="*/ 16765 h 20000"/>
                  <a:gd name="T14" fmla="*/ 8952 w 20000"/>
                  <a:gd name="T15" fmla="*/ 1970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000" h="20000">
                    <a:moveTo>
                      <a:pt x="8952" y="19706"/>
                    </a:moveTo>
                    <a:lnTo>
                      <a:pt x="0" y="16765"/>
                    </a:lnTo>
                    <a:lnTo>
                      <a:pt x="1905" y="8824"/>
                    </a:lnTo>
                    <a:lnTo>
                      <a:pt x="6857" y="1176"/>
                    </a:lnTo>
                    <a:lnTo>
                      <a:pt x="14857" y="0"/>
                    </a:lnTo>
                    <a:lnTo>
                      <a:pt x="19810" y="4118"/>
                    </a:lnTo>
                    <a:lnTo>
                      <a:pt x="16762" y="16765"/>
                    </a:lnTo>
                    <a:lnTo>
                      <a:pt x="8952" y="19706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0" name="Freeform 47">
                <a:extLst>
                  <a:ext uri="{FF2B5EF4-FFF2-40B4-BE49-F238E27FC236}">
                    <a16:creationId xmlns:a16="http://schemas.microsoft.com/office/drawing/2014/main" id="{FA82AEBE-6111-8281-381D-589A61F69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3673" y="1866934"/>
                <a:ext cx="51340" cy="54360"/>
              </a:xfrm>
              <a:custGeom>
                <a:avLst/>
                <a:gdLst>
                  <a:gd name="T0" fmla="*/ 6118 w 20000"/>
                  <a:gd name="T1" fmla="*/ 19775 h 20000"/>
                  <a:gd name="T2" fmla="*/ 3765 w 20000"/>
                  <a:gd name="T3" fmla="*/ 8315 h 20000"/>
                  <a:gd name="T4" fmla="*/ 0 w 20000"/>
                  <a:gd name="T5" fmla="*/ 4719 h 20000"/>
                  <a:gd name="T6" fmla="*/ 8706 w 20000"/>
                  <a:gd name="T7" fmla="*/ 0 h 20000"/>
                  <a:gd name="T8" fmla="*/ 16000 w 20000"/>
                  <a:gd name="T9" fmla="*/ 2472 h 20000"/>
                  <a:gd name="T10" fmla="*/ 19765 w 20000"/>
                  <a:gd name="T11" fmla="*/ 8315 h 20000"/>
                  <a:gd name="T12" fmla="*/ 18353 w 20000"/>
                  <a:gd name="T13" fmla="*/ 13933 h 20000"/>
                  <a:gd name="T14" fmla="*/ 12471 w 20000"/>
                  <a:gd name="T15" fmla="*/ 17528 h 20000"/>
                  <a:gd name="T16" fmla="*/ 6118 w 20000"/>
                  <a:gd name="T17" fmla="*/ 1977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00" h="20000">
                    <a:moveTo>
                      <a:pt x="6118" y="19775"/>
                    </a:moveTo>
                    <a:lnTo>
                      <a:pt x="3765" y="8315"/>
                    </a:lnTo>
                    <a:lnTo>
                      <a:pt x="0" y="4719"/>
                    </a:lnTo>
                    <a:lnTo>
                      <a:pt x="8706" y="0"/>
                    </a:lnTo>
                    <a:lnTo>
                      <a:pt x="16000" y="2472"/>
                    </a:lnTo>
                    <a:lnTo>
                      <a:pt x="19765" y="8315"/>
                    </a:lnTo>
                    <a:lnTo>
                      <a:pt x="18353" y="13933"/>
                    </a:lnTo>
                    <a:lnTo>
                      <a:pt x="12471" y="17528"/>
                    </a:lnTo>
                    <a:lnTo>
                      <a:pt x="6118" y="19775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1" name="Freeform 46">
                <a:extLst>
                  <a:ext uri="{FF2B5EF4-FFF2-40B4-BE49-F238E27FC236}">
                    <a16:creationId xmlns:a16="http://schemas.microsoft.com/office/drawing/2014/main" id="{6B2EA020-6839-B5E2-CA83-31B3FF90BD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9942" y="1563426"/>
                <a:ext cx="78519" cy="31710"/>
              </a:xfrm>
              <a:custGeom>
                <a:avLst/>
                <a:gdLst>
                  <a:gd name="T0" fmla="*/ 14308 w 20000"/>
                  <a:gd name="T1" fmla="*/ 19615 h 20000"/>
                  <a:gd name="T2" fmla="*/ 6308 w 20000"/>
                  <a:gd name="T3" fmla="*/ 13462 h 20000"/>
                  <a:gd name="T4" fmla="*/ 0 w 20000"/>
                  <a:gd name="T5" fmla="*/ 8077 h 20000"/>
                  <a:gd name="T6" fmla="*/ 8000 w 20000"/>
                  <a:gd name="T7" fmla="*/ 0 h 20000"/>
                  <a:gd name="T8" fmla="*/ 19846 w 20000"/>
                  <a:gd name="T9" fmla="*/ 0 h 20000"/>
                  <a:gd name="T10" fmla="*/ 19846 w 20000"/>
                  <a:gd name="T11" fmla="*/ 13462 h 20000"/>
                  <a:gd name="T12" fmla="*/ 14308 w 20000"/>
                  <a:gd name="T13" fmla="*/ 1961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00" h="20000">
                    <a:moveTo>
                      <a:pt x="14308" y="19615"/>
                    </a:moveTo>
                    <a:lnTo>
                      <a:pt x="6308" y="13462"/>
                    </a:lnTo>
                    <a:lnTo>
                      <a:pt x="0" y="8077"/>
                    </a:lnTo>
                    <a:lnTo>
                      <a:pt x="8000" y="0"/>
                    </a:lnTo>
                    <a:lnTo>
                      <a:pt x="19846" y="0"/>
                    </a:lnTo>
                    <a:lnTo>
                      <a:pt x="19846" y="13462"/>
                    </a:lnTo>
                    <a:lnTo>
                      <a:pt x="14308" y="19615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2" name="Freeform 45">
                <a:extLst>
                  <a:ext uri="{FF2B5EF4-FFF2-40B4-BE49-F238E27FC236}">
                    <a16:creationId xmlns:a16="http://schemas.microsoft.com/office/drawing/2014/main" id="{79D4BDC3-FB6B-2659-FE8F-96693B8C1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541" y="2478479"/>
                <a:ext cx="57380" cy="34730"/>
              </a:xfrm>
              <a:custGeom>
                <a:avLst/>
                <a:gdLst>
                  <a:gd name="T0" fmla="*/ 5532 w 20000"/>
                  <a:gd name="T1" fmla="*/ 19655 h 20000"/>
                  <a:gd name="T2" fmla="*/ 0 w 20000"/>
                  <a:gd name="T3" fmla="*/ 17931 h 20000"/>
                  <a:gd name="T4" fmla="*/ 0 w 20000"/>
                  <a:gd name="T5" fmla="*/ 10690 h 20000"/>
                  <a:gd name="T6" fmla="*/ 7660 w 20000"/>
                  <a:gd name="T7" fmla="*/ 0 h 20000"/>
                  <a:gd name="T8" fmla="*/ 19787 w 20000"/>
                  <a:gd name="T9" fmla="*/ 5517 h 20000"/>
                  <a:gd name="T10" fmla="*/ 16596 w 20000"/>
                  <a:gd name="T11" fmla="*/ 10690 h 20000"/>
                  <a:gd name="T12" fmla="*/ 5532 w 20000"/>
                  <a:gd name="T13" fmla="*/ 1965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00" h="20000">
                    <a:moveTo>
                      <a:pt x="5532" y="19655"/>
                    </a:moveTo>
                    <a:lnTo>
                      <a:pt x="0" y="17931"/>
                    </a:lnTo>
                    <a:lnTo>
                      <a:pt x="0" y="10690"/>
                    </a:lnTo>
                    <a:lnTo>
                      <a:pt x="7660" y="0"/>
                    </a:lnTo>
                    <a:lnTo>
                      <a:pt x="19787" y="5517"/>
                    </a:lnTo>
                    <a:lnTo>
                      <a:pt x="16596" y="10690"/>
                    </a:lnTo>
                    <a:lnTo>
                      <a:pt x="5532" y="19655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3" name="Freeform 44">
                <a:extLst>
                  <a:ext uri="{FF2B5EF4-FFF2-40B4-BE49-F238E27FC236}">
                    <a16:creationId xmlns:a16="http://schemas.microsoft.com/office/drawing/2014/main" id="{9A85558C-97A3-FC0E-A492-0459B112A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5189" y="3076434"/>
                <a:ext cx="60400" cy="34730"/>
              </a:xfrm>
              <a:custGeom>
                <a:avLst/>
                <a:gdLst>
                  <a:gd name="T0" fmla="*/ 19798 w 20000"/>
                  <a:gd name="T1" fmla="*/ 19655 h 20000"/>
                  <a:gd name="T2" fmla="*/ 11515 w 20000"/>
                  <a:gd name="T3" fmla="*/ 19655 h 20000"/>
                  <a:gd name="T4" fmla="*/ 5253 w 20000"/>
                  <a:gd name="T5" fmla="*/ 10690 h 20000"/>
                  <a:gd name="T6" fmla="*/ 0 w 20000"/>
                  <a:gd name="T7" fmla="*/ 0 h 20000"/>
                  <a:gd name="T8" fmla="*/ 3232 w 20000"/>
                  <a:gd name="T9" fmla="*/ 0 h 20000"/>
                  <a:gd name="T10" fmla="*/ 13535 w 20000"/>
                  <a:gd name="T11" fmla="*/ 6897 h 20000"/>
                  <a:gd name="T12" fmla="*/ 18788 w 20000"/>
                  <a:gd name="T13" fmla="*/ 14138 h 20000"/>
                  <a:gd name="T14" fmla="*/ 19798 w 20000"/>
                  <a:gd name="T15" fmla="*/ 1965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000" h="20000">
                    <a:moveTo>
                      <a:pt x="19798" y="19655"/>
                    </a:moveTo>
                    <a:lnTo>
                      <a:pt x="11515" y="19655"/>
                    </a:lnTo>
                    <a:lnTo>
                      <a:pt x="5253" y="10690"/>
                    </a:lnTo>
                    <a:lnTo>
                      <a:pt x="0" y="0"/>
                    </a:lnTo>
                    <a:lnTo>
                      <a:pt x="3232" y="0"/>
                    </a:lnTo>
                    <a:lnTo>
                      <a:pt x="13535" y="6897"/>
                    </a:lnTo>
                    <a:lnTo>
                      <a:pt x="18788" y="14138"/>
                    </a:lnTo>
                    <a:lnTo>
                      <a:pt x="19798" y="19655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4" name="Freeform 43">
                <a:extLst>
                  <a:ext uri="{FF2B5EF4-FFF2-40B4-BE49-F238E27FC236}">
                    <a16:creationId xmlns:a16="http://schemas.microsoft.com/office/drawing/2014/main" id="{5D4F1649-4153-FC91-C5F0-25A99C998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3020" y="2513209"/>
                <a:ext cx="31710" cy="42280"/>
              </a:xfrm>
              <a:custGeom>
                <a:avLst/>
                <a:gdLst>
                  <a:gd name="T0" fmla="*/ 5769 w 20000"/>
                  <a:gd name="T1" fmla="*/ 19710 h 20000"/>
                  <a:gd name="T2" fmla="*/ 0 w 20000"/>
                  <a:gd name="T3" fmla="*/ 15072 h 20000"/>
                  <a:gd name="T4" fmla="*/ 9615 w 20000"/>
                  <a:gd name="T5" fmla="*/ 2899 h 20000"/>
                  <a:gd name="T6" fmla="*/ 19615 w 20000"/>
                  <a:gd name="T7" fmla="*/ 0 h 20000"/>
                  <a:gd name="T8" fmla="*/ 19615 w 20000"/>
                  <a:gd name="T9" fmla="*/ 7536 h 20000"/>
                  <a:gd name="T10" fmla="*/ 5769 w 20000"/>
                  <a:gd name="T11" fmla="*/ 1971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00" h="20000">
                    <a:moveTo>
                      <a:pt x="5769" y="19710"/>
                    </a:moveTo>
                    <a:lnTo>
                      <a:pt x="0" y="15072"/>
                    </a:lnTo>
                    <a:lnTo>
                      <a:pt x="9615" y="2899"/>
                    </a:lnTo>
                    <a:lnTo>
                      <a:pt x="19615" y="0"/>
                    </a:lnTo>
                    <a:lnTo>
                      <a:pt x="19615" y="7536"/>
                    </a:lnTo>
                    <a:lnTo>
                      <a:pt x="5769" y="19710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5" name="Freeform 42">
                <a:extLst>
                  <a:ext uri="{FF2B5EF4-FFF2-40B4-BE49-F238E27FC236}">
                    <a16:creationId xmlns:a16="http://schemas.microsoft.com/office/drawing/2014/main" id="{54EF638C-32E8-ECC6-CAE8-7AC39E8030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3990" y="2469419"/>
                <a:ext cx="16609" cy="19630"/>
              </a:xfrm>
              <a:custGeom>
                <a:avLst/>
                <a:gdLst>
                  <a:gd name="T0" fmla="*/ 3704 w 20000"/>
                  <a:gd name="T1" fmla="*/ 19375 h 20000"/>
                  <a:gd name="T2" fmla="*/ 0 w 20000"/>
                  <a:gd name="T3" fmla="*/ 0 h 20000"/>
                  <a:gd name="T4" fmla="*/ 19259 w 20000"/>
                  <a:gd name="T5" fmla="*/ 3750 h 20000"/>
                  <a:gd name="T6" fmla="*/ 19259 w 20000"/>
                  <a:gd name="T7" fmla="*/ 15625 h 20000"/>
                  <a:gd name="T8" fmla="*/ 3704 w 20000"/>
                  <a:gd name="T9" fmla="*/ 1937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3704" y="19375"/>
                    </a:moveTo>
                    <a:lnTo>
                      <a:pt x="0" y="0"/>
                    </a:lnTo>
                    <a:lnTo>
                      <a:pt x="19259" y="3750"/>
                    </a:lnTo>
                    <a:lnTo>
                      <a:pt x="19259" y="15625"/>
                    </a:lnTo>
                    <a:lnTo>
                      <a:pt x="3704" y="19375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6" name="Freeform 41">
                <a:extLst>
                  <a:ext uri="{FF2B5EF4-FFF2-40B4-BE49-F238E27FC236}">
                    <a16:creationId xmlns:a16="http://schemas.microsoft.com/office/drawing/2014/main" id="{BBBADD9A-D734-0C73-C1A6-39BE11373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9660" y="2463379"/>
                <a:ext cx="16610" cy="16610"/>
              </a:xfrm>
              <a:custGeom>
                <a:avLst/>
                <a:gdLst>
                  <a:gd name="T0" fmla="*/ 3704 w 20000"/>
                  <a:gd name="T1" fmla="*/ 19259 h 20000"/>
                  <a:gd name="T2" fmla="*/ 0 w 20000"/>
                  <a:gd name="T3" fmla="*/ 0 h 20000"/>
                  <a:gd name="T4" fmla="*/ 11852 w 20000"/>
                  <a:gd name="T5" fmla="*/ 0 h 20000"/>
                  <a:gd name="T6" fmla="*/ 19259 w 20000"/>
                  <a:gd name="T7" fmla="*/ 11852 h 20000"/>
                  <a:gd name="T8" fmla="*/ 3704 w 20000"/>
                  <a:gd name="T9" fmla="*/ 1925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3704" y="19259"/>
                    </a:moveTo>
                    <a:lnTo>
                      <a:pt x="0" y="0"/>
                    </a:lnTo>
                    <a:lnTo>
                      <a:pt x="11852" y="0"/>
                    </a:lnTo>
                    <a:lnTo>
                      <a:pt x="19259" y="11852"/>
                    </a:lnTo>
                    <a:lnTo>
                      <a:pt x="3704" y="19259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7" name="Freeform 38">
                <a:extLst>
                  <a:ext uri="{FF2B5EF4-FFF2-40B4-BE49-F238E27FC236}">
                    <a16:creationId xmlns:a16="http://schemas.microsoft.com/office/drawing/2014/main" id="{F9F4D37D-B082-613C-5465-AAF1A896DF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360" y="3601910"/>
                <a:ext cx="754994" cy="575306"/>
              </a:xfrm>
              <a:custGeom>
                <a:avLst/>
                <a:gdLst>
                  <a:gd name="T0" fmla="*/ 1584 w 20000"/>
                  <a:gd name="T1" fmla="*/ 0 h 20000"/>
                  <a:gd name="T2" fmla="*/ 4160 w 20000"/>
                  <a:gd name="T3" fmla="*/ 1721 h 20000"/>
                  <a:gd name="T4" fmla="*/ 6144 w 20000"/>
                  <a:gd name="T5" fmla="*/ 1406 h 20000"/>
                  <a:gd name="T6" fmla="*/ 8304 w 20000"/>
                  <a:gd name="T7" fmla="*/ 2917 h 20000"/>
                  <a:gd name="T8" fmla="*/ 9360 w 20000"/>
                  <a:gd name="T9" fmla="*/ 4659 h 20000"/>
                  <a:gd name="T10" fmla="*/ 10704 w 20000"/>
                  <a:gd name="T11" fmla="*/ 4113 h 20000"/>
                  <a:gd name="T12" fmla="*/ 11616 w 20000"/>
                  <a:gd name="T13" fmla="*/ 6401 h 20000"/>
                  <a:gd name="T14" fmla="*/ 12848 w 20000"/>
                  <a:gd name="T15" fmla="*/ 8227 h 20000"/>
                  <a:gd name="T16" fmla="*/ 13024 w 20000"/>
                  <a:gd name="T17" fmla="*/ 8688 h 20000"/>
                  <a:gd name="T18" fmla="*/ 12592 w 20000"/>
                  <a:gd name="T19" fmla="*/ 9759 h 20000"/>
                  <a:gd name="T20" fmla="*/ 12272 w 20000"/>
                  <a:gd name="T21" fmla="*/ 12046 h 20000"/>
                  <a:gd name="T22" fmla="*/ 12272 w 20000"/>
                  <a:gd name="T23" fmla="*/ 12802 h 20000"/>
                  <a:gd name="T24" fmla="*/ 13024 w 20000"/>
                  <a:gd name="T25" fmla="*/ 14648 h 20000"/>
                  <a:gd name="T26" fmla="*/ 13936 w 20000"/>
                  <a:gd name="T27" fmla="*/ 16076 h 20000"/>
                  <a:gd name="T28" fmla="*/ 15408 w 20000"/>
                  <a:gd name="T29" fmla="*/ 16285 h 20000"/>
                  <a:gd name="T30" fmla="*/ 17008 w 20000"/>
                  <a:gd name="T31" fmla="*/ 15425 h 20000"/>
                  <a:gd name="T32" fmla="*/ 17504 w 20000"/>
                  <a:gd name="T33" fmla="*/ 13788 h 20000"/>
                  <a:gd name="T34" fmla="*/ 18576 w 20000"/>
                  <a:gd name="T35" fmla="*/ 13116 h 20000"/>
                  <a:gd name="T36" fmla="*/ 19984 w 20000"/>
                  <a:gd name="T37" fmla="*/ 13116 h 20000"/>
                  <a:gd name="T38" fmla="*/ 19568 w 20000"/>
                  <a:gd name="T39" fmla="*/ 14544 h 20000"/>
                  <a:gd name="T40" fmla="*/ 19392 w 20000"/>
                  <a:gd name="T41" fmla="*/ 15215 h 20000"/>
                  <a:gd name="T42" fmla="*/ 18912 w 20000"/>
                  <a:gd name="T43" fmla="*/ 15950 h 20000"/>
                  <a:gd name="T44" fmla="*/ 18480 w 20000"/>
                  <a:gd name="T45" fmla="*/ 16285 h 20000"/>
                  <a:gd name="T46" fmla="*/ 16832 w 20000"/>
                  <a:gd name="T47" fmla="*/ 16810 h 20000"/>
                  <a:gd name="T48" fmla="*/ 17168 w 20000"/>
                  <a:gd name="T49" fmla="*/ 18237 h 20000"/>
                  <a:gd name="T50" fmla="*/ 16160 w 20000"/>
                  <a:gd name="T51" fmla="*/ 18552 h 20000"/>
                  <a:gd name="T52" fmla="*/ 15920 w 20000"/>
                  <a:gd name="T53" fmla="*/ 19643 h 20000"/>
                  <a:gd name="T54" fmla="*/ 15248 w 20000"/>
                  <a:gd name="T55" fmla="*/ 19203 h 20000"/>
                  <a:gd name="T56" fmla="*/ 13760 w 20000"/>
                  <a:gd name="T57" fmla="*/ 18552 h 20000"/>
                  <a:gd name="T58" fmla="*/ 11280 w 20000"/>
                  <a:gd name="T59" fmla="*/ 18006 h 20000"/>
                  <a:gd name="T60" fmla="*/ 8960 w 20000"/>
                  <a:gd name="T61" fmla="*/ 16600 h 20000"/>
                  <a:gd name="T62" fmla="*/ 7040 w 20000"/>
                  <a:gd name="T63" fmla="*/ 15425 h 20000"/>
                  <a:gd name="T64" fmla="*/ 6800 w 20000"/>
                  <a:gd name="T65" fmla="*/ 14019 h 20000"/>
                  <a:gd name="T66" fmla="*/ 6976 w 20000"/>
                  <a:gd name="T67" fmla="*/ 13116 h 20000"/>
                  <a:gd name="T68" fmla="*/ 6304 w 20000"/>
                  <a:gd name="T69" fmla="*/ 10850 h 20000"/>
                  <a:gd name="T70" fmla="*/ 4384 w 20000"/>
                  <a:gd name="T71" fmla="*/ 8017 h 20000"/>
                  <a:gd name="T72" fmla="*/ 4560 w 20000"/>
                  <a:gd name="T73" fmla="*/ 6946 h 20000"/>
                  <a:gd name="T74" fmla="*/ 3904 w 20000"/>
                  <a:gd name="T75" fmla="*/ 5750 h 20000"/>
                  <a:gd name="T76" fmla="*/ 3232 w 20000"/>
                  <a:gd name="T77" fmla="*/ 4890 h 20000"/>
                  <a:gd name="T78" fmla="*/ 2656 w 20000"/>
                  <a:gd name="T79" fmla="*/ 2057 h 20000"/>
                  <a:gd name="T80" fmla="*/ 1344 w 20000"/>
                  <a:gd name="T81" fmla="*/ 2917 h 20000"/>
                  <a:gd name="T82" fmla="*/ 2240 w 20000"/>
                  <a:gd name="T83" fmla="*/ 4974 h 20000"/>
                  <a:gd name="T84" fmla="*/ 2496 w 20000"/>
                  <a:gd name="T85" fmla="*/ 5960 h 20000"/>
                  <a:gd name="T86" fmla="*/ 2912 w 20000"/>
                  <a:gd name="T87" fmla="*/ 6611 h 20000"/>
                  <a:gd name="T88" fmla="*/ 3728 w 20000"/>
                  <a:gd name="T89" fmla="*/ 9654 h 20000"/>
                  <a:gd name="T90" fmla="*/ 3984 w 20000"/>
                  <a:gd name="T91" fmla="*/ 10976 h 20000"/>
                  <a:gd name="T92" fmla="*/ 3472 w 20000"/>
                  <a:gd name="T93" fmla="*/ 10640 h 20000"/>
                  <a:gd name="T94" fmla="*/ 2416 w 20000"/>
                  <a:gd name="T95" fmla="*/ 7492 h 20000"/>
                  <a:gd name="T96" fmla="*/ 1584 w 20000"/>
                  <a:gd name="T97" fmla="*/ 6821 h 20000"/>
                  <a:gd name="T98" fmla="*/ 1344 w 20000"/>
                  <a:gd name="T99" fmla="*/ 5750 h 20000"/>
                  <a:gd name="T100" fmla="*/ 912 w 20000"/>
                  <a:gd name="T101" fmla="*/ 3799 h 20000"/>
                  <a:gd name="T102" fmla="*/ 256 w 20000"/>
                  <a:gd name="T103" fmla="*/ 140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000" h="20000">
                    <a:moveTo>
                      <a:pt x="0" y="84"/>
                    </a:moveTo>
                    <a:lnTo>
                      <a:pt x="1584" y="0"/>
                    </a:lnTo>
                    <a:lnTo>
                      <a:pt x="1584" y="336"/>
                    </a:lnTo>
                    <a:lnTo>
                      <a:pt x="4160" y="1721"/>
                    </a:lnTo>
                    <a:lnTo>
                      <a:pt x="6144" y="1847"/>
                    </a:lnTo>
                    <a:lnTo>
                      <a:pt x="6144" y="1406"/>
                    </a:lnTo>
                    <a:lnTo>
                      <a:pt x="7392" y="1406"/>
                    </a:lnTo>
                    <a:lnTo>
                      <a:pt x="8304" y="2917"/>
                    </a:lnTo>
                    <a:lnTo>
                      <a:pt x="8464" y="4008"/>
                    </a:lnTo>
                    <a:lnTo>
                      <a:pt x="9360" y="4659"/>
                    </a:lnTo>
                    <a:lnTo>
                      <a:pt x="10032" y="3799"/>
                    </a:lnTo>
                    <a:lnTo>
                      <a:pt x="10704" y="4113"/>
                    </a:lnTo>
                    <a:lnTo>
                      <a:pt x="11280" y="5750"/>
                    </a:lnTo>
                    <a:lnTo>
                      <a:pt x="11616" y="6401"/>
                    </a:lnTo>
                    <a:lnTo>
                      <a:pt x="11776" y="7492"/>
                    </a:lnTo>
                    <a:lnTo>
                      <a:pt x="12848" y="8227"/>
                    </a:lnTo>
                    <a:lnTo>
                      <a:pt x="13088" y="8017"/>
                    </a:lnTo>
                    <a:lnTo>
                      <a:pt x="13024" y="8688"/>
                    </a:lnTo>
                    <a:lnTo>
                      <a:pt x="12688" y="8898"/>
                    </a:lnTo>
                    <a:lnTo>
                      <a:pt x="12592" y="9759"/>
                    </a:lnTo>
                    <a:lnTo>
                      <a:pt x="12432" y="10850"/>
                    </a:lnTo>
                    <a:lnTo>
                      <a:pt x="12272" y="12046"/>
                    </a:lnTo>
                    <a:lnTo>
                      <a:pt x="12592" y="12907"/>
                    </a:lnTo>
                    <a:lnTo>
                      <a:pt x="12272" y="12802"/>
                    </a:lnTo>
                    <a:lnTo>
                      <a:pt x="12592" y="13683"/>
                    </a:lnTo>
                    <a:lnTo>
                      <a:pt x="13024" y="14648"/>
                    </a:lnTo>
                    <a:lnTo>
                      <a:pt x="13280" y="15740"/>
                    </a:lnTo>
                    <a:lnTo>
                      <a:pt x="13936" y="16076"/>
                    </a:lnTo>
                    <a:lnTo>
                      <a:pt x="14352" y="16495"/>
                    </a:lnTo>
                    <a:lnTo>
                      <a:pt x="15408" y="16285"/>
                    </a:lnTo>
                    <a:lnTo>
                      <a:pt x="16096" y="15950"/>
                    </a:lnTo>
                    <a:lnTo>
                      <a:pt x="17008" y="15425"/>
                    </a:lnTo>
                    <a:lnTo>
                      <a:pt x="17248" y="14879"/>
                    </a:lnTo>
                    <a:lnTo>
                      <a:pt x="17504" y="13788"/>
                    </a:lnTo>
                    <a:lnTo>
                      <a:pt x="17824" y="13452"/>
                    </a:lnTo>
                    <a:lnTo>
                      <a:pt x="18576" y="13116"/>
                    </a:lnTo>
                    <a:lnTo>
                      <a:pt x="19136" y="12907"/>
                    </a:lnTo>
                    <a:lnTo>
                      <a:pt x="19984" y="13116"/>
                    </a:lnTo>
                    <a:lnTo>
                      <a:pt x="19984" y="13788"/>
                    </a:lnTo>
                    <a:lnTo>
                      <a:pt x="19568" y="14544"/>
                    </a:lnTo>
                    <a:lnTo>
                      <a:pt x="19136" y="15089"/>
                    </a:lnTo>
                    <a:lnTo>
                      <a:pt x="19392" y="15215"/>
                    </a:lnTo>
                    <a:lnTo>
                      <a:pt x="19136" y="16285"/>
                    </a:lnTo>
                    <a:lnTo>
                      <a:pt x="18912" y="15950"/>
                    </a:lnTo>
                    <a:lnTo>
                      <a:pt x="18736" y="16285"/>
                    </a:lnTo>
                    <a:lnTo>
                      <a:pt x="18480" y="16285"/>
                    </a:lnTo>
                    <a:lnTo>
                      <a:pt x="18080" y="16810"/>
                    </a:lnTo>
                    <a:lnTo>
                      <a:pt x="16832" y="16810"/>
                    </a:lnTo>
                    <a:lnTo>
                      <a:pt x="16576" y="17482"/>
                    </a:lnTo>
                    <a:lnTo>
                      <a:pt x="17168" y="18237"/>
                    </a:lnTo>
                    <a:lnTo>
                      <a:pt x="17008" y="18552"/>
                    </a:lnTo>
                    <a:lnTo>
                      <a:pt x="16160" y="18552"/>
                    </a:lnTo>
                    <a:lnTo>
                      <a:pt x="15760" y="19203"/>
                    </a:lnTo>
                    <a:lnTo>
                      <a:pt x="15920" y="19643"/>
                    </a:lnTo>
                    <a:lnTo>
                      <a:pt x="15664" y="19979"/>
                    </a:lnTo>
                    <a:lnTo>
                      <a:pt x="15248" y="19203"/>
                    </a:lnTo>
                    <a:lnTo>
                      <a:pt x="14352" y="18552"/>
                    </a:lnTo>
                    <a:lnTo>
                      <a:pt x="13760" y="18552"/>
                    </a:lnTo>
                    <a:lnTo>
                      <a:pt x="12688" y="19119"/>
                    </a:lnTo>
                    <a:lnTo>
                      <a:pt x="11280" y="18006"/>
                    </a:lnTo>
                    <a:lnTo>
                      <a:pt x="10032" y="17482"/>
                    </a:lnTo>
                    <a:lnTo>
                      <a:pt x="8960" y="16600"/>
                    </a:lnTo>
                    <a:lnTo>
                      <a:pt x="8048" y="16285"/>
                    </a:lnTo>
                    <a:lnTo>
                      <a:pt x="7040" y="15425"/>
                    </a:lnTo>
                    <a:lnTo>
                      <a:pt x="6544" y="14229"/>
                    </a:lnTo>
                    <a:lnTo>
                      <a:pt x="6800" y="14019"/>
                    </a:lnTo>
                    <a:lnTo>
                      <a:pt x="6800" y="13452"/>
                    </a:lnTo>
                    <a:lnTo>
                      <a:pt x="6976" y="13116"/>
                    </a:lnTo>
                    <a:lnTo>
                      <a:pt x="6720" y="12046"/>
                    </a:lnTo>
                    <a:lnTo>
                      <a:pt x="6304" y="10850"/>
                    </a:lnTo>
                    <a:lnTo>
                      <a:pt x="5632" y="9654"/>
                    </a:lnTo>
                    <a:lnTo>
                      <a:pt x="4384" y="8017"/>
                    </a:lnTo>
                    <a:lnTo>
                      <a:pt x="4640" y="7492"/>
                    </a:lnTo>
                    <a:lnTo>
                      <a:pt x="4560" y="6946"/>
                    </a:lnTo>
                    <a:lnTo>
                      <a:pt x="3904" y="6296"/>
                    </a:lnTo>
                    <a:lnTo>
                      <a:pt x="3904" y="5750"/>
                    </a:lnTo>
                    <a:lnTo>
                      <a:pt x="3568" y="5750"/>
                    </a:lnTo>
                    <a:lnTo>
                      <a:pt x="3232" y="4890"/>
                    </a:lnTo>
                    <a:lnTo>
                      <a:pt x="2656" y="3463"/>
                    </a:lnTo>
                    <a:lnTo>
                      <a:pt x="2656" y="2057"/>
                    </a:lnTo>
                    <a:lnTo>
                      <a:pt x="1504" y="965"/>
                    </a:lnTo>
                    <a:lnTo>
                      <a:pt x="1344" y="2917"/>
                    </a:lnTo>
                    <a:lnTo>
                      <a:pt x="1824" y="3799"/>
                    </a:lnTo>
                    <a:lnTo>
                      <a:pt x="2240" y="4974"/>
                    </a:lnTo>
                    <a:lnTo>
                      <a:pt x="2240" y="5519"/>
                    </a:lnTo>
                    <a:lnTo>
                      <a:pt x="2496" y="5960"/>
                    </a:lnTo>
                    <a:lnTo>
                      <a:pt x="2912" y="7156"/>
                    </a:lnTo>
                    <a:lnTo>
                      <a:pt x="2912" y="6611"/>
                    </a:lnTo>
                    <a:lnTo>
                      <a:pt x="3472" y="8898"/>
                    </a:lnTo>
                    <a:lnTo>
                      <a:pt x="3728" y="9654"/>
                    </a:lnTo>
                    <a:lnTo>
                      <a:pt x="3904" y="10073"/>
                    </a:lnTo>
                    <a:lnTo>
                      <a:pt x="3984" y="10976"/>
                    </a:lnTo>
                    <a:lnTo>
                      <a:pt x="3728" y="11396"/>
                    </a:lnTo>
                    <a:lnTo>
                      <a:pt x="3472" y="10640"/>
                    </a:lnTo>
                    <a:lnTo>
                      <a:pt x="2240" y="8898"/>
                    </a:lnTo>
                    <a:lnTo>
                      <a:pt x="2416" y="7492"/>
                    </a:lnTo>
                    <a:lnTo>
                      <a:pt x="1824" y="6611"/>
                    </a:lnTo>
                    <a:lnTo>
                      <a:pt x="1584" y="6821"/>
                    </a:lnTo>
                    <a:lnTo>
                      <a:pt x="752" y="5519"/>
                    </a:lnTo>
                    <a:lnTo>
                      <a:pt x="1344" y="5750"/>
                    </a:lnTo>
                    <a:lnTo>
                      <a:pt x="1504" y="4890"/>
                    </a:lnTo>
                    <a:lnTo>
                      <a:pt x="912" y="3799"/>
                    </a:lnTo>
                    <a:lnTo>
                      <a:pt x="496" y="3127"/>
                    </a:lnTo>
                    <a:lnTo>
                      <a:pt x="256" y="1406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8" name="Freeform 29">
                <a:extLst>
                  <a:ext uri="{FF2B5EF4-FFF2-40B4-BE49-F238E27FC236}">
                    <a16:creationId xmlns:a16="http://schemas.microsoft.com/office/drawing/2014/main" id="{6BEF52C6-5913-B60B-E12F-4B6559B1F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1011" y="2969225"/>
                <a:ext cx="1508479" cy="904483"/>
              </a:xfrm>
              <a:custGeom>
                <a:avLst/>
                <a:gdLst>
                  <a:gd name="T0" fmla="*/ 11494 w 20000"/>
                  <a:gd name="T1" fmla="*/ 1176 h 20000"/>
                  <a:gd name="T2" fmla="*/ 11694 w 20000"/>
                  <a:gd name="T3" fmla="*/ 2071 h 20000"/>
                  <a:gd name="T4" fmla="*/ 12070 w 20000"/>
                  <a:gd name="T5" fmla="*/ 2565 h 20000"/>
                  <a:gd name="T6" fmla="*/ 12479 w 20000"/>
                  <a:gd name="T7" fmla="*/ 2979 h 20000"/>
                  <a:gd name="T8" fmla="*/ 11950 w 20000"/>
                  <a:gd name="T9" fmla="*/ 3794 h 20000"/>
                  <a:gd name="T10" fmla="*/ 12815 w 20000"/>
                  <a:gd name="T11" fmla="*/ 3794 h 20000"/>
                  <a:gd name="T12" fmla="*/ 13144 w 20000"/>
                  <a:gd name="T13" fmla="*/ 3527 h 20000"/>
                  <a:gd name="T14" fmla="*/ 13360 w 20000"/>
                  <a:gd name="T15" fmla="*/ 4075 h 20000"/>
                  <a:gd name="T16" fmla="*/ 14145 w 20000"/>
                  <a:gd name="T17" fmla="*/ 4008 h 20000"/>
                  <a:gd name="T18" fmla="*/ 14441 w 20000"/>
                  <a:gd name="T19" fmla="*/ 4703 h 20000"/>
                  <a:gd name="T20" fmla="*/ 13480 w 20000"/>
                  <a:gd name="T21" fmla="*/ 4770 h 20000"/>
                  <a:gd name="T22" fmla="*/ 13024 w 20000"/>
                  <a:gd name="T23" fmla="*/ 6146 h 20000"/>
                  <a:gd name="T24" fmla="*/ 12815 w 20000"/>
                  <a:gd name="T25" fmla="*/ 8016 h 20000"/>
                  <a:gd name="T26" fmla="*/ 13264 w 20000"/>
                  <a:gd name="T27" fmla="*/ 6907 h 20000"/>
                  <a:gd name="T28" fmla="*/ 13769 w 20000"/>
                  <a:gd name="T29" fmla="*/ 5464 h 20000"/>
                  <a:gd name="T30" fmla="*/ 14145 w 20000"/>
                  <a:gd name="T31" fmla="*/ 4916 h 20000"/>
                  <a:gd name="T32" fmla="*/ 14345 w 20000"/>
                  <a:gd name="T33" fmla="*/ 6226 h 20000"/>
                  <a:gd name="T34" fmla="*/ 14642 w 20000"/>
                  <a:gd name="T35" fmla="*/ 6359 h 20000"/>
                  <a:gd name="T36" fmla="*/ 14441 w 20000"/>
                  <a:gd name="T37" fmla="*/ 7615 h 20000"/>
                  <a:gd name="T38" fmla="*/ 15226 w 20000"/>
                  <a:gd name="T39" fmla="*/ 8363 h 20000"/>
                  <a:gd name="T40" fmla="*/ 15843 w 20000"/>
                  <a:gd name="T41" fmla="*/ 7321 h 20000"/>
                  <a:gd name="T42" fmla="*/ 16636 w 20000"/>
                  <a:gd name="T43" fmla="*/ 6987 h 20000"/>
                  <a:gd name="T44" fmla="*/ 18502 w 20000"/>
                  <a:gd name="T45" fmla="*/ 5878 h 20000"/>
                  <a:gd name="T46" fmla="*/ 19584 w 20000"/>
                  <a:gd name="T47" fmla="*/ 4342 h 20000"/>
                  <a:gd name="T48" fmla="*/ 19784 w 20000"/>
                  <a:gd name="T49" fmla="*/ 5464 h 20000"/>
                  <a:gd name="T50" fmla="*/ 19455 w 20000"/>
                  <a:gd name="T51" fmla="*/ 6440 h 20000"/>
                  <a:gd name="T52" fmla="*/ 18502 w 20000"/>
                  <a:gd name="T53" fmla="*/ 8016 h 20000"/>
                  <a:gd name="T54" fmla="*/ 18783 w 20000"/>
                  <a:gd name="T55" fmla="*/ 8577 h 20000"/>
                  <a:gd name="T56" fmla="*/ 17461 w 20000"/>
                  <a:gd name="T57" fmla="*/ 9058 h 20000"/>
                  <a:gd name="T58" fmla="*/ 17253 w 20000"/>
                  <a:gd name="T59" fmla="*/ 9339 h 20000"/>
                  <a:gd name="T60" fmla="*/ 16916 w 20000"/>
                  <a:gd name="T61" fmla="*/ 10514 h 20000"/>
                  <a:gd name="T62" fmla="*/ 16756 w 20000"/>
                  <a:gd name="T63" fmla="*/ 10701 h 20000"/>
                  <a:gd name="T64" fmla="*/ 16388 w 20000"/>
                  <a:gd name="T65" fmla="*/ 10514 h 20000"/>
                  <a:gd name="T66" fmla="*/ 16211 w 20000"/>
                  <a:gd name="T67" fmla="*/ 10915 h 20000"/>
                  <a:gd name="T68" fmla="*/ 16211 w 20000"/>
                  <a:gd name="T69" fmla="*/ 11476 h 20000"/>
                  <a:gd name="T70" fmla="*/ 16388 w 20000"/>
                  <a:gd name="T71" fmla="*/ 12585 h 20000"/>
                  <a:gd name="T72" fmla="*/ 16051 w 20000"/>
                  <a:gd name="T73" fmla="*/ 12585 h 20000"/>
                  <a:gd name="T74" fmla="*/ 15963 w 20000"/>
                  <a:gd name="T75" fmla="*/ 13066 h 20000"/>
                  <a:gd name="T76" fmla="*/ 14970 w 20000"/>
                  <a:gd name="T77" fmla="*/ 14522 h 20000"/>
                  <a:gd name="T78" fmla="*/ 14145 w 20000"/>
                  <a:gd name="T79" fmla="*/ 17088 h 20000"/>
                  <a:gd name="T80" fmla="*/ 14145 w 20000"/>
                  <a:gd name="T81" fmla="*/ 19987 h 20000"/>
                  <a:gd name="T82" fmla="*/ 13560 w 20000"/>
                  <a:gd name="T83" fmla="*/ 18731 h 20000"/>
                  <a:gd name="T84" fmla="*/ 13480 w 20000"/>
                  <a:gd name="T85" fmla="*/ 17635 h 20000"/>
                  <a:gd name="T86" fmla="*/ 12687 w 20000"/>
                  <a:gd name="T87" fmla="*/ 16927 h 20000"/>
                  <a:gd name="T88" fmla="*/ 11742 w 20000"/>
                  <a:gd name="T89" fmla="*/ 16326 h 20000"/>
                  <a:gd name="T90" fmla="*/ 11197 w 20000"/>
                  <a:gd name="T91" fmla="*/ 16727 h 20000"/>
                  <a:gd name="T92" fmla="*/ 10453 w 20000"/>
                  <a:gd name="T93" fmla="*/ 16874 h 20000"/>
                  <a:gd name="T94" fmla="*/ 9083 w 20000"/>
                  <a:gd name="T95" fmla="*/ 17141 h 20000"/>
                  <a:gd name="T96" fmla="*/ 8250 w 20000"/>
                  <a:gd name="T97" fmla="*/ 19078 h 20000"/>
                  <a:gd name="T98" fmla="*/ 7505 w 20000"/>
                  <a:gd name="T99" fmla="*/ 18049 h 20000"/>
                  <a:gd name="T100" fmla="*/ 6712 w 20000"/>
                  <a:gd name="T101" fmla="*/ 16379 h 20000"/>
                  <a:gd name="T102" fmla="*/ 5847 w 20000"/>
                  <a:gd name="T103" fmla="*/ 15832 h 20000"/>
                  <a:gd name="T104" fmla="*/ 4766 w 20000"/>
                  <a:gd name="T105" fmla="*/ 15150 h 20000"/>
                  <a:gd name="T106" fmla="*/ 2491 w 20000"/>
                  <a:gd name="T107" fmla="*/ 13975 h 20000"/>
                  <a:gd name="T108" fmla="*/ 1370 w 20000"/>
                  <a:gd name="T109" fmla="*/ 12933 h 20000"/>
                  <a:gd name="T110" fmla="*/ 705 w 20000"/>
                  <a:gd name="T111" fmla="*/ 11824 h 20000"/>
                  <a:gd name="T112" fmla="*/ 328 w 20000"/>
                  <a:gd name="T113" fmla="*/ 10367 h 20000"/>
                  <a:gd name="T114" fmla="*/ 408 w 20000"/>
                  <a:gd name="T115" fmla="*/ 9472 h 20000"/>
                  <a:gd name="T116" fmla="*/ 80 w 20000"/>
                  <a:gd name="T117" fmla="*/ 8016 h 20000"/>
                  <a:gd name="T118" fmla="*/ 288 w 20000"/>
                  <a:gd name="T119" fmla="*/ 5464 h 20000"/>
                  <a:gd name="T120" fmla="*/ 1081 w 20000"/>
                  <a:gd name="T121" fmla="*/ 2004 h 20000"/>
                  <a:gd name="T122" fmla="*/ 1618 w 20000"/>
                  <a:gd name="T123" fmla="*/ 1309 h 20000"/>
                  <a:gd name="T124" fmla="*/ 1898 w 20000"/>
                  <a:gd name="T125" fmla="*/ 41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000" h="20000">
                    <a:moveTo>
                      <a:pt x="10989" y="1523"/>
                    </a:moveTo>
                    <a:lnTo>
                      <a:pt x="11278" y="962"/>
                    </a:lnTo>
                    <a:lnTo>
                      <a:pt x="11494" y="1176"/>
                    </a:lnTo>
                    <a:lnTo>
                      <a:pt x="11494" y="1804"/>
                    </a:lnTo>
                    <a:lnTo>
                      <a:pt x="11197" y="1804"/>
                    </a:lnTo>
                    <a:lnTo>
                      <a:pt x="11694" y="2071"/>
                    </a:lnTo>
                    <a:lnTo>
                      <a:pt x="11694" y="1804"/>
                    </a:lnTo>
                    <a:lnTo>
                      <a:pt x="11950" y="2351"/>
                    </a:lnTo>
                    <a:lnTo>
                      <a:pt x="12070" y="2565"/>
                    </a:lnTo>
                    <a:lnTo>
                      <a:pt x="12559" y="2619"/>
                    </a:lnTo>
                    <a:lnTo>
                      <a:pt x="12936" y="2766"/>
                    </a:lnTo>
                    <a:lnTo>
                      <a:pt x="12479" y="2979"/>
                    </a:lnTo>
                    <a:lnTo>
                      <a:pt x="12151" y="3327"/>
                    </a:lnTo>
                    <a:lnTo>
                      <a:pt x="11822" y="3794"/>
                    </a:lnTo>
                    <a:lnTo>
                      <a:pt x="11950" y="3794"/>
                    </a:lnTo>
                    <a:lnTo>
                      <a:pt x="12199" y="3661"/>
                    </a:lnTo>
                    <a:lnTo>
                      <a:pt x="12151" y="3874"/>
                    </a:lnTo>
                    <a:lnTo>
                      <a:pt x="12815" y="3794"/>
                    </a:lnTo>
                    <a:lnTo>
                      <a:pt x="13232" y="3327"/>
                    </a:lnTo>
                    <a:lnTo>
                      <a:pt x="13360" y="3327"/>
                    </a:lnTo>
                    <a:lnTo>
                      <a:pt x="13144" y="3527"/>
                    </a:lnTo>
                    <a:lnTo>
                      <a:pt x="13024" y="3874"/>
                    </a:lnTo>
                    <a:lnTo>
                      <a:pt x="13264" y="3874"/>
                    </a:lnTo>
                    <a:lnTo>
                      <a:pt x="13360" y="4075"/>
                    </a:lnTo>
                    <a:lnTo>
                      <a:pt x="13560" y="4208"/>
                    </a:lnTo>
                    <a:lnTo>
                      <a:pt x="13769" y="4075"/>
                    </a:lnTo>
                    <a:lnTo>
                      <a:pt x="14145" y="4008"/>
                    </a:lnTo>
                    <a:lnTo>
                      <a:pt x="14145" y="4342"/>
                    </a:lnTo>
                    <a:lnTo>
                      <a:pt x="14345" y="4422"/>
                    </a:lnTo>
                    <a:lnTo>
                      <a:pt x="14441" y="4703"/>
                    </a:lnTo>
                    <a:lnTo>
                      <a:pt x="14225" y="4703"/>
                    </a:lnTo>
                    <a:lnTo>
                      <a:pt x="13897" y="4556"/>
                    </a:lnTo>
                    <a:lnTo>
                      <a:pt x="13480" y="4770"/>
                    </a:lnTo>
                    <a:lnTo>
                      <a:pt x="12936" y="5678"/>
                    </a:lnTo>
                    <a:lnTo>
                      <a:pt x="13360" y="5104"/>
                    </a:lnTo>
                    <a:lnTo>
                      <a:pt x="13024" y="6146"/>
                    </a:lnTo>
                    <a:lnTo>
                      <a:pt x="12903" y="6774"/>
                    </a:lnTo>
                    <a:lnTo>
                      <a:pt x="12815" y="7455"/>
                    </a:lnTo>
                    <a:lnTo>
                      <a:pt x="12815" y="8016"/>
                    </a:lnTo>
                    <a:lnTo>
                      <a:pt x="13104" y="8016"/>
                    </a:lnTo>
                    <a:lnTo>
                      <a:pt x="13264" y="7615"/>
                    </a:lnTo>
                    <a:lnTo>
                      <a:pt x="13264" y="6907"/>
                    </a:lnTo>
                    <a:lnTo>
                      <a:pt x="13360" y="6359"/>
                    </a:lnTo>
                    <a:lnTo>
                      <a:pt x="13480" y="5812"/>
                    </a:lnTo>
                    <a:lnTo>
                      <a:pt x="13769" y="5464"/>
                    </a:lnTo>
                    <a:lnTo>
                      <a:pt x="13897" y="5317"/>
                    </a:lnTo>
                    <a:lnTo>
                      <a:pt x="14017" y="4970"/>
                    </a:lnTo>
                    <a:lnTo>
                      <a:pt x="14145" y="4916"/>
                    </a:lnTo>
                    <a:lnTo>
                      <a:pt x="14553" y="5317"/>
                    </a:lnTo>
                    <a:lnTo>
                      <a:pt x="14553" y="5812"/>
                    </a:lnTo>
                    <a:lnTo>
                      <a:pt x="14345" y="6226"/>
                    </a:lnTo>
                    <a:lnTo>
                      <a:pt x="14225" y="6707"/>
                    </a:lnTo>
                    <a:lnTo>
                      <a:pt x="14345" y="6440"/>
                    </a:lnTo>
                    <a:lnTo>
                      <a:pt x="14642" y="6359"/>
                    </a:lnTo>
                    <a:lnTo>
                      <a:pt x="14642" y="6707"/>
                    </a:lnTo>
                    <a:lnTo>
                      <a:pt x="14642" y="7121"/>
                    </a:lnTo>
                    <a:lnTo>
                      <a:pt x="14441" y="7615"/>
                    </a:lnTo>
                    <a:lnTo>
                      <a:pt x="14145" y="8163"/>
                    </a:lnTo>
                    <a:lnTo>
                      <a:pt x="14642" y="8363"/>
                    </a:lnTo>
                    <a:lnTo>
                      <a:pt x="15226" y="8363"/>
                    </a:lnTo>
                    <a:lnTo>
                      <a:pt x="15635" y="8016"/>
                    </a:lnTo>
                    <a:lnTo>
                      <a:pt x="15883" y="7669"/>
                    </a:lnTo>
                    <a:lnTo>
                      <a:pt x="15843" y="7321"/>
                    </a:lnTo>
                    <a:lnTo>
                      <a:pt x="15763" y="7121"/>
                    </a:lnTo>
                    <a:lnTo>
                      <a:pt x="16388" y="7121"/>
                    </a:lnTo>
                    <a:lnTo>
                      <a:pt x="16636" y="6987"/>
                    </a:lnTo>
                    <a:lnTo>
                      <a:pt x="17173" y="6573"/>
                    </a:lnTo>
                    <a:lnTo>
                      <a:pt x="17373" y="5878"/>
                    </a:lnTo>
                    <a:lnTo>
                      <a:pt x="18502" y="5878"/>
                    </a:lnTo>
                    <a:lnTo>
                      <a:pt x="18702" y="5812"/>
                    </a:lnTo>
                    <a:lnTo>
                      <a:pt x="19535" y="4075"/>
                    </a:lnTo>
                    <a:lnTo>
                      <a:pt x="19584" y="4342"/>
                    </a:lnTo>
                    <a:lnTo>
                      <a:pt x="19864" y="4208"/>
                    </a:lnTo>
                    <a:lnTo>
                      <a:pt x="19992" y="4422"/>
                    </a:lnTo>
                    <a:lnTo>
                      <a:pt x="19784" y="5464"/>
                    </a:lnTo>
                    <a:lnTo>
                      <a:pt x="19992" y="6012"/>
                    </a:lnTo>
                    <a:lnTo>
                      <a:pt x="19912" y="6440"/>
                    </a:lnTo>
                    <a:lnTo>
                      <a:pt x="19455" y="6440"/>
                    </a:lnTo>
                    <a:lnTo>
                      <a:pt x="19207" y="6907"/>
                    </a:lnTo>
                    <a:lnTo>
                      <a:pt x="18783" y="7321"/>
                    </a:lnTo>
                    <a:lnTo>
                      <a:pt x="18502" y="8016"/>
                    </a:lnTo>
                    <a:lnTo>
                      <a:pt x="18582" y="8363"/>
                    </a:lnTo>
                    <a:lnTo>
                      <a:pt x="18783" y="8363"/>
                    </a:lnTo>
                    <a:lnTo>
                      <a:pt x="18783" y="8577"/>
                    </a:lnTo>
                    <a:lnTo>
                      <a:pt x="18334" y="8711"/>
                    </a:lnTo>
                    <a:lnTo>
                      <a:pt x="17958" y="8791"/>
                    </a:lnTo>
                    <a:lnTo>
                      <a:pt x="17461" y="9058"/>
                    </a:lnTo>
                    <a:lnTo>
                      <a:pt x="17918" y="9058"/>
                    </a:lnTo>
                    <a:lnTo>
                      <a:pt x="17461" y="9259"/>
                    </a:lnTo>
                    <a:lnTo>
                      <a:pt x="17253" y="9339"/>
                    </a:lnTo>
                    <a:lnTo>
                      <a:pt x="17293" y="9472"/>
                    </a:lnTo>
                    <a:lnTo>
                      <a:pt x="17173" y="9886"/>
                    </a:lnTo>
                    <a:lnTo>
                      <a:pt x="16916" y="10514"/>
                    </a:lnTo>
                    <a:lnTo>
                      <a:pt x="16716" y="10154"/>
                    </a:lnTo>
                    <a:lnTo>
                      <a:pt x="16716" y="10367"/>
                    </a:lnTo>
                    <a:lnTo>
                      <a:pt x="16756" y="10701"/>
                    </a:lnTo>
                    <a:lnTo>
                      <a:pt x="16508" y="11329"/>
                    </a:lnTo>
                    <a:lnTo>
                      <a:pt x="16428" y="10782"/>
                    </a:lnTo>
                    <a:lnTo>
                      <a:pt x="16388" y="10514"/>
                    </a:lnTo>
                    <a:lnTo>
                      <a:pt x="16508" y="10020"/>
                    </a:lnTo>
                    <a:lnTo>
                      <a:pt x="16308" y="10154"/>
                    </a:lnTo>
                    <a:lnTo>
                      <a:pt x="16211" y="10915"/>
                    </a:lnTo>
                    <a:lnTo>
                      <a:pt x="15963" y="10782"/>
                    </a:lnTo>
                    <a:lnTo>
                      <a:pt x="16308" y="11276"/>
                    </a:lnTo>
                    <a:lnTo>
                      <a:pt x="16211" y="11476"/>
                    </a:lnTo>
                    <a:lnTo>
                      <a:pt x="16179" y="11957"/>
                    </a:lnTo>
                    <a:lnTo>
                      <a:pt x="16388" y="12037"/>
                    </a:lnTo>
                    <a:lnTo>
                      <a:pt x="16388" y="12585"/>
                    </a:lnTo>
                    <a:lnTo>
                      <a:pt x="16308" y="12238"/>
                    </a:lnTo>
                    <a:lnTo>
                      <a:pt x="16211" y="12505"/>
                    </a:lnTo>
                    <a:lnTo>
                      <a:pt x="16051" y="12585"/>
                    </a:lnTo>
                    <a:lnTo>
                      <a:pt x="16388" y="12719"/>
                    </a:lnTo>
                    <a:lnTo>
                      <a:pt x="16211" y="13133"/>
                    </a:lnTo>
                    <a:lnTo>
                      <a:pt x="15963" y="13066"/>
                    </a:lnTo>
                    <a:lnTo>
                      <a:pt x="16091" y="13413"/>
                    </a:lnTo>
                    <a:lnTo>
                      <a:pt x="15427" y="14028"/>
                    </a:lnTo>
                    <a:lnTo>
                      <a:pt x="14970" y="14522"/>
                    </a:lnTo>
                    <a:lnTo>
                      <a:pt x="14473" y="15070"/>
                    </a:lnTo>
                    <a:lnTo>
                      <a:pt x="14097" y="15965"/>
                    </a:lnTo>
                    <a:lnTo>
                      <a:pt x="14145" y="17088"/>
                    </a:lnTo>
                    <a:lnTo>
                      <a:pt x="14225" y="18049"/>
                    </a:lnTo>
                    <a:lnTo>
                      <a:pt x="14345" y="18864"/>
                    </a:lnTo>
                    <a:lnTo>
                      <a:pt x="14145" y="19987"/>
                    </a:lnTo>
                    <a:lnTo>
                      <a:pt x="13897" y="19987"/>
                    </a:lnTo>
                    <a:lnTo>
                      <a:pt x="13688" y="19492"/>
                    </a:lnTo>
                    <a:lnTo>
                      <a:pt x="13560" y="18731"/>
                    </a:lnTo>
                    <a:lnTo>
                      <a:pt x="13560" y="18183"/>
                    </a:lnTo>
                    <a:lnTo>
                      <a:pt x="13440" y="18049"/>
                    </a:lnTo>
                    <a:lnTo>
                      <a:pt x="13480" y="17635"/>
                    </a:lnTo>
                    <a:lnTo>
                      <a:pt x="13360" y="17088"/>
                    </a:lnTo>
                    <a:lnTo>
                      <a:pt x="13104" y="16593"/>
                    </a:lnTo>
                    <a:lnTo>
                      <a:pt x="12687" y="16927"/>
                    </a:lnTo>
                    <a:lnTo>
                      <a:pt x="12399" y="16379"/>
                    </a:lnTo>
                    <a:lnTo>
                      <a:pt x="11854" y="16379"/>
                    </a:lnTo>
                    <a:lnTo>
                      <a:pt x="11742" y="16326"/>
                    </a:lnTo>
                    <a:lnTo>
                      <a:pt x="11278" y="16379"/>
                    </a:lnTo>
                    <a:lnTo>
                      <a:pt x="10869" y="16379"/>
                    </a:lnTo>
                    <a:lnTo>
                      <a:pt x="11197" y="16727"/>
                    </a:lnTo>
                    <a:lnTo>
                      <a:pt x="11278" y="17088"/>
                    </a:lnTo>
                    <a:lnTo>
                      <a:pt x="10949" y="17141"/>
                    </a:lnTo>
                    <a:lnTo>
                      <a:pt x="10453" y="16874"/>
                    </a:lnTo>
                    <a:lnTo>
                      <a:pt x="9956" y="16727"/>
                    </a:lnTo>
                    <a:lnTo>
                      <a:pt x="9459" y="16727"/>
                    </a:lnTo>
                    <a:lnTo>
                      <a:pt x="9083" y="17141"/>
                    </a:lnTo>
                    <a:lnTo>
                      <a:pt x="8578" y="17488"/>
                    </a:lnTo>
                    <a:lnTo>
                      <a:pt x="8218" y="18183"/>
                    </a:lnTo>
                    <a:lnTo>
                      <a:pt x="8250" y="19078"/>
                    </a:lnTo>
                    <a:lnTo>
                      <a:pt x="8122" y="19212"/>
                    </a:lnTo>
                    <a:lnTo>
                      <a:pt x="7593" y="18731"/>
                    </a:lnTo>
                    <a:lnTo>
                      <a:pt x="7505" y="18049"/>
                    </a:lnTo>
                    <a:lnTo>
                      <a:pt x="7337" y="17635"/>
                    </a:lnTo>
                    <a:lnTo>
                      <a:pt x="7056" y="16593"/>
                    </a:lnTo>
                    <a:lnTo>
                      <a:pt x="6712" y="16379"/>
                    </a:lnTo>
                    <a:lnTo>
                      <a:pt x="6384" y="16927"/>
                    </a:lnTo>
                    <a:lnTo>
                      <a:pt x="5927" y="16513"/>
                    </a:lnTo>
                    <a:lnTo>
                      <a:pt x="5847" y="15832"/>
                    </a:lnTo>
                    <a:lnTo>
                      <a:pt x="5390" y="14856"/>
                    </a:lnTo>
                    <a:lnTo>
                      <a:pt x="4766" y="14856"/>
                    </a:lnTo>
                    <a:lnTo>
                      <a:pt x="4766" y="15150"/>
                    </a:lnTo>
                    <a:lnTo>
                      <a:pt x="3781" y="15070"/>
                    </a:lnTo>
                    <a:lnTo>
                      <a:pt x="2491" y="14175"/>
                    </a:lnTo>
                    <a:lnTo>
                      <a:pt x="2491" y="13975"/>
                    </a:lnTo>
                    <a:lnTo>
                      <a:pt x="1698" y="14028"/>
                    </a:lnTo>
                    <a:lnTo>
                      <a:pt x="1618" y="13413"/>
                    </a:lnTo>
                    <a:lnTo>
                      <a:pt x="1370" y="12933"/>
                    </a:lnTo>
                    <a:lnTo>
                      <a:pt x="1081" y="12585"/>
                    </a:lnTo>
                    <a:lnTo>
                      <a:pt x="705" y="12505"/>
                    </a:lnTo>
                    <a:lnTo>
                      <a:pt x="705" y="11824"/>
                    </a:lnTo>
                    <a:lnTo>
                      <a:pt x="408" y="10915"/>
                    </a:lnTo>
                    <a:lnTo>
                      <a:pt x="497" y="10568"/>
                    </a:lnTo>
                    <a:lnTo>
                      <a:pt x="328" y="10367"/>
                    </a:lnTo>
                    <a:lnTo>
                      <a:pt x="328" y="9886"/>
                    </a:lnTo>
                    <a:lnTo>
                      <a:pt x="497" y="10020"/>
                    </a:lnTo>
                    <a:lnTo>
                      <a:pt x="408" y="9472"/>
                    </a:lnTo>
                    <a:lnTo>
                      <a:pt x="208" y="9606"/>
                    </a:lnTo>
                    <a:lnTo>
                      <a:pt x="80" y="8791"/>
                    </a:lnTo>
                    <a:lnTo>
                      <a:pt x="80" y="8016"/>
                    </a:lnTo>
                    <a:lnTo>
                      <a:pt x="0" y="7669"/>
                    </a:lnTo>
                    <a:lnTo>
                      <a:pt x="208" y="6707"/>
                    </a:lnTo>
                    <a:lnTo>
                      <a:pt x="288" y="5464"/>
                    </a:lnTo>
                    <a:lnTo>
                      <a:pt x="705" y="4075"/>
                    </a:lnTo>
                    <a:lnTo>
                      <a:pt x="953" y="2899"/>
                    </a:lnTo>
                    <a:lnTo>
                      <a:pt x="1081" y="2004"/>
                    </a:lnTo>
                    <a:lnTo>
                      <a:pt x="1161" y="548"/>
                    </a:lnTo>
                    <a:lnTo>
                      <a:pt x="1618" y="895"/>
                    </a:lnTo>
                    <a:lnTo>
                      <a:pt x="1618" y="1309"/>
                    </a:lnTo>
                    <a:lnTo>
                      <a:pt x="1570" y="1804"/>
                    </a:lnTo>
                    <a:lnTo>
                      <a:pt x="1818" y="1443"/>
                    </a:lnTo>
                    <a:lnTo>
                      <a:pt x="1898" y="414"/>
                    </a:lnTo>
                    <a:lnTo>
                      <a:pt x="1818" y="0"/>
                    </a:lnTo>
                    <a:lnTo>
                      <a:pt x="10989" y="1523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C5D5F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9" name="Freeform 28">
                <a:extLst>
                  <a:ext uri="{FF2B5EF4-FFF2-40B4-BE49-F238E27FC236}">
                    <a16:creationId xmlns:a16="http://schemas.microsoft.com/office/drawing/2014/main" id="{108B3348-C685-433C-A588-1F314D48C8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316" y="1669125"/>
                <a:ext cx="945253" cy="1013203"/>
              </a:xfrm>
              <a:custGeom>
                <a:avLst/>
                <a:gdLst>
                  <a:gd name="T0" fmla="*/ 14160 w 20000"/>
                  <a:gd name="T1" fmla="*/ 13683 h 20000"/>
                  <a:gd name="T2" fmla="*/ 15553 w 20000"/>
                  <a:gd name="T3" fmla="*/ 14684 h 20000"/>
                  <a:gd name="T4" fmla="*/ 16358 w 20000"/>
                  <a:gd name="T5" fmla="*/ 18451 h 20000"/>
                  <a:gd name="T6" fmla="*/ 15821 w 20000"/>
                  <a:gd name="T7" fmla="*/ 19988 h 20000"/>
                  <a:gd name="T8" fmla="*/ 15821 w 20000"/>
                  <a:gd name="T9" fmla="*/ 18868 h 20000"/>
                  <a:gd name="T10" fmla="*/ 15821 w 20000"/>
                  <a:gd name="T11" fmla="*/ 18379 h 20000"/>
                  <a:gd name="T12" fmla="*/ 15489 w 20000"/>
                  <a:gd name="T13" fmla="*/ 17461 h 20000"/>
                  <a:gd name="T14" fmla="*/ 15489 w 20000"/>
                  <a:gd name="T15" fmla="*/ 16603 h 20000"/>
                  <a:gd name="T16" fmla="*/ 15489 w 20000"/>
                  <a:gd name="T17" fmla="*/ 15292 h 20000"/>
                  <a:gd name="T18" fmla="*/ 14760 w 20000"/>
                  <a:gd name="T19" fmla="*/ 15673 h 20000"/>
                  <a:gd name="T20" fmla="*/ 14109 w 20000"/>
                  <a:gd name="T21" fmla="*/ 15852 h 20000"/>
                  <a:gd name="T22" fmla="*/ 13431 w 20000"/>
                  <a:gd name="T23" fmla="*/ 14553 h 20000"/>
                  <a:gd name="T24" fmla="*/ 13955 w 20000"/>
                  <a:gd name="T25" fmla="*/ 14243 h 20000"/>
                  <a:gd name="T26" fmla="*/ 12907 w 20000"/>
                  <a:gd name="T27" fmla="*/ 14064 h 20000"/>
                  <a:gd name="T28" fmla="*/ 11655 w 20000"/>
                  <a:gd name="T29" fmla="*/ 13564 h 20000"/>
                  <a:gd name="T30" fmla="*/ 11182 w 20000"/>
                  <a:gd name="T31" fmla="*/ 13075 h 20000"/>
                  <a:gd name="T32" fmla="*/ 11131 w 20000"/>
                  <a:gd name="T33" fmla="*/ 12217 h 20000"/>
                  <a:gd name="T34" fmla="*/ 10006 w 20000"/>
                  <a:gd name="T35" fmla="*/ 12217 h 20000"/>
                  <a:gd name="T36" fmla="*/ 8869 w 20000"/>
                  <a:gd name="T37" fmla="*/ 13075 h 20000"/>
                  <a:gd name="T38" fmla="*/ 7348 w 20000"/>
                  <a:gd name="T39" fmla="*/ 13504 h 20000"/>
                  <a:gd name="T40" fmla="*/ 7872 w 20000"/>
                  <a:gd name="T41" fmla="*/ 12765 h 20000"/>
                  <a:gd name="T42" fmla="*/ 9406 w 20000"/>
                  <a:gd name="T43" fmla="*/ 11955 h 20000"/>
                  <a:gd name="T44" fmla="*/ 9278 w 20000"/>
                  <a:gd name="T45" fmla="*/ 11418 h 20000"/>
                  <a:gd name="T46" fmla="*/ 7348 w 20000"/>
                  <a:gd name="T47" fmla="*/ 12467 h 20000"/>
                  <a:gd name="T48" fmla="*/ 5955 w 20000"/>
                  <a:gd name="T49" fmla="*/ 13564 h 20000"/>
                  <a:gd name="T50" fmla="*/ 4575 w 20000"/>
                  <a:gd name="T51" fmla="*/ 14875 h 20000"/>
                  <a:gd name="T52" fmla="*/ 1917 w 20000"/>
                  <a:gd name="T53" fmla="*/ 16460 h 20000"/>
                  <a:gd name="T54" fmla="*/ 204 w 20000"/>
                  <a:gd name="T55" fmla="*/ 16841 h 20000"/>
                  <a:gd name="T56" fmla="*/ 0 w 20000"/>
                  <a:gd name="T57" fmla="*/ 16651 h 20000"/>
                  <a:gd name="T58" fmla="*/ 728 w 20000"/>
                  <a:gd name="T59" fmla="*/ 16341 h 20000"/>
                  <a:gd name="T60" fmla="*/ 1073 w 20000"/>
                  <a:gd name="T61" fmla="*/ 16162 h 20000"/>
                  <a:gd name="T62" fmla="*/ 2645 w 20000"/>
                  <a:gd name="T63" fmla="*/ 15173 h 20000"/>
                  <a:gd name="T64" fmla="*/ 3706 w 20000"/>
                  <a:gd name="T65" fmla="*/ 14195 h 20000"/>
                  <a:gd name="T66" fmla="*/ 3847 w 20000"/>
                  <a:gd name="T67" fmla="*/ 13075 h 20000"/>
                  <a:gd name="T68" fmla="*/ 2850 w 20000"/>
                  <a:gd name="T69" fmla="*/ 12956 h 20000"/>
                  <a:gd name="T70" fmla="*/ 2121 w 20000"/>
                  <a:gd name="T71" fmla="*/ 12706 h 20000"/>
                  <a:gd name="T72" fmla="*/ 1994 w 20000"/>
                  <a:gd name="T73" fmla="*/ 11776 h 20000"/>
                  <a:gd name="T74" fmla="*/ 1789 w 20000"/>
                  <a:gd name="T75" fmla="*/ 10489 h 20000"/>
                  <a:gd name="T76" fmla="*/ 2645 w 20000"/>
                  <a:gd name="T77" fmla="*/ 10179 h 20000"/>
                  <a:gd name="T78" fmla="*/ 1649 w 20000"/>
                  <a:gd name="T79" fmla="*/ 9809 h 20000"/>
                  <a:gd name="T80" fmla="*/ 2326 w 20000"/>
                  <a:gd name="T81" fmla="*/ 8880 h 20000"/>
                  <a:gd name="T82" fmla="*/ 3578 w 20000"/>
                  <a:gd name="T83" fmla="*/ 7890 h 20000"/>
                  <a:gd name="T84" fmla="*/ 4971 w 20000"/>
                  <a:gd name="T85" fmla="*/ 7712 h 20000"/>
                  <a:gd name="T86" fmla="*/ 6160 w 20000"/>
                  <a:gd name="T87" fmla="*/ 6722 h 20000"/>
                  <a:gd name="T88" fmla="*/ 5559 w 20000"/>
                  <a:gd name="T89" fmla="*/ 6603 h 20000"/>
                  <a:gd name="T90" fmla="*/ 4051 w 20000"/>
                  <a:gd name="T91" fmla="*/ 5793 h 20000"/>
                  <a:gd name="T92" fmla="*/ 4703 w 20000"/>
                  <a:gd name="T93" fmla="*/ 5304 h 20000"/>
                  <a:gd name="T94" fmla="*/ 4051 w 20000"/>
                  <a:gd name="T95" fmla="*/ 4505 h 20000"/>
                  <a:gd name="T96" fmla="*/ 5431 w 20000"/>
                  <a:gd name="T97" fmla="*/ 4017 h 20000"/>
                  <a:gd name="T98" fmla="*/ 6952 w 20000"/>
                  <a:gd name="T99" fmla="*/ 3695 h 20000"/>
                  <a:gd name="T100" fmla="*/ 7744 w 20000"/>
                  <a:gd name="T101" fmla="*/ 4505 h 20000"/>
                  <a:gd name="T102" fmla="*/ 7553 w 20000"/>
                  <a:gd name="T103" fmla="*/ 4315 h 20000"/>
                  <a:gd name="T104" fmla="*/ 8077 w 20000"/>
                  <a:gd name="T105" fmla="*/ 4374 h 20000"/>
                  <a:gd name="T106" fmla="*/ 8000 w 20000"/>
                  <a:gd name="T107" fmla="*/ 3886 h 20000"/>
                  <a:gd name="T108" fmla="*/ 7348 w 20000"/>
                  <a:gd name="T109" fmla="*/ 1538 h 20000"/>
                  <a:gd name="T110" fmla="*/ 9137 w 20000"/>
                  <a:gd name="T111" fmla="*/ 1287 h 20000"/>
                  <a:gd name="T112" fmla="*/ 12575 w 20000"/>
                  <a:gd name="T113" fmla="*/ 238 h 20000"/>
                  <a:gd name="T114" fmla="*/ 13380 w 20000"/>
                  <a:gd name="T115" fmla="*/ 0 h 20000"/>
                  <a:gd name="T116" fmla="*/ 14505 w 20000"/>
                  <a:gd name="T117" fmla="*/ 608 h 20000"/>
                  <a:gd name="T118" fmla="*/ 15885 w 20000"/>
                  <a:gd name="T119" fmla="*/ 918 h 20000"/>
                  <a:gd name="T120" fmla="*/ 15885 w 20000"/>
                  <a:gd name="T121" fmla="*/ 1538 h 20000"/>
                  <a:gd name="T122" fmla="*/ 17214 w 20000"/>
                  <a:gd name="T123" fmla="*/ 1776 h 20000"/>
                  <a:gd name="T124" fmla="*/ 18134 w 20000"/>
                  <a:gd name="T125" fmla="*/ 252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000" h="20000">
                    <a:moveTo>
                      <a:pt x="19987" y="3826"/>
                    </a:moveTo>
                    <a:lnTo>
                      <a:pt x="15157" y="10298"/>
                    </a:lnTo>
                    <a:lnTo>
                      <a:pt x="13380" y="13564"/>
                    </a:lnTo>
                    <a:lnTo>
                      <a:pt x="14160" y="13683"/>
                    </a:lnTo>
                    <a:lnTo>
                      <a:pt x="14109" y="13874"/>
                    </a:lnTo>
                    <a:lnTo>
                      <a:pt x="14428" y="15292"/>
                    </a:lnTo>
                    <a:lnTo>
                      <a:pt x="15157" y="14803"/>
                    </a:lnTo>
                    <a:lnTo>
                      <a:pt x="15553" y="14684"/>
                    </a:lnTo>
                    <a:lnTo>
                      <a:pt x="15821" y="14875"/>
                    </a:lnTo>
                    <a:lnTo>
                      <a:pt x="15821" y="15542"/>
                    </a:lnTo>
                    <a:lnTo>
                      <a:pt x="16013" y="17890"/>
                    </a:lnTo>
                    <a:lnTo>
                      <a:pt x="16358" y="18451"/>
                    </a:lnTo>
                    <a:lnTo>
                      <a:pt x="16677" y="18939"/>
                    </a:lnTo>
                    <a:lnTo>
                      <a:pt x="16550" y="19190"/>
                    </a:lnTo>
                    <a:lnTo>
                      <a:pt x="16153" y="19738"/>
                    </a:lnTo>
                    <a:lnTo>
                      <a:pt x="15821" y="19988"/>
                    </a:lnTo>
                    <a:lnTo>
                      <a:pt x="15821" y="19678"/>
                    </a:lnTo>
                    <a:lnTo>
                      <a:pt x="16153" y="19237"/>
                    </a:lnTo>
                    <a:lnTo>
                      <a:pt x="16013" y="18868"/>
                    </a:lnTo>
                    <a:lnTo>
                      <a:pt x="15821" y="18868"/>
                    </a:lnTo>
                    <a:lnTo>
                      <a:pt x="15489" y="19058"/>
                    </a:lnTo>
                    <a:lnTo>
                      <a:pt x="15361" y="19058"/>
                    </a:lnTo>
                    <a:lnTo>
                      <a:pt x="15681" y="18749"/>
                    </a:lnTo>
                    <a:lnTo>
                      <a:pt x="15821" y="18379"/>
                    </a:lnTo>
                    <a:lnTo>
                      <a:pt x="15885" y="18069"/>
                    </a:lnTo>
                    <a:lnTo>
                      <a:pt x="15681" y="18069"/>
                    </a:lnTo>
                    <a:lnTo>
                      <a:pt x="15681" y="17890"/>
                    </a:lnTo>
                    <a:lnTo>
                      <a:pt x="15489" y="17461"/>
                    </a:lnTo>
                    <a:lnTo>
                      <a:pt x="15681" y="17139"/>
                    </a:lnTo>
                    <a:lnTo>
                      <a:pt x="15821" y="17271"/>
                    </a:lnTo>
                    <a:lnTo>
                      <a:pt x="15681" y="16841"/>
                    </a:lnTo>
                    <a:lnTo>
                      <a:pt x="15489" y="16603"/>
                    </a:lnTo>
                    <a:lnTo>
                      <a:pt x="15681" y="16281"/>
                    </a:lnTo>
                    <a:lnTo>
                      <a:pt x="15553" y="16341"/>
                    </a:lnTo>
                    <a:lnTo>
                      <a:pt x="15361" y="16162"/>
                    </a:lnTo>
                    <a:lnTo>
                      <a:pt x="15489" y="15292"/>
                    </a:lnTo>
                    <a:lnTo>
                      <a:pt x="15029" y="16281"/>
                    </a:lnTo>
                    <a:lnTo>
                      <a:pt x="14824" y="16091"/>
                    </a:lnTo>
                    <a:lnTo>
                      <a:pt x="14952" y="15483"/>
                    </a:lnTo>
                    <a:lnTo>
                      <a:pt x="14760" y="15673"/>
                    </a:lnTo>
                    <a:lnTo>
                      <a:pt x="14505" y="15364"/>
                    </a:lnTo>
                    <a:lnTo>
                      <a:pt x="14633" y="16091"/>
                    </a:lnTo>
                    <a:lnTo>
                      <a:pt x="14300" y="16162"/>
                    </a:lnTo>
                    <a:lnTo>
                      <a:pt x="14109" y="15852"/>
                    </a:lnTo>
                    <a:lnTo>
                      <a:pt x="13904" y="15173"/>
                    </a:lnTo>
                    <a:lnTo>
                      <a:pt x="13955" y="15054"/>
                    </a:lnTo>
                    <a:lnTo>
                      <a:pt x="13776" y="15054"/>
                    </a:lnTo>
                    <a:lnTo>
                      <a:pt x="13431" y="14553"/>
                    </a:lnTo>
                    <a:lnTo>
                      <a:pt x="13572" y="14362"/>
                    </a:lnTo>
                    <a:lnTo>
                      <a:pt x="13636" y="14195"/>
                    </a:lnTo>
                    <a:lnTo>
                      <a:pt x="13776" y="14493"/>
                    </a:lnTo>
                    <a:lnTo>
                      <a:pt x="13955" y="14243"/>
                    </a:lnTo>
                    <a:lnTo>
                      <a:pt x="13904" y="14064"/>
                    </a:lnTo>
                    <a:lnTo>
                      <a:pt x="13431" y="14243"/>
                    </a:lnTo>
                    <a:lnTo>
                      <a:pt x="13099" y="14243"/>
                    </a:lnTo>
                    <a:lnTo>
                      <a:pt x="12907" y="14064"/>
                    </a:lnTo>
                    <a:lnTo>
                      <a:pt x="13035" y="13874"/>
                    </a:lnTo>
                    <a:lnTo>
                      <a:pt x="12703" y="14005"/>
                    </a:lnTo>
                    <a:lnTo>
                      <a:pt x="12383" y="13683"/>
                    </a:lnTo>
                    <a:lnTo>
                      <a:pt x="11655" y="13564"/>
                    </a:lnTo>
                    <a:lnTo>
                      <a:pt x="11323" y="13194"/>
                    </a:lnTo>
                    <a:lnTo>
                      <a:pt x="11527" y="13075"/>
                    </a:lnTo>
                    <a:lnTo>
                      <a:pt x="11527" y="12896"/>
                    </a:lnTo>
                    <a:lnTo>
                      <a:pt x="11182" y="13075"/>
                    </a:lnTo>
                    <a:lnTo>
                      <a:pt x="10978" y="12896"/>
                    </a:lnTo>
                    <a:lnTo>
                      <a:pt x="10658" y="12586"/>
                    </a:lnTo>
                    <a:lnTo>
                      <a:pt x="10786" y="12396"/>
                    </a:lnTo>
                    <a:lnTo>
                      <a:pt x="11131" y="12217"/>
                    </a:lnTo>
                    <a:lnTo>
                      <a:pt x="10530" y="12277"/>
                    </a:lnTo>
                    <a:lnTo>
                      <a:pt x="10262" y="12277"/>
                    </a:lnTo>
                    <a:lnTo>
                      <a:pt x="10134" y="12217"/>
                    </a:lnTo>
                    <a:lnTo>
                      <a:pt x="10006" y="12217"/>
                    </a:lnTo>
                    <a:lnTo>
                      <a:pt x="9802" y="12467"/>
                    </a:lnTo>
                    <a:lnTo>
                      <a:pt x="9930" y="12706"/>
                    </a:lnTo>
                    <a:lnTo>
                      <a:pt x="9278" y="13194"/>
                    </a:lnTo>
                    <a:lnTo>
                      <a:pt x="8869" y="13075"/>
                    </a:lnTo>
                    <a:lnTo>
                      <a:pt x="8077" y="13504"/>
                    </a:lnTo>
                    <a:lnTo>
                      <a:pt x="7681" y="13683"/>
                    </a:lnTo>
                    <a:lnTo>
                      <a:pt x="7220" y="13683"/>
                    </a:lnTo>
                    <a:lnTo>
                      <a:pt x="7348" y="13504"/>
                    </a:lnTo>
                    <a:lnTo>
                      <a:pt x="8000" y="13194"/>
                    </a:lnTo>
                    <a:lnTo>
                      <a:pt x="7553" y="13194"/>
                    </a:lnTo>
                    <a:lnTo>
                      <a:pt x="7553" y="13075"/>
                    </a:lnTo>
                    <a:lnTo>
                      <a:pt x="7872" y="12765"/>
                    </a:lnTo>
                    <a:lnTo>
                      <a:pt x="8409" y="12217"/>
                    </a:lnTo>
                    <a:lnTo>
                      <a:pt x="8933" y="11955"/>
                    </a:lnTo>
                    <a:lnTo>
                      <a:pt x="9073" y="12098"/>
                    </a:lnTo>
                    <a:lnTo>
                      <a:pt x="9406" y="11955"/>
                    </a:lnTo>
                    <a:lnTo>
                      <a:pt x="9278" y="11907"/>
                    </a:lnTo>
                    <a:lnTo>
                      <a:pt x="9597" y="11657"/>
                    </a:lnTo>
                    <a:lnTo>
                      <a:pt x="9137" y="11657"/>
                    </a:lnTo>
                    <a:lnTo>
                      <a:pt x="9278" y="11418"/>
                    </a:lnTo>
                    <a:lnTo>
                      <a:pt x="8869" y="11657"/>
                    </a:lnTo>
                    <a:lnTo>
                      <a:pt x="8204" y="11955"/>
                    </a:lnTo>
                    <a:lnTo>
                      <a:pt x="7553" y="12467"/>
                    </a:lnTo>
                    <a:lnTo>
                      <a:pt x="7348" y="12467"/>
                    </a:lnTo>
                    <a:lnTo>
                      <a:pt x="7476" y="12706"/>
                    </a:lnTo>
                    <a:lnTo>
                      <a:pt x="7220" y="12765"/>
                    </a:lnTo>
                    <a:lnTo>
                      <a:pt x="6684" y="13075"/>
                    </a:lnTo>
                    <a:lnTo>
                      <a:pt x="5955" y="13564"/>
                    </a:lnTo>
                    <a:lnTo>
                      <a:pt x="6160" y="13683"/>
                    </a:lnTo>
                    <a:lnTo>
                      <a:pt x="6300" y="13874"/>
                    </a:lnTo>
                    <a:lnTo>
                      <a:pt x="5431" y="14493"/>
                    </a:lnTo>
                    <a:lnTo>
                      <a:pt x="4575" y="14875"/>
                    </a:lnTo>
                    <a:lnTo>
                      <a:pt x="3847" y="15292"/>
                    </a:lnTo>
                    <a:lnTo>
                      <a:pt x="2850" y="15852"/>
                    </a:lnTo>
                    <a:lnTo>
                      <a:pt x="2326" y="16162"/>
                    </a:lnTo>
                    <a:lnTo>
                      <a:pt x="1917" y="16460"/>
                    </a:lnTo>
                    <a:lnTo>
                      <a:pt x="1252" y="16770"/>
                    </a:lnTo>
                    <a:lnTo>
                      <a:pt x="1252" y="16603"/>
                    </a:lnTo>
                    <a:lnTo>
                      <a:pt x="920" y="16651"/>
                    </a:lnTo>
                    <a:lnTo>
                      <a:pt x="204" y="16841"/>
                    </a:lnTo>
                    <a:lnTo>
                      <a:pt x="268" y="16651"/>
                    </a:lnTo>
                    <a:lnTo>
                      <a:pt x="77" y="16770"/>
                    </a:lnTo>
                    <a:lnTo>
                      <a:pt x="0" y="16841"/>
                    </a:lnTo>
                    <a:lnTo>
                      <a:pt x="0" y="16651"/>
                    </a:lnTo>
                    <a:lnTo>
                      <a:pt x="0" y="16460"/>
                    </a:lnTo>
                    <a:lnTo>
                      <a:pt x="204" y="16281"/>
                    </a:lnTo>
                    <a:lnTo>
                      <a:pt x="792" y="16281"/>
                    </a:lnTo>
                    <a:lnTo>
                      <a:pt x="728" y="16341"/>
                    </a:lnTo>
                    <a:lnTo>
                      <a:pt x="792" y="16460"/>
                    </a:lnTo>
                    <a:lnTo>
                      <a:pt x="920" y="16341"/>
                    </a:lnTo>
                    <a:lnTo>
                      <a:pt x="1073" y="16460"/>
                    </a:lnTo>
                    <a:lnTo>
                      <a:pt x="1073" y="16162"/>
                    </a:lnTo>
                    <a:lnTo>
                      <a:pt x="1393" y="15852"/>
                    </a:lnTo>
                    <a:lnTo>
                      <a:pt x="2121" y="15483"/>
                    </a:lnTo>
                    <a:lnTo>
                      <a:pt x="2454" y="15542"/>
                    </a:lnTo>
                    <a:lnTo>
                      <a:pt x="2645" y="15173"/>
                    </a:lnTo>
                    <a:lnTo>
                      <a:pt x="3310" y="14875"/>
                    </a:lnTo>
                    <a:lnTo>
                      <a:pt x="3374" y="14875"/>
                    </a:lnTo>
                    <a:lnTo>
                      <a:pt x="3374" y="14803"/>
                    </a:lnTo>
                    <a:lnTo>
                      <a:pt x="3706" y="14195"/>
                    </a:lnTo>
                    <a:lnTo>
                      <a:pt x="3898" y="14005"/>
                    </a:lnTo>
                    <a:lnTo>
                      <a:pt x="4575" y="13385"/>
                    </a:lnTo>
                    <a:lnTo>
                      <a:pt x="3578" y="13564"/>
                    </a:lnTo>
                    <a:lnTo>
                      <a:pt x="3847" y="13075"/>
                    </a:lnTo>
                    <a:lnTo>
                      <a:pt x="3182" y="13754"/>
                    </a:lnTo>
                    <a:lnTo>
                      <a:pt x="3054" y="13194"/>
                    </a:lnTo>
                    <a:lnTo>
                      <a:pt x="2978" y="13266"/>
                    </a:lnTo>
                    <a:lnTo>
                      <a:pt x="2850" y="12956"/>
                    </a:lnTo>
                    <a:lnTo>
                      <a:pt x="2121" y="13266"/>
                    </a:lnTo>
                    <a:lnTo>
                      <a:pt x="1789" y="13194"/>
                    </a:lnTo>
                    <a:lnTo>
                      <a:pt x="1994" y="13075"/>
                    </a:lnTo>
                    <a:lnTo>
                      <a:pt x="2121" y="12706"/>
                    </a:lnTo>
                    <a:lnTo>
                      <a:pt x="2454" y="12396"/>
                    </a:lnTo>
                    <a:lnTo>
                      <a:pt x="2773" y="11287"/>
                    </a:lnTo>
                    <a:lnTo>
                      <a:pt x="2454" y="11776"/>
                    </a:lnTo>
                    <a:lnTo>
                      <a:pt x="1994" y="11776"/>
                    </a:lnTo>
                    <a:lnTo>
                      <a:pt x="1597" y="11657"/>
                    </a:lnTo>
                    <a:lnTo>
                      <a:pt x="1597" y="11168"/>
                    </a:lnTo>
                    <a:lnTo>
                      <a:pt x="1393" y="10787"/>
                    </a:lnTo>
                    <a:lnTo>
                      <a:pt x="1789" y="10489"/>
                    </a:lnTo>
                    <a:lnTo>
                      <a:pt x="2198" y="10787"/>
                    </a:lnTo>
                    <a:lnTo>
                      <a:pt x="2198" y="10977"/>
                    </a:lnTo>
                    <a:lnTo>
                      <a:pt x="2518" y="10667"/>
                    </a:lnTo>
                    <a:lnTo>
                      <a:pt x="2645" y="10179"/>
                    </a:lnTo>
                    <a:lnTo>
                      <a:pt x="2326" y="10369"/>
                    </a:lnTo>
                    <a:lnTo>
                      <a:pt x="2121" y="10489"/>
                    </a:lnTo>
                    <a:lnTo>
                      <a:pt x="1789" y="10298"/>
                    </a:lnTo>
                    <a:lnTo>
                      <a:pt x="1649" y="9809"/>
                    </a:lnTo>
                    <a:lnTo>
                      <a:pt x="1789" y="9499"/>
                    </a:lnTo>
                    <a:lnTo>
                      <a:pt x="1917" y="9321"/>
                    </a:lnTo>
                    <a:lnTo>
                      <a:pt x="2121" y="9321"/>
                    </a:lnTo>
                    <a:lnTo>
                      <a:pt x="2326" y="8880"/>
                    </a:lnTo>
                    <a:lnTo>
                      <a:pt x="2850" y="8510"/>
                    </a:lnTo>
                    <a:lnTo>
                      <a:pt x="3374" y="8331"/>
                    </a:lnTo>
                    <a:lnTo>
                      <a:pt x="3182" y="8331"/>
                    </a:lnTo>
                    <a:lnTo>
                      <a:pt x="3578" y="7890"/>
                    </a:lnTo>
                    <a:lnTo>
                      <a:pt x="4051" y="7771"/>
                    </a:lnTo>
                    <a:lnTo>
                      <a:pt x="3898" y="8081"/>
                    </a:lnTo>
                    <a:lnTo>
                      <a:pt x="4371" y="8081"/>
                    </a:lnTo>
                    <a:lnTo>
                      <a:pt x="4971" y="7712"/>
                    </a:lnTo>
                    <a:lnTo>
                      <a:pt x="5227" y="7771"/>
                    </a:lnTo>
                    <a:lnTo>
                      <a:pt x="5955" y="7521"/>
                    </a:lnTo>
                    <a:lnTo>
                      <a:pt x="6160" y="7032"/>
                    </a:lnTo>
                    <a:lnTo>
                      <a:pt x="6160" y="6722"/>
                    </a:lnTo>
                    <a:lnTo>
                      <a:pt x="6620" y="6472"/>
                    </a:lnTo>
                    <a:lnTo>
                      <a:pt x="6684" y="6234"/>
                    </a:lnTo>
                    <a:lnTo>
                      <a:pt x="6351" y="6281"/>
                    </a:lnTo>
                    <a:lnTo>
                      <a:pt x="5559" y="6603"/>
                    </a:lnTo>
                    <a:lnTo>
                      <a:pt x="5304" y="6424"/>
                    </a:lnTo>
                    <a:lnTo>
                      <a:pt x="5099" y="6234"/>
                    </a:lnTo>
                    <a:lnTo>
                      <a:pt x="4575" y="6234"/>
                    </a:lnTo>
                    <a:lnTo>
                      <a:pt x="4051" y="5793"/>
                    </a:lnTo>
                    <a:lnTo>
                      <a:pt x="4243" y="5423"/>
                    </a:lnTo>
                    <a:lnTo>
                      <a:pt x="4243" y="4934"/>
                    </a:lnTo>
                    <a:lnTo>
                      <a:pt x="4435" y="5113"/>
                    </a:lnTo>
                    <a:lnTo>
                      <a:pt x="4703" y="5304"/>
                    </a:lnTo>
                    <a:lnTo>
                      <a:pt x="4971" y="5185"/>
                    </a:lnTo>
                    <a:lnTo>
                      <a:pt x="4703" y="5113"/>
                    </a:lnTo>
                    <a:lnTo>
                      <a:pt x="4243" y="4696"/>
                    </a:lnTo>
                    <a:lnTo>
                      <a:pt x="4051" y="4505"/>
                    </a:lnTo>
                    <a:lnTo>
                      <a:pt x="4179" y="4184"/>
                    </a:lnTo>
                    <a:lnTo>
                      <a:pt x="4243" y="4184"/>
                    </a:lnTo>
                    <a:lnTo>
                      <a:pt x="5431" y="3886"/>
                    </a:lnTo>
                    <a:lnTo>
                      <a:pt x="5431" y="4017"/>
                    </a:lnTo>
                    <a:lnTo>
                      <a:pt x="5751" y="4017"/>
                    </a:lnTo>
                    <a:lnTo>
                      <a:pt x="5751" y="3886"/>
                    </a:lnTo>
                    <a:lnTo>
                      <a:pt x="6479" y="3635"/>
                    </a:lnTo>
                    <a:lnTo>
                      <a:pt x="6952" y="3695"/>
                    </a:lnTo>
                    <a:lnTo>
                      <a:pt x="6620" y="4017"/>
                    </a:lnTo>
                    <a:lnTo>
                      <a:pt x="6479" y="4315"/>
                    </a:lnTo>
                    <a:lnTo>
                      <a:pt x="7348" y="4696"/>
                    </a:lnTo>
                    <a:lnTo>
                      <a:pt x="7744" y="4505"/>
                    </a:lnTo>
                    <a:lnTo>
                      <a:pt x="7681" y="4815"/>
                    </a:lnTo>
                    <a:lnTo>
                      <a:pt x="7872" y="4505"/>
                    </a:lnTo>
                    <a:lnTo>
                      <a:pt x="7744" y="4315"/>
                    </a:lnTo>
                    <a:lnTo>
                      <a:pt x="7553" y="4315"/>
                    </a:lnTo>
                    <a:lnTo>
                      <a:pt x="7744" y="3635"/>
                    </a:lnTo>
                    <a:lnTo>
                      <a:pt x="7872" y="3635"/>
                    </a:lnTo>
                    <a:lnTo>
                      <a:pt x="7872" y="4136"/>
                    </a:lnTo>
                    <a:lnTo>
                      <a:pt x="8077" y="4374"/>
                    </a:lnTo>
                    <a:lnTo>
                      <a:pt x="8550" y="4505"/>
                    </a:lnTo>
                    <a:lnTo>
                      <a:pt x="8869" y="4184"/>
                    </a:lnTo>
                    <a:lnTo>
                      <a:pt x="8077" y="4017"/>
                    </a:lnTo>
                    <a:lnTo>
                      <a:pt x="8000" y="3886"/>
                    </a:lnTo>
                    <a:lnTo>
                      <a:pt x="8345" y="3635"/>
                    </a:lnTo>
                    <a:lnTo>
                      <a:pt x="7476" y="3206"/>
                    </a:lnTo>
                    <a:lnTo>
                      <a:pt x="7681" y="2527"/>
                    </a:lnTo>
                    <a:lnTo>
                      <a:pt x="7348" y="1538"/>
                    </a:lnTo>
                    <a:lnTo>
                      <a:pt x="7681" y="1538"/>
                    </a:lnTo>
                    <a:lnTo>
                      <a:pt x="8204" y="1049"/>
                    </a:lnTo>
                    <a:lnTo>
                      <a:pt x="8409" y="1240"/>
                    </a:lnTo>
                    <a:lnTo>
                      <a:pt x="9137" y="1287"/>
                    </a:lnTo>
                    <a:lnTo>
                      <a:pt x="9930" y="1108"/>
                    </a:lnTo>
                    <a:lnTo>
                      <a:pt x="10454" y="739"/>
                    </a:lnTo>
                    <a:lnTo>
                      <a:pt x="11527" y="310"/>
                    </a:lnTo>
                    <a:lnTo>
                      <a:pt x="12575" y="238"/>
                    </a:lnTo>
                    <a:lnTo>
                      <a:pt x="12383" y="608"/>
                    </a:lnTo>
                    <a:lnTo>
                      <a:pt x="12780" y="429"/>
                    </a:lnTo>
                    <a:lnTo>
                      <a:pt x="12780" y="238"/>
                    </a:lnTo>
                    <a:lnTo>
                      <a:pt x="13380" y="0"/>
                    </a:lnTo>
                    <a:lnTo>
                      <a:pt x="13955" y="310"/>
                    </a:lnTo>
                    <a:lnTo>
                      <a:pt x="15029" y="0"/>
                    </a:lnTo>
                    <a:lnTo>
                      <a:pt x="15157" y="310"/>
                    </a:lnTo>
                    <a:lnTo>
                      <a:pt x="14505" y="608"/>
                    </a:lnTo>
                    <a:lnTo>
                      <a:pt x="15361" y="489"/>
                    </a:lnTo>
                    <a:lnTo>
                      <a:pt x="15284" y="918"/>
                    </a:lnTo>
                    <a:lnTo>
                      <a:pt x="15553" y="799"/>
                    </a:lnTo>
                    <a:lnTo>
                      <a:pt x="15885" y="918"/>
                    </a:lnTo>
                    <a:lnTo>
                      <a:pt x="16204" y="1240"/>
                    </a:lnTo>
                    <a:lnTo>
                      <a:pt x="15885" y="1287"/>
                    </a:lnTo>
                    <a:lnTo>
                      <a:pt x="16153" y="1538"/>
                    </a:lnTo>
                    <a:lnTo>
                      <a:pt x="15885" y="1538"/>
                    </a:lnTo>
                    <a:lnTo>
                      <a:pt x="16358" y="1728"/>
                    </a:lnTo>
                    <a:lnTo>
                      <a:pt x="16013" y="2098"/>
                    </a:lnTo>
                    <a:lnTo>
                      <a:pt x="16882" y="1728"/>
                    </a:lnTo>
                    <a:lnTo>
                      <a:pt x="17214" y="1776"/>
                    </a:lnTo>
                    <a:lnTo>
                      <a:pt x="17406" y="1919"/>
                    </a:lnTo>
                    <a:lnTo>
                      <a:pt x="17610" y="2336"/>
                    </a:lnTo>
                    <a:lnTo>
                      <a:pt x="17610" y="2527"/>
                    </a:lnTo>
                    <a:lnTo>
                      <a:pt x="18134" y="2527"/>
                    </a:lnTo>
                    <a:lnTo>
                      <a:pt x="18466" y="2896"/>
                    </a:lnTo>
                    <a:lnTo>
                      <a:pt x="19182" y="3015"/>
                    </a:lnTo>
                    <a:lnTo>
                      <a:pt x="19987" y="3826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101" name="Freeform 6">
              <a:extLst>
                <a:ext uri="{FF2B5EF4-FFF2-40B4-BE49-F238E27FC236}">
                  <a16:creationId xmlns:a16="http://schemas.microsoft.com/office/drawing/2014/main" id="{866C0CAF-AD19-20E4-6DBD-240940D20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093" y="8269737"/>
              <a:ext cx="8180" cy="2994"/>
            </a:xfrm>
            <a:custGeom>
              <a:avLst/>
              <a:gdLst>
                <a:gd name="T0" fmla="*/ 11852 w 20000"/>
                <a:gd name="T1" fmla="*/ 18182 h 20000"/>
                <a:gd name="T2" fmla="*/ 0 w 20000"/>
                <a:gd name="T3" fmla="*/ 0 h 20000"/>
                <a:gd name="T4" fmla="*/ 3704 w 20000"/>
                <a:gd name="T5" fmla="*/ 0 h 20000"/>
                <a:gd name="T6" fmla="*/ 19259 w 20000"/>
                <a:gd name="T7" fmla="*/ 18182 h 20000"/>
                <a:gd name="T8" fmla="*/ 11852 w 20000"/>
                <a:gd name="T9" fmla="*/ 1818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11852" y="18182"/>
                  </a:moveTo>
                  <a:lnTo>
                    <a:pt x="0" y="0"/>
                  </a:lnTo>
                  <a:lnTo>
                    <a:pt x="3704" y="0"/>
                  </a:lnTo>
                  <a:lnTo>
                    <a:pt x="19259" y="18182"/>
                  </a:lnTo>
                  <a:lnTo>
                    <a:pt x="11852" y="18182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02" name="Groupe 68">
              <a:extLst>
                <a:ext uri="{FF2B5EF4-FFF2-40B4-BE49-F238E27FC236}">
                  <a16:creationId xmlns:a16="http://schemas.microsoft.com/office/drawing/2014/main" id="{0AF49C9E-69ED-820E-3932-4147227878C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33007" y="7173505"/>
              <a:ext cx="1032653" cy="839800"/>
              <a:chOff x="2943596" y="1504536"/>
              <a:chExt cx="2008285" cy="1623238"/>
            </a:xfrm>
            <a:solidFill>
              <a:srgbClr val="319CDD"/>
            </a:solidFill>
            <a:effectLst/>
          </p:grpSpPr>
          <p:sp>
            <p:nvSpPr>
              <p:cNvPr id="1134" name="Freeform 290">
                <a:extLst>
                  <a:ext uri="{FF2B5EF4-FFF2-40B4-BE49-F238E27FC236}">
                    <a16:creationId xmlns:a16="http://schemas.microsoft.com/office/drawing/2014/main" id="{A47FD64E-4898-C871-4452-A1D631A66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4355" y="2945066"/>
                <a:ext cx="16609" cy="10569"/>
              </a:xfrm>
              <a:custGeom>
                <a:avLst/>
                <a:gdLst>
                  <a:gd name="T0" fmla="*/ 11852 w 20000"/>
                  <a:gd name="T1" fmla="*/ 18824 h 20000"/>
                  <a:gd name="T2" fmla="*/ 0 w 20000"/>
                  <a:gd name="T3" fmla="*/ 18824 h 20000"/>
                  <a:gd name="T4" fmla="*/ 7407 w 20000"/>
                  <a:gd name="T5" fmla="*/ 0 h 20000"/>
                  <a:gd name="T6" fmla="*/ 11852 w 20000"/>
                  <a:gd name="T7" fmla="*/ 5882 h 20000"/>
                  <a:gd name="T8" fmla="*/ 19259 w 20000"/>
                  <a:gd name="T9" fmla="*/ 5882 h 20000"/>
                  <a:gd name="T10" fmla="*/ 19259 w 20000"/>
                  <a:gd name="T11" fmla="*/ 18824 h 20000"/>
                  <a:gd name="T12" fmla="*/ 11852 w 20000"/>
                  <a:gd name="T13" fmla="*/ 1882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00" h="20000">
                    <a:moveTo>
                      <a:pt x="11852" y="18824"/>
                    </a:moveTo>
                    <a:lnTo>
                      <a:pt x="0" y="18824"/>
                    </a:lnTo>
                    <a:lnTo>
                      <a:pt x="7407" y="0"/>
                    </a:lnTo>
                    <a:lnTo>
                      <a:pt x="11852" y="5882"/>
                    </a:lnTo>
                    <a:lnTo>
                      <a:pt x="19259" y="5882"/>
                    </a:lnTo>
                    <a:lnTo>
                      <a:pt x="19259" y="18824"/>
                    </a:lnTo>
                    <a:lnTo>
                      <a:pt x="11852" y="18824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1135" name="Groupe 70">
                <a:extLst>
                  <a:ext uri="{FF2B5EF4-FFF2-40B4-BE49-F238E27FC236}">
                    <a16:creationId xmlns:a16="http://schemas.microsoft.com/office/drawing/2014/main" id="{4975DD80-3E47-F3F3-0415-BB1EDBE59E34}"/>
                  </a:ext>
                </a:extLst>
              </p:cNvPr>
              <p:cNvGrpSpPr/>
              <p:nvPr/>
            </p:nvGrpSpPr>
            <p:grpSpPr>
              <a:xfrm>
                <a:off x="2943596" y="1504536"/>
                <a:ext cx="2008285" cy="1623238"/>
                <a:chOff x="2943596" y="1504536"/>
                <a:chExt cx="2008285" cy="1623238"/>
              </a:xfrm>
              <a:grpFill/>
            </p:grpSpPr>
            <p:sp>
              <p:nvSpPr>
                <p:cNvPr id="1136" name="Freeform 284">
                  <a:extLst>
                    <a:ext uri="{FF2B5EF4-FFF2-40B4-BE49-F238E27FC236}">
                      <a16:creationId xmlns:a16="http://schemas.microsoft.com/office/drawing/2014/main" id="{9067EEC6-E7D8-4F81-914C-D34A5EA033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1359" y="2931475"/>
                  <a:ext cx="60400" cy="48320"/>
                </a:xfrm>
                <a:custGeom>
                  <a:avLst/>
                  <a:gdLst>
                    <a:gd name="T0" fmla="*/ 5253 w 20000"/>
                    <a:gd name="T1" fmla="*/ 5316 h 20000"/>
                    <a:gd name="T2" fmla="*/ 8283 w 20000"/>
                    <a:gd name="T3" fmla="*/ 2785 h 20000"/>
                    <a:gd name="T4" fmla="*/ 13535 w 20000"/>
                    <a:gd name="T5" fmla="*/ 0 h 20000"/>
                    <a:gd name="T6" fmla="*/ 14545 w 20000"/>
                    <a:gd name="T7" fmla="*/ 0 h 20000"/>
                    <a:gd name="T8" fmla="*/ 17778 w 20000"/>
                    <a:gd name="T9" fmla="*/ 6582 h 20000"/>
                    <a:gd name="T10" fmla="*/ 16566 w 20000"/>
                    <a:gd name="T11" fmla="*/ 9367 h 20000"/>
                    <a:gd name="T12" fmla="*/ 17778 w 20000"/>
                    <a:gd name="T13" fmla="*/ 9367 h 20000"/>
                    <a:gd name="T14" fmla="*/ 19798 w 20000"/>
                    <a:gd name="T15" fmla="*/ 15696 h 20000"/>
                    <a:gd name="T16" fmla="*/ 14545 w 20000"/>
                    <a:gd name="T17" fmla="*/ 19747 h 20000"/>
                    <a:gd name="T18" fmla="*/ 13535 w 20000"/>
                    <a:gd name="T19" fmla="*/ 17215 h 20000"/>
                    <a:gd name="T20" fmla="*/ 11515 w 20000"/>
                    <a:gd name="T21" fmla="*/ 17215 h 20000"/>
                    <a:gd name="T22" fmla="*/ 6263 w 20000"/>
                    <a:gd name="T23" fmla="*/ 10380 h 20000"/>
                    <a:gd name="T24" fmla="*/ 6263 w 20000"/>
                    <a:gd name="T25" fmla="*/ 13165 h 20000"/>
                    <a:gd name="T26" fmla="*/ 6263 w 20000"/>
                    <a:gd name="T27" fmla="*/ 15696 h 20000"/>
                    <a:gd name="T28" fmla="*/ 5253 w 20000"/>
                    <a:gd name="T29" fmla="*/ 17215 h 20000"/>
                    <a:gd name="T30" fmla="*/ 1212 w 20000"/>
                    <a:gd name="T31" fmla="*/ 15696 h 20000"/>
                    <a:gd name="T32" fmla="*/ 0 w 20000"/>
                    <a:gd name="T33" fmla="*/ 10380 h 20000"/>
                    <a:gd name="T34" fmla="*/ 1212 w 20000"/>
                    <a:gd name="T35" fmla="*/ 9367 h 20000"/>
                    <a:gd name="T36" fmla="*/ 1212 w 20000"/>
                    <a:gd name="T37" fmla="*/ 6582 h 20000"/>
                    <a:gd name="T38" fmla="*/ 5253 w 20000"/>
                    <a:gd name="T39" fmla="*/ 5316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0000" h="20000">
                      <a:moveTo>
                        <a:pt x="5253" y="5316"/>
                      </a:moveTo>
                      <a:lnTo>
                        <a:pt x="8283" y="2785"/>
                      </a:lnTo>
                      <a:lnTo>
                        <a:pt x="13535" y="0"/>
                      </a:lnTo>
                      <a:lnTo>
                        <a:pt x="14545" y="0"/>
                      </a:lnTo>
                      <a:lnTo>
                        <a:pt x="17778" y="6582"/>
                      </a:lnTo>
                      <a:lnTo>
                        <a:pt x="16566" y="9367"/>
                      </a:lnTo>
                      <a:lnTo>
                        <a:pt x="17778" y="9367"/>
                      </a:lnTo>
                      <a:lnTo>
                        <a:pt x="19798" y="15696"/>
                      </a:lnTo>
                      <a:lnTo>
                        <a:pt x="14545" y="19747"/>
                      </a:lnTo>
                      <a:lnTo>
                        <a:pt x="13535" y="17215"/>
                      </a:lnTo>
                      <a:lnTo>
                        <a:pt x="11515" y="17215"/>
                      </a:lnTo>
                      <a:lnTo>
                        <a:pt x="6263" y="10380"/>
                      </a:lnTo>
                      <a:lnTo>
                        <a:pt x="6263" y="13165"/>
                      </a:lnTo>
                      <a:lnTo>
                        <a:pt x="6263" y="15696"/>
                      </a:lnTo>
                      <a:lnTo>
                        <a:pt x="5253" y="17215"/>
                      </a:lnTo>
                      <a:lnTo>
                        <a:pt x="1212" y="15696"/>
                      </a:lnTo>
                      <a:lnTo>
                        <a:pt x="0" y="10380"/>
                      </a:lnTo>
                      <a:lnTo>
                        <a:pt x="1212" y="9367"/>
                      </a:lnTo>
                      <a:lnTo>
                        <a:pt x="1212" y="6582"/>
                      </a:lnTo>
                      <a:lnTo>
                        <a:pt x="5253" y="5316"/>
                      </a:lnTo>
                      <a:close/>
                    </a:path>
                  </a:pathLst>
                </a:custGeom>
                <a:solidFill>
                  <a:srgbClr val="3A8BFF"/>
                </a:solidFill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89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6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37" name="Groupe 72">
                  <a:extLst>
                    <a:ext uri="{FF2B5EF4-FFF2-40B4-BE49-F238E27FC236}">
                      <a16:creationId xmlns:a16="http://schemas.microsoft.com/office/drawing/2014/main" id="{9784D64C-BF35-9A16-471B-BC57C0B69279}"/>
                    </a:ext>
                  </a:extLst>
                </p:cNvPr>
                <p:cNvGrpSpPr/>
                <p:nvPr/>
              </p:nvGrpSpPr>
              <p:grpSpPr>
                <a:xfrm>
                  <a:off x="2943596" y="1504536"/>
                  <a:ext cx="2008285" cy="1623238"/>
                  <a:chOff x="2943596" y="1504536"/>
                  <a:chExt cx="2008285" cy="1623238"/>
                </a:xfrm>
                <a:grpFill/>
              </p:grpSpPr>
              <p:sp>
                <p:nvSpPr>
                  <p:cNvPr id="1138" name="Freeform 12">
                    <a:extLst>
                      <a:ext uri="{FF2B5EF4-FFF2-40B4-BE49-F238E27FC236}">
                        <a16:creationId xmlns:a16="http://schemas.microsoft.com/office/drawing/2014/main" id="{7DDE7274-BD8A-B6B9-FBF6-734FC1F931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43596" y="1504536"/>
                    <a:ext cx="1099272" cy="1214031"/>
                  </a:xfrm>
                  <a:custGeom>
                    <a:avLst/>
                    <a:gdLst>
                      <a:gd name="T0" fmla="*/ 3705 w 20000"/>
                      <a:gd name="T1" fmla="*/ 19214 h 20000"/>
                      <a:gd name="T2" fmla="*/ 2397 w 20000"/>
                      <a:gd name="T3" fmla="*/ 14425 h 20000"/>
                      <a:gd name="T4" fmla="*/ 4046 w 20000"/>
                      <a:gd name="T5" fmla="*/ 12424 h 20000"/>
                      <a:gd name="T6" fmla="*/ 3024 w 20000"/>
                      <a:gd name="T7" fmla="*/ 11180 h 20000"/>
                      <a:gd name="T8" fmla="*/ 3310 w 20000"/>
                      <a:gd name="T9" fmla="*/ 7417 h 20000"/>
                      <a:gd name="T10" fmla="*/ 1198 w 20000"/>
                      <a:gd name="T11" fmla="*/ 6650 h 20000"/>
                      <a:gd name="T12" fmla="*/ 121 w 20000"/>
                      <a:gd name="T13" fmla="*/ 6341 h 20000"/>
                      <a:gd name="T14" fmla="*/ 176 w 20000"/>
                      <a:gd name="T15" fmla="*/ 5973 h 20000"/>
                      <a:gd name="T16" fmla="*/ 121 w 20000"/>
                      <a:gd name="T17" fmla="*/ 5515 h 20000"/>
                      <a:gd name="T18" fmla="*/ 1539 w 20000"/>
                      <a:gd name="T19" fmla="*/ 5406 h 20000"/>
                      <a:gd name="T20" fmla="*/ 572 w 20000"/>
                      <a:gd name="T21" fmla="*/ 5097 h 20000"/>
                      <a:gd name="T22" fmla="*/ 748 w 20000"/>
                      <a:gd name="T23" fmla="*/ 4072 h 20000"/>
                      <a:gd name="T24" fmla="*/ 2276 w 20000"/>
                      <a:gd name="T25" fmla="*/ 3803 h 20000"/>
                      <a:gd name="T26" fmla="*/ 3595 w 20000"/>
                      <a:gd name="T27" fmla="*/ 3355 h 20000"/>
                      <a:gd name="T28" fmla="*/ 4167 w 20000"/>
                      <a:gd name="T29" fmla="*/ 2927 h 20000"/>
                      <a:gd name="T30" fmla="*/ 3024 w 20000"/>
                      <a:gd name="T31" fmla="*/ 2927 h 20000"/>
                      <a:gd name="T32" fmla="*/ 4453 w 20000"/>
                      <a:gd name="T33" fmla="*/ 2011 h 20000"/>
                      <a:gd name="T34" fmla="*/ 5069 w 20000"/>
                      <a:gd name="T35" fmla="*/ 1752 h 20000"/>
                      <a:gd name="T36" fmla="*/ 6267 w 20000"/>
                      <a:gd name="T37" fmla="*/ 1185 h 20000"/>
                      <a:gd name="T38" fmla="*/ 7180 w 20000"/>
                      <a:gd name="T39" fmla="*/ 2051 h 20000"/>
                      <a:gd name="T40" fmla="*/ 9291 w 20000"/>
                      <a:gd name="T41" fmla="*/ 1752 h 20000"/>
                      <a:gd name="T42" fmla="*/ 10192 w 20000"/>
                      <a:gd name="T43" fmla="*/ 1483 h 20000"/>
                      <a:gd name="T44" fmla="*/ 11226 w 20000"/>
                      <a:gd name="T45" fmla="*/ 1444 h 20000"/>
                      <a:gd name="T46" fmla="*/ 11963 w 20000"/>
                      <a:gd name="T47" fmla="*/ 976 h 20000"/>
                      <a:gd name="T48" fmla="*/ 11402 w 20000"/>
                      <a:gd name="T49" fmla="*/ 567 h 20000"/>
                      <a:gd name="T50" fmla="*/ 14458 w 20000"/>
                      <a:gd name="T51" fmla="*/ 0 h 20000"/>
                      <a:gd name="T52" fmla="*/ 15547 w 20000"/>
                      <a:gd name="T53" fmla="*/ 767 h 20000"/>
                      <a:gd name="T54" fmla="*/ 14524 w 20000"/>
                      <a:gd name="T55" fmla="*/ 976 h 20000"/>
                      <a:gd name="T56" fmla="*/ 17020 w 20000"/>
                      <a:gd name="T57" fmla="*/ 1444 h 20000"/>
                      <a:gd name="T58" fmla="*/ 16745 w 20000"/>
                      <a:gd name="T59" fmla="*/ 2011 h 20000"/>
                      <a:gd name="T60" fmla="*/ 13612 w 20000"/>
                      <a:gd name="T61" fmla="*/ 2519 h 20000"/>
                      <a:gd name="T62" fmla="*/ 16284 w 20000"/>
                      <a:gd name="T63" fmla="*/ 2578 h 20000"/>
                      <a:gd name="T64" fmla="*/ 16570 w 20000"/>
                      <a:gd name="T65" fmla="*/ 2419 h 20000"/>
                      <a:gd name="T66" fmla="*/ 16174 w 20000"/>
                      <a:gd name="T67" fmla="*/ 4072 h 20000"/>
                      <a:gd name="T68" fmla="*/ 17768 w 20000"/>
                      <a:gd name="T69" fmla="*/ 2827 h 20000"/>
                      <a:gd name="T70" fmla="*/ 19296 w 20000"/>
                      <a:gd name="T71" fmla="*/ 2678 h 20000"/>
                      <a:gd name="T72" fmla="*/ 19296 w 20000"/>
                      <a:gd name="T73" fmla="*/ 3803 h 20000"/>
                      <a:gd name="T74" fmla="*/ 18329 w 20000"/>
                      <a:gd name="T75" fmla="*/ 4171 h 20000"/>
                      <a:gd name="T76" fmla="*/ 17317 w 20000"/>
                      <a:gd name="T77" fmla="*/ 4898 h 20000"/>
                      <a:gd name="T78" fmla="*/ 17603 w 20000"/>
                      <a:gd name="T79" fmla="*/ 5515 h 20000"/>
                      <a:gd name="T80" fmla="*/ 17020 w 20000"/>
                      <a:gd name="T81" fmla="*/ 7257 h 20000"/>
                      <a:gd name="T82" fmla="*/ 16394 w 20000"/>
                      <a:gd name="T83" fmla="*/ 8094 h 20000"/>
                      <a:gd name="T84" fmla="*/ 16394 w 20000"/>
                      <a:gd name="T85" fmla="*/ 10662 h 20000"/>
                      <a:gd name="T86" fmla="*/ 14634 w 20000"/>
                      <a:gd name="T87" fmla="*/ 11180 h 20000"/>
                      <a:gd name="T88" fmla="*/ 14975 w 20000"/>
                      <a:gd name="T89" fmla="*/ 12932 h 20000"/>
                      <a:gd name="T90" fmla="*/ 14239 w 20000"/>
                      <a:gd name="T91" fmla="*/ 12265 h 20000"/>
                      <a:gd name="T92" fmla="*/ 13612 w 20000"/>
                      <a:gd name="T93" fmla="*/ 12056 h 20000"/>
                      <a:gd name="T94" fmla="*/ 12864 w 20000"/>
                      <a:gd name="T95" fmla="*/ 12832 h 20000"/>
                      <a:gd name="T96" fmla="*/ 15206 w 20000"/>
                      <a:gd name="T97" fmla="*/ 13141 h 20000"/>
                      <a:gd name="T98" fmla="*/ 11402 w 20000"/>
                      <a:gd name="T99" fmla="*/ 14316 h 20000"/>
                      <a:gd name="T100" fmla="*/ 10027 w 20000"/>
                      <a:gd name="T101" fmla="*/ 15152 h 20000"/>
                      <a:gd name="T102" fmla="*/ 8543 w 20000"/>
                      <a:gd name="T103" fmla="*/ 15301 h 20000"/>
                      <a:gd name="T104" fmla="*/ 7290 w 20000"/>
                      <a:gd name="T105" fmla="*/ 16595 h 20000"/>
                      <a:gd name="T106" fmla="*/ 5245 w 20000"/>
                      <a:gd name="T107" fmla="*/ 19990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20000" h="20000">
                        <a:moveTo>
                          <a:pt x="5245" y="19990"/>
                        </a:moveTo>
                        <a:lnTo>
                          <a:pt x="4904" y="19890"/>
                        </a:lnTo>
                        <a:lnTo>
                          <a:pt x="4321" y="19214"/>
                        </a:lnTo>
                        <a:lnTo>
                          <a:pt x="3705" y="19214"/>
                        </a:lnTo>
                        <a:lnTo>
                          <a:pt x="3244" y="18646"/>
                        </a:lnTo>
                        <a:lnTo>
                          <a:pt x="2683" y="17262"/>
                        </a:lnTo>
                        <a:lnTo>
                          <a:pt x="2507" y="15660"/>
                        </a:lnTo>
                        <a:lnTo>
                          <a:pt x="2397" y="14425"/>
                        </a:lnTo>
                        <a:lnTo>
                          <a:pt x="2859" y="13499"/>
                        </a:lnTo>
                        <a:lnTo>
                          <a:pt x="3485" y="13400"/>
                        </a:lnTo>
                        <a:lnTo>
                          <a:pt x="3991" y="13141"/>
                        </a:lnTo>
                        <a:lnTo>
                          <a:pt x="4046" y="12424"/>
                        </a:lnTo>
                        <a:lnTo>
                          <a:pt x="3244" y="11747"/>
                        </a:lnTo>
                        <a:lnTo>
                          <a:pt x="4321" y="12155"/>
                        </a:lnTo>
                        <a:lnTo>
                          <a:pt x="3760" y="11329"/>
                        </a:lnTo>
                        <a:lnTo>
                          <a:pt x="3024" y="11180"/>
                        </a:lnTo>
                        <a:lnTo>
                          <a:pt x="3244" y="10662"/>
                        </a:lnTo>
                        <a:lnTo>
                          <a:pt x="3760" y="10304"/>
                        </a:lnTo>
                        <a:lnTo>
                          <a:pt x="3595" y="8133"/>
                        </a:lnTo>
                        <a:lnTo>
                          <a:pt x="3310" y="7417"/>
                        </a:lnTo>
                        <a:lnTo>
                          <a:pt x="2562" y="6999"/>
                        </a:lnTo>
                        <a:lnTo>
                          <a:pt x="1935" y="6750"/>
                        </a:lnTo>
                        <a:lnTo>
                          <a:pt x="1374" y="6899"/>
                        </a:lnTo>
                        <a:lnTo>
                          <a:pt x="1198" y="6650"/>
                        </a:lnTo>
                        <a:lnTo>
                          <a:pt x="858" y="6590"/>
                        </a:lnTo>
                        <a:lnTo>
                          <a:pt x="924" y="6999"/>
                        </a:lnTo>
                        <a:lnTo>
                          <a:pt x="341" y="6750"/>
                        </a:lnTo>
                        <a:lnTo>
                          <a:pt x="121" y="6341"/>
                        </a:lnTo>
                        <a:lnTo>
                          <a:pt x="462" y="6222"/>
                        </a:lnTo>
                        <a:lnTo>
                          <a:pt x="858" y="6083"/>
                        </a:lnTo>
                        <a:lnTo>
                          <a:pt x="572" y="6083"/>
                        </a:lnTo>
                        <a:lnTo>
                          <a:pt x="176" y="5973"/>
                        </a:lnTo>
                        <a:lnTo>
                          <a:pt x="572" y="5774"/>
                        </a:lnTo>
                        <a:lnTo>
                          <a:pt x="462" y="5665"/>
                        </a:lnTo>
                        <a:lnTo>
                          <a:pt x="0" y="5814"/>
                        </a:lnTo>
                        <a:lnTo>
                          <a:pt x="121" y="5515"/>
                        </a:lnTo>
                        <a:lnTo>
                          <a:pt x="858" y="5515"/>
                        </a:lnTo>
                        <a:lnTo>
                          <a:pt x="1649" y="5774"/>
                        </a:lnTo>
                        <a:lnTo>
                          <a:pt x="1935" y="5306"/>
                        </a:lnTo>
                        <a:lnTo>
                          <a:pt x="1539" y="5406"/>
                        </a:lnTo>
                        <a:lnTo>
                          <a:pt x="1089" y="5406"/>
                        </a:lnTo>
                        <a:lnTo>
                          <a:pt x="638" y="5246"/>
                        </a:lnTo>
                        <a:lnTo>
                          <a:pt x="924" y="5147"/>
                        </a:lnTo>
                        <a:lnTo>
                          <a:pt x="572" y="5097"/>
                        </a:lnTo>
                        <a:lnTo>
                          <a:pt x="176" y="4838"/>
                        </a:lnTo>
                        <a:lnTo>
                          <a:pt x="0" y="4579"/>
                        </a:lnTo>
                        <a:lnTo>
                          <a:pt x="176" y="4171"/>
                        </a:lnTo>
                        <a:lnTo>
                          <a:pt x="748" y="4072"/>
                        </a:lnTo>
                        <a:lnTo>
                          <a:pt x="1198" y="4072"/>
                        </a:lnTo>
                        <a:lnTo>
                          <a:pt x="1770" y="4022"/>
                        </a:lnTo>
                        <a:lnTo>
                          <a:pt x="1770" y="3922"/>
                        </a:lnTo>
                        <a:lnTo>
                          <a:pt x="2276" y="3803"/>
                        </a:lnTo>
                        <a:lnTo>
                          <a:pt x="2683" y="3803"/>
                        </a:lnTo>
                        <a:lnTo>
                          <a:pt x="2859" y="3922"/>
                        </a:lnTo>
                        <a:lnTo>
                          <a:pt x="3485" y="3604"/>
                        </a:lnTo>
                        <a:lnTo>
                          <a:pt x="3595" y="3355"/>
                        </a:lnTo>
                        <a:lnTo>
                          <a:pt x="3991" y="3245"/>
                        </a:lnTo>
                        <a:lnTo>
                          <a:pt x="3705" y="3086"/>
                        </a:lnTo>
                        <a:lnTo>
                          <a:pt x="4167" y="2987"/>
                        </a:lnTo>
                        <a:lnTo>
                          <a:pt x="4167" y="2927"/>
                        </a:lnTo>
                        <a:lnTo>
                          <a:pt x="3991" y="2987"/>
                        </a:lnTo>
                        <a:lnTo>
                          <a:pt x="3419" y="3086"/>
                        </a:lnTo>
                        <a:lnTo>
                          <a:pt x="3310" y="2927"/>
                        </a:lnTo>
                        <a:lnTo>
                          <a:pt x="3024" y="2927"/>
                        </a:lnTo>
                        <a:lnTo>
                          <a:pt x="3134" y="2728"/>
                        </a:lnTo>
                        <a:lnTo>
                          <a:pt x="3419" y="2578"/>
                        </a:lnTo>
                        <a:lnTo>
                          <a:pt x="4046" y="2260"/>
                        </a:lnTo>
                        <a:lnTo>
                          <a:pt x="4453" y="2011"/>
                        </a:lnTo>
                        <a:lnTo>
                          <a:pt x="4904" y="1911"/>
                        </a:lnTo>
                        <a:lnTo>
                          <a:pt x="4959" y="2260"/>
                        </a:lnTo>
                        <a:lnTo>
                          <a:pt x="5069" y="2260"/>
                        </a:lnTo>
                        <a:lnTo>
                          <a:pt x="5069" y="1752"/>
                        </a:lnTo>
                        <a:lnTo>
                          <a:pt x="5355" y="1752"/>
                        </a:lnTo>
                        <a:lnTo>
                          <a:pt x="5531" y="2011"/>
                        </a:lnTo>
                        <a:lnTo>
                          <a:pt x="5805" y="1911"/>
                        </a:lnTo>
                        <a:lnTo>
                          <a:pt x="6267" y="1185"/>
                        </a:lnTo>
                        <a:lnTo>
                          <a:pt x="6608" y="1234"/>
                        </a:lnTo>
                        <a:lnTo>
                          <a:pt x="6608" y="1603"/>
                        </a:lnTo>
                        <a:lnTo>
                          <a:pt x="7059" y="2051"/>
                        </a:lnTo>
                        <a:lnTo>
                          <a:pt x="7180" y="2051"/>
                        </a:lnTo>
                        <a:lnTo>
                          <a:pt x="6839" y="1075"/>
                        </a:lnTo>
                        <a:lnTo>
                          <a:pt x="8488" y="926"/>
                        </a:lnTo>
                        <a:lnTo>
                          <a:pt x="8543" y="1483"/>
                        </a:lnTo>
                        <a:lnTo>
                          <a:pt x="9291" y="1752"/>
                        </a:lnTo>
                        <a:lnTo>
                          <a:pt x="9401" y="1643"/>
                        </a:lnTo>
                        <a:lnTo>
                          <a:pt x="9291" y="1234"/>
                        </a:lnTo>
                        <a:lnTo>
                          <a:pt x="9456" y="926"/>
                        </a:lnTo>
                        <a:lnTo>
                          <a:pt x="10192" y="1483"/>
                        </a:lnTo>
                        <a:lnTo>
                          <a:pt x="10654" y="2160"/>
                        </a:lnTo>
                        <a:lnTo>
                          <a:pt x="10885" y="2011"/>
                        </a:lnTo>
                        <a:lnTo>
                          <a:pt x="10764" y="1643"/>
                        </a:lnTo>
                        <a:lnTo>
                          <a:pt x="11226" y="1444"/>
                        </a:lnTo>
                        <a:lnTo>
                          <a:pt x="11512" y="1603"/>
                        </a:lnTo>
                        <a:lnTo>
                          <a:pt x="11622" y="1603"/>
                        </a:lnTo>
                        <a:lnTo>
                          <a:pt x="11050" y="767"/>
                        </a:lnTo>
                        <a:lnTo>
                          <a:pt x="11963" y="976"/>
                        </a:lnTo>
                        <a:lnTo>
                          <a:pt x="12413" y="1444"/>
                        </a:lnTo>
                        <a:lnTo>
                          <a:pt x="12413" y="1075"/>
                        </a:lnTo>
                        <a:lnTo>
                          <a:pt x="12128" y="767"/>
                        </a:lnTo>
                        <a:lnTo>
                          <a:pt x="11402" y="567"/>
                        </a:lnTo>
                        <a:lnTo>
                          <a:pt x="11226" y="159"/>
                        </a:lnTo>
                        <a:lnTo>
                          <a:pt x="11512" y="159"/>
                        </a:lnTo>
                        <a:lnTo>
                          <a:pt x="13161" y="159"/>
                        </a:lnTo>
                        <a:lnTo>
                          <a:pt x="14458" y="0"/>
                        </a:lnTo>
                        <a:lnTo>
                          <a:pt x="15833" y="259"/>
                        </a:lnTo>
                        <a:lnTo>
                          <a:pt x="16570" y="567"/>
                        </a:lnTo>
                        <a:lnTo>
                          <a:pt x="16284" y="767"/>
                        </a:lnTo>
                        <a:lnTo>
                          <a:pt x="15547" y="767"/>
                        </a:lnTo>
                        <a:lnTo>
                          <a:pt x="14634" y="826"/>
                        </a:lnTo>
                        <a:lnTo>
                          <a:pt x="14008" y="926"/>
                        </a:lnTo>
                        <a:lnTo>
                          <a:pt x="13612" y="1185"/>
                        </a:lnTo>
                        <a:lnTo>
                          <a:pt x="14524" y="976"/>
                        </a:lnTo>
                        <a:lnTo>
                          <a:pt x="15723" y="976"/>
                        </a:lnTo>
                        <a:lnTo>
                          <a:pt x="16745" y="926"/>
                        </a:lnTo>
                        <a:lnTo>
                          <a:pt x="16745" y="1334"/>
                        </a:lnTo>
                        <a:lnTo>
                          <a:pt x="17020" y="1444"/>
                        </a:lnTo>
                        <a:lnTo>
                          <a:pt x="17768" y="1643"/>
                        </a:lnTo>
                        <a:lnTo>
                          <a:pt x="17317" y="1911"/>
                        </a:lnTo>
                        <a:lnTo>
                          <a:pt x="17141" y="2011"/>
                        </a:lnTo>
                        <a:lnTo>
                          <a:pt x="16745" y="2011"/>
                        </a:lnTo>
                        <a:lnTo>
                          <a:pt x="16460" y="2160"/>
                        </a:lnTo>
                        <a:lnTo>
                          <a:pt x="15943" y="2051"/>
                        </a:lnTo>
                        <a:lnTo>
                          <a:pt x="14975" y="2051"/>
                        </a:lnTo>
                        <a:lnTo>
                          <a:pt x="13612" y="2519"/>
                        </a:lnTo>
                        <a:lnTo>
                          <a:pt x="13722" y="2578"/>
                        </a:lnTo>
                        <a:lnTo>
                          <a:pt x="14975" y="2320"/>
                        </a:lnTo>
                        <a:lnTo>
                          <a:pt x="16174" y="2320"/>
                        </a:lnTo>
                        <a:lnTo>
                          <a:pt x="16284" y="2578"/>
                        </a:lnTo>
                        <a:lnTo>
                          <a:pt x="15547" y="2927"/>
                        </a:lnTo>
                        <a:lnTo>
                          <a:pt x="15723" y="3086"/>
                        </a:lnTo>
                        <a:lnTo>
                          <a:pt x="16460" y="2827"/>
                        </a:lnTo>
                        <a:lnTo>
                          <a:pt x="16570" y="2419"/>
                        </a:lnTo>
                        <a:lnTo>
                          <a:pt x="17196" y="2320"/>
                        </a:lnTo>
                        <a:lnTo>
                          <a:pt x="17196" y="2578"/>
                        </a:lnTo>
                        <a:lnTo>
                          <a:pt x="16910" y="3355"/>
                        </a:lnTo>
                        <a:lnTo>
                          <a:pt x="16174" y="4072"/>
                        </a:lnTo>
                        <a:lnTo>
                          <a:pt x="16690" y="3763"/>
                        </a:lnTo>
                        <a:lnTo>
                          <a:pt x="17317" y="3355"/>
                        </a:lnTo>
                        <a:lnTo>
                          <a:pt x="17603" y="2927"/>
                        </a:lnTo>
                        <a:lnTo>
                          <a:pt x="17768" y="2827"/>
                        </a:lnTo>
                        <a:lnTo>
                          <a:pt x="17768" y="3146"/>
                        </a:lnTo>
                        <a:lnTo>
                          <a:pt x="18329" y="3146"/>
                        </a:lnTo>
                        <a:lnTo>
                          <a:pt x="18571" y="2827"/>
                        </a:lnTo>
                        <a:lnTo>
                          <a:pt x="19296" y="2678"/>
                        </a:lnTo>
                        <a:lnTo>
                          <a:pt x="19989" y="2987"/>
                        </a:lnTo>
                        <a:lnTo>
                          <a:pt x="19879" y="3355"/>
                        </a:lnTo>
                        <a:lnTo>
                          <a:pt x="19252" y="3654"/>
                        </a:lnTo>
                        <a:lnTo>
                          <a:pt x="19296" y="3803"/>
                        </a:lnTo>
                        <a:lnTo>
                          <a:pt x="18802" y="4022"/>
                        </a:lnTo>
                        <a:lnTo>
                          <a:pt x="18109" y="4072"/>
                        </a:lnTo>
                        <a:lnTo>
                          <a:pt x="17603" y="4072"/>
                        </a:lnTo>
                        <a:lnTo>
                          <a:pt x="18329" y="4171"/>
                        </a:lnTo>
                        <a:lnTo>
                          <a:pt x="18802" y="4171"/>
                        </a:lnTo>
                        <a:lnTo>
                          <a:pt x="18505" y="4579"/>
                        </a:lnTo>
                        <a:lnTo>
                          <a:pt x="17603" y="4430"/>
                        </a:lnTo>
                        <a:lnTo>
                          <a:pt x="17317" y="4898"/>
                        </a:lnTo>
                        <a:lnTo>
                          <a:pt x="17317" y="4998"/>
                        </a:lnTo>
                        <a:lnTo>
                          <a:pt x="17658" y="4739"/>
                        </a:lnTo>
                        <a:lnTo>
                          <a:pt x="18329" y="4739"/>
                        </a:lnTo>
                        <a:lnTo>
                          <a:pt x="17603" y="5515"/>
                        </a:lnTo>
                        <a:lnTo>
                          <a:pt x="16910" y="6083"/>
                        </a:lnTo>
                        <a:lnTo>
                          <a:pt x="16866" y="6750"/>
                        </a:lnTo>
                        <a:lnTo>
                          <a:pt x="17317" y="7158"/>
                        </a:lnTo>
                        <a:lnTo>
                          <a:pt x="17020" y="7257"/>
                        </a:lnTo>
                        <a:lnTo>
                          <a:pt x="17361" y="7317"/>
                        </a:lnTo>
                        <a:lnTo>
                          <a:pt x="17493" y="7934"/>
                        </a:lnTo>
                        <a:lnTo>
                          <a:pt x="16690" y="7725"/>
                        </a:lnTo>
                        <a:lnTo>
                          <a:pt x="16394" y="8094"/>
                        </a:lnTo>
                        <a:lnTo>
                          <a:pt x="16866" y="8243"/>
                        </a:lnTo>
                        <a:lnTo>
                          <a:pt x="16910" y="9169"/>
                        </a:lnTo>
                        <a:lnTo>
                          <a:pt x="16866" y="9985"/>
                        </a:lnTo>
                        <a:lnTo>
                          <a:pt x="16394" y="10662"/>
                        </a:lnTo>
                        <a:lnTo>
                          <a:pt x="15657" y="10821"/>
                        </a:lnTo>
                        <a:lnTo>
                          <a:pt x="15096" y="10553"/>
                        </a:lnTo>
                        <a:lnTo>
                          <a:pt x="14458" y="10762"/>
                        </a:lnTo>
                        <a:lnTo>
                          <a:pt x="14634" y="11180"/>
                        </a:lnTo>
                        <a:lnTo>
                          <a:pt x="15206" y="11847"/>
                        </a:lnTo>
                        <a:lnTo>
                          <a:pt x="15492" y="12155"/>
                        </a:lnTo>
                        <a:lnTo>
                          <a:pt x="15492" y="12832"/>
                        </a:lnTo>
                        <a:lnTo>
                          <a:pt x="14975" y="12932"/>
                        </a:lnTo>
                        <a:lnTo>
                          <a:pt x="14931" y="12932"/>
                        </a:lnTo>
                        <a:lnTo>
                          <a:pt x="14524" y="12723"/>
                        </a:lnTo>
                        <a:lnTo>
                          <a:pt x="14524" y="12464"/>
                        </a:lnTo>
                        <a:lnTo>
                          <a:pt x="14239" y="12265"/>
                        </a:lnTo>
                        <a:lnTo>
                          <a:pt x="13788" y="11996"/>
                        </a:lnTo>
                        <a:lnTo>
                          <a:pt x="13161" y="11588"/>
                        </a:lnTo>
                        <a:lnTo>
                          <a:pt x="13040" y="11747"/>
                        </a:lnTo>
                        <a:lnTo>
                          <a:pt x="13612" y="12056"/>
                        </a:lnTo>
                        <a:lnTo>
                          <a:pt x="14074" y="12305"/>
                        </a:lnTo>
                        <a:lnTo>
                          <a:pt x="13271" y="12424"/>
                        </a:lnTo>
                        <a:lnTo>
                          <a:pt x="12985" y="12673"/>
                        </a:lnTo>
                        <a:lnTo>
                          <a:pt x="12864" y="12832"/>
                        </a:lnTo>
                        <a:lnTo>
                          <a:pt x="13612" y="12832"/>
                        </a:lnTo>
                        <a:lnTo>
                          <a:pt x="12699" y="12982"/>
                        </a:lnTo>
                        <a:lnTo>
                          <a:pt x="14008" y="12932"/>
                        </a:lnTo>
                        <a:lnTo>
                          <a:pt x="15206" y="13141"/>
                        </a:lnTo>
                        <a:lnTo>
                          <a:pt x="14755" y="13400"/>
                        </a:lnTo>
                        <a:lnTo>
                          <a:pt x="13557" y="14007"/>
                        </a:lnTo>
                        <a:lnTo>
                          <a:pt x="12413" y="14166"/>
                        </a:lnTo>
                        <a:lnTo>
                          <a:pt x="11402" y="14316"/>
                        </a:lnTo>
                        <a:lnTo>
                          <a:pt x="11050" y="14007"/>
                        </a:lnTo>
                        <a:lnTo>
                          <a:pt x="11160" y="14425"/>
                        </a:lnTo>
                        <a:lnTo>
                          <a:pt x="10764" y="14584"/>
                        </a:lnTo>
                        <a:lnTo>
                          <a:pt x="10027" y="15152"/>
                        </a:lnTo>
                        <a:lnTo>
                          <a:pt x="9115" y="15719"/>
                        </a:lnTo>
                        <a:lnTo>
                          <a:pt x="8664" y="15719"/>
                        </a:lnTo>
                        <a:lnTo>
                          <a:pt x="8840" y="15301"/>
                        </a:lnTo>
                        <a:lnTo>
                          <a:pt x="8543" y="15301"/>
                        </a:lnTo>
                        <a:lnTo>
                          <a:pt x="8488" y="15819"/>
                        </a:lnTo>
                        <a:lnTo>
                          <a:pt x="7916" y="15918"/>
                        </a:lnTo>
                        <a:lnTo>
                          <a:pt x="7631" y="16068"/>
                        </a:lnTo>
                        <a:lnTo>
                          <a:pt x="7290" y="16595"/>
                        </a:lnTo>
                        <a:lnTo>
                          <a:pt x="7059" y="17003"/>
                        </a:lnTo>
                        <a:lnTo>
                          <a:pt x="6608" y="17670"/>
                        </a:lnTo>
                        <a:lnTo>
                          <a:pt x="6267" y="18547"/>
                        </a:lnTo>
                        <a:lnTo>
                          <a:pt x="5245" y="19990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39" name="Freeform 283">
                    <a:extLst>
                      <a:ext uri="{FF2B5EF4-FFF2-40B4-BE49-F238E27FC236}">
                        <a16:creationId xmlns:a16="http://schemas.microsoft.com/office/drawing/2014/main" id="{5042DE57-0571-F45E-2750-7C871BF794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65518" y="2807656"/>
                    <a:ext cx="16609" cy="25670"/>
                  </a:xfrm>
                  <a:custGeom>
                    <a:avLst/>
                    <a:gdLst>
                      <a:gd name="T0" fmla="*/ 0 w 20000"/>
                      <a:gd name="T1" fmla="*/ 19524 h 20000"/>
                      <a:gd name="T2" fmla="*/ 0 w 20000"/>
                      <a:gd name="T3" fmla="*/ 14286 h 20000"/>
                      <a:gd name="T4" fmla="*/ 0 w 20000"/>
                      <a:gd name="T5" fmla="*/ 11905 h 20000"/>
                      <a:gd name="T6" fmla="*/ 0 w 20000"/>
                      <a:gd name="T7" fmla="*/ 6667 h 20000"/>
                      <a:gd name="T8" fmla="*/ 4444 w 20000"/>
                      <a:gd name="T9" fmla="*/ 6667 h 20000"/>
                      <a:gd name="T10" fmla="*/ 4444 w 20000"/>
                      <a:gd name="T11" fmla="*/ 4762 h 20000"/>
                      <a:gd name="T12" fmla="*/ 19259 w 20000"/>
                      <a:gd name="T13" fmla="*/ 0 h 20000"/>
                      <a:gd name="T14" fmla="*/ 19259 w 20000"/>
                      <a:gd name="T15" fmla="*/ 4762 h 20000"/>
                      <a:gd name="T16" fmla="*/ 11852 w 20000"/>
                      <a:gd name="T17" fmla="*/ 11905 h 20000"/>
                      <a:gd name="T18" fmla="*/ 19259 w 20000"/>
                      <a:gd name="T19" fmla="*/ 11905 h 20000"/>
                      <a:gd name="T20" fmla="*/ 11852 w 20000"/>
                      <a:gd name="T21" fmla="*/ 14286 h 20000"/>
                      <a:gd name="T22" fmla="*/ 0 w 20000"/>
                      <a:gd name="T23" fmla="*/ 19524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0000" h="20000">
                        <a:moveTo>
                          <a:pt x="0" y="19524"/>
                        </a:moveTo>
                        <a:lnTo>
                          <a:pt x="0" y="14286"/>
                        </a:lnTo>
                        <a:lnTo>
                          <a:pt x="0" y="11905"/>
                        </a:lnTo>
                        <a:lnTo>
                          <a:pt x="0" y="6667"/>
                        </a:lnTo>
                        <a:lnTo>
                          <a:pt x="4444" y="6667"/>
                        </a:lnTo>
                        <a:lnTo>
                          <a:pt x="4444" y="4762"/>
                        </a:lnTo>
                        <a:lnTo>
                          <a:pt x="19259" y="0"/>
                        </a:lnTo>
                        <a:lnTo>
                          <a:pt x="19259" y="4762"/>
                        </a:lnTo>
                        <a:lnTo>
                          <a:pt x="11852" y="11905"/>
                        </a:lnTo>
                        <a:lnTo>
                          <a:pt x="19259" y="11905"/>
                        </a:lnTo>
                        <a:lnTo>
                          <a:pt x="11852" y="14286"/>
                        </a:lnTo>
                        <a:lnTo>
                          <a:pt x="0" y="1952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0" name="Freeform 282">
                    <a:extLst>
                      <a:ext uri="{FF2B5EF4-FFF2-40B4-BE49-F238E27FC236}">
                        <a16:creationId xmlns:a16="http://schemas.microsoft.com/office/drawing/2014/main" id="{C7A23905-D44D-A666-6F14-1E7D358976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70048" y="2837856"/>
                    <a:ext cx="25670" cy="19630"/>
                  </a:xfrm>
                  <a:custGeom>
                    <a:avLst/>
                    <a:gdLst>
                      <a:gd name="T0" fmla="*/ 16667 w 20000"/>
                      <a:gd name="T1" fmla="*/ 19375 h 20000"/>
                      <a:gd name="T2" fmla="*/ 11905 w 20000"/>
                      <a:gd name="T3" fmla="*/ 19375 h 20000"/>
                      <a:gd name="T4" fmla="*/ 16667 w 20000"/>
                      <a:gd name="T5" fmla="*/ 19375 h 20000"/>
                      <a:gd name="T6" fmla="*/ 9524 w 20000"/>
                      <a:gd name="T7" fmla="*/ 19375 h 20000"/>
                      <a:gd name="T8" fmla="*/ 4762 w 20000"/>
                      <a:gd name="T9" fmla="*/ 9375 h 20000"/>
                      <a:gd name="T10" fmla="*/ 0 w 20000"/>
                      <a:gd name="T11" fmla="*/ 9375 h 20000"/>
                      <a:gd name="T12" fmla="*/ 4762 w 20000"/>
                      <a:gd name="T13" fmla="*/ 0 h 20000"/>
                      <a:gd name="T14" fmla="*/ 9524 w 20000"/>
                      <a:gd name="T15" fmla="*/ 3750 h 20000"/>
                      <a:gd name="T16" fmla="*/ 9524 w 20000"/>
                      <a:gd name="T17" fmla="*/ 0 h 20000"/>
                      <a:gd name="T18" fmla="*/ 11905 w 20000"/>
                      <a:gd name="T19" fmla="*/ 0 h 20000"/>
                      <a:gd name="T20" fmla="*/ 11905 w 20000"/>
                      <a:gd name="T21" fmla="*/ 13125 h 20000"/>
                      <a:gd name="T22" fmla="*/ 19524 w 20000"/>
                      <a:gd name="T23" fmla="*/ 13125 h 20000"/>
                      <a:gd name="T24" fmla="*/ 16667 w 20000"/>
                      <a:gd name="T25" fmla="*/ 19375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0000" h="20000">
                        <a:moveTo>
                          <a:pt x="16667" y="19375"/>
                        </a:moveTo>
                        <a:lnTo>
                          <a:pt x="11905" y="19375"/>
                        </a:lnTo>
                        <a:lnTo>
                          <a:pt x="16667" y="19375"/>
                        </a:lnTo>
                        <a:lnTo>
                          <a:pt x="9524" y="19375"/>
                        </a:lnTo>
                        <a:lnTo>
                          <a:pt x="4762" y="9375"/>
                        </a:lnTo>
                        <a:lnTo>
                          <a:pt x="0" y="9375"/>
                        </a:lnTo>
                        <a:lnTo>
                          <a:pt x="4762" y="0"/>
                        </a:lnTo>
                        <a:lnTo>
                          <a:pt x="9524" y="3750"/>
                        </a:lnTo>
                        <a:lnTo>
                          <a:pt x="9524" y="0"/>
                        </a:lnTo>
                        <a:lnTo>
                          <a:pt x="11905" y="0"/>
                        </a:lnTo>
                        <a:lnTo>
                          <a:pt x="11905" y="13125"/>
                        </a:lnTo>
                        <a:lnTo>
                          <a:pt x="19524" y="13125"/>
                        </a:lnTo>
                        <a:lnTo>
                          <a:pt x="16667" y="19375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1" name="Freeform 281">
                    <a:extLst>
                      <a:ext uri="{FF2B5EF4-FFF2-40B4-BE49-F238E27FC236}">
                        <a16:creationId xmlns:a16="http://schemas.microsoft.com/office/drawing/2014/main" id="{6C40B690-7D99-1BDD-2FC7-CB83C5EE05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90847" y="2717057"/>
                    <a:ext cx="16610" cy="31710"/>
                  </a:xfrm>
                  <a:custGeom>
                    <a:avLst/>
                    <a:gdLst>
                      <a:gd name="T0" fmla="*/ 7407 w 20000"/>
                      <a:gd name="T1" fmla="*/ 19615 h 20000"/>
                      <a:gd name="T2" fmla="*/ 7407 w 20000"/>
                      <a:gd name="T3" fmla="*/ 11923 h 20000"/>
                      <a:gd name="T4" fmla="*/ 0 w 20000"/>
                      <a:gd name="T5" fmla="*/ 9615 h 20000"/>
                      <a:gd name="T6" fmla="*/ 7407 w 20000"/>
                      <a:gd name="T7" fmla="*/ 9615 h 20000"/>
                      <a:gd name="T8" fmla="*/ 0 w 20000"/>
                      <a:gd name="T9" fmla="*/ 2308 h 20000"/>
                      <a:gd name="T10" fmla="*/ 11852 w 20000"/>
                      <a:gd name="T11" fmla="*/ 0 h 20000"/>
                      <a:gd name="T12" fmla="*/ 11852 w 20000"/>
                      <a:gd name="T13" fmla="*/ 5769 h 20000"/>
                      <a:gd name="T14" fmla="*/ 19259 w 20000"/>
                      <a:gd name="T15" fmla="*/ 11923 h 20000"/>
                      <a:gd name="T16" fmla="*/ 7407 w 20000"/>
                      <a:gd name="T17" fmla="*/ 19615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000" h="20000">
                        <a:moveTo>
                          <a:pt x="7407" y="19615"/>
                        </a:moveTo>
                        <a:lnTo>
                          <a:pt x="7407" y="11923"/>
                        </a:lnTo>
                        <a:lnTo>
                          <a:pt x="0" y="9615"/>
                        </a:lnTo>
                        <a:lnTo>
                          <a:pt x="7407" y="9615"/>
                        </a:lnTo>
                        <a:lnTo>
                          <a:pt x="0" y="2308"/>
                        </a:lnTo>
                        <a:lnTo>
                          <a:pt x="11852" y="0"/>
                        </a:lnTo>
                        <a:lnTo>
                          <a:pt x="11852" y="5769"/>
                        </a:lnTo>
                        <a:lnTo>
                          <a:pt x="19259" y="11923"/>
                        </a:lnTo>
                        <a:lnTo>
                          <a:pt x="7407" y="19615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2" name="Freeform 280">
                    <a:extLst>
                      <a:ext uri="{FF2B5EF4-FFF2-40B4-BE49-F238E27FC236}">
                        <a16:creationId xmlns:a16="http://schemas.microsoft.com/office/drawing/2014/main" id="{530A509E-1574-D044-A735-5803EA65FA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65518" y="2644577"/>
                    <a:ext cx="16609" cy="16610"/>
                  </a:xfrm>
                  <a:custGeom>
                    <a:avLst/>
                    <a:gdLst>
                      <a:gd name="T0" fmla="*/ 11852 w 20000"/>
                      <a:gd name="T1" fmla="*/ 19259 h 20000"/>
                      <a:gd name="T2" fmla="*/ 0 w 20000"/>
                      <a:gd name="T3" fmla="*/ 7407 h 20000"/>
                      <a:gd name="T4" fmla="*/ 4444 w 20000"/>
                      <a:gd name="T5" fmla="*/ 0 h 20000"/>
                      <a:gd name="T6" fmla="*/ 19259 w 20000"/>
                      <a:gd name="T7" fmla="*/ 11852 h 20000"/>
                      <a:gd name="T8" fmla="*/ 11852 w 20000"/>
                      <a:gd name="T9" fmla="*/ 19259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000" h="20000">
                        <a:moveTo>
                          <a:pt x="11852" y="19259"/>
                        </a:moveTo>
                        <a:lnTo>
                          <a:pt x="0" y="7407"/>
                        </a:lnTo>
                        <a:lnTo>
                          <a:pt x="4444" y="0"/>
                        </a:lnTo>
                        <a:lnTo>
                          <a:pt x="19259" y="11852"/>
                        </a:lnTo>
                        <a:lnTo>
                          <a:pt x="11852" y="1925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3" name="Freeform 279">
                    <a:extLst>
                      <a:ext uri="{FF2B5EF4-FFF2-40B4-BE49-F238E27FC236}">
                        <a16:creationId xmlns:a16="http://schemas.microsoft.com/office/drawing/2014/main" id="{AE385D0F-F854-BF9D-405F-2666910DB4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51587" y="2775947"/>
                    <a:ext cx="16610" cy="10569"/>
                  </a:xfrm>
                  <a:custGeom>
                    <a:avLst/>
                    <a:gdLst>
                      <a:gd name="T0" fmla="*/ 19259 w 20000"/>
                      <a:gd name="T1" fmla="*/ 18824 h 20000"/>
                      <a:gd name="T2" fmla="*/ 0 w 20000"/>
                      <a:gd name="T3" fmla="*/ 18824 h 20000"/>
                      <a:gd name="T4" fmla="*/ 0 w 20000"/>
                      <a:gd name="T5" fmla="*/ 0 h 20000"/>
                      <a:gd name="T6" fmla="*/ 7407 w 20000"/>
                      <a:gd name="T7" fmla="*/ 11765 h 20000"/>
                      <a:gd name="T8" fmla="*/ 19259 w 20000"/>
                      <a:gd name="T9" fmla="*/ 11765 h 20000"/>
                      <a:gd name="T10" fmla="*/ 19259 w 20000"/>
                      <a:gd name="T11" fmla="*/ 18824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0000" h="20000">
                        <a:moveTo>
                          <a:pt x="19259" y="18824"/>
                        </a:moveTo>
                        <a:lnTo>
                          <a:pt x="0" y="18824"/>
                        </a:lnTo>
                        <a:lnTo>
                          <a:pt x="0" y="0"/>
                        </a:lnTo>
                        <a:lnTo>
                          <a:pt x="7407" y="11765"/>
                        </a:lnTo>
                        <a:lnTo>
                          <a:pt x="19259" y="11765"/>
                        </a:lnTo>
                        <a:lnTo>
                          <a:pt x="19259" y="1882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4" name="Freeform 278">
                    <a:extLst>
                      <a:ext uri="{FF2B5EF4-FFF2-40B4-BE49-F238E27FC236}">
                        <a16:creationId xmlns:a16="http://schemas.microsoft.com/office/drawing/2014/main" id="{42914B23-A2AE-31F1-A02E-AB1C179307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56458" y="2848426"/>
                    <a:ext cx="4529" cy="10569"/>
                  </a:xfrm>
                  <a:custGeom>
                    <a:avLst/>
                    <a:gdLst>
                      <a:gd name="T0" fmla="*/ 17143 w 20000"/>
                      <a:gd name="T1" fmla="*/ 18824 h 20000"/>
                      <a:gd name="T2" fmla="*/ 0 w 20000"/>
                      <a:gd name="T3" fmla="*/ 18824 h 20000"/>
                      <a:gd name="T4" fmla="*/ 0 w 20000"/>
                      <a:gd name="T5" fmla="*/ 0 h 20000"/>
                      <a:gd name="T6" fmla="*/ 17143 w 20000"/>
                      <a:gd name="T7" fmla="*/ 7059 h 20000"/>
                      <a:gd name="T8" fmla="*/ 17143 w 20000"/>
                      <a:gd name="T9" fmla="*/ 18824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000" h="20000">
                        <a:moveTo>
                          <a:pt x="17143" y="18824"/>
                        </a:moveTo>
                        <a:lnTo>
                          <a:pt x="0" y="18824"/>
                        </a:lnTo>
                        <a:lnTo>
                          <a:pt x="0" y="0"/>
                        </a:lnTo>
                        <a:lnTo>
                          <a:pt x="17143" y="7059"/>
                        </a:lnTo>
                        <a:lnTo>
                          <a:pt x="17143" y="1882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5" name="Freeform 277">
                    <a:extLst>
                      <a:ext uri="{FF2B5EF4-FFF2-40B4-BE49-F238E27FC236}">
                        <a16:creationId xmlns:a16="http://schemas.microsoft.com/office/drawing/2014/main" id="{093CEDB4-62BE-16AC-FEC5-137C99E24D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50418" y="2837856"/>
                    <a:ext cx="10569" cy="4530"/>
                  </a:xfrm>
                  <a:custGeom>
                    <a:avLst/>
                    <a:gdLst>
                      <a:gd name="T0" fmla="*/ 18824 w 20000"/>
                      <a:gd name="T1" fmla="*/ 17143 h 20000"/>
                      <a:gd name="T2" fmla="*/ 0 w 20000"/>
                      <a:gd name="T3" fmla="*/ 0 h 20000"/>
                      <a:gd name="T4" fmla="*/ 18824 w 20000"/>
                      <a:gd name="T5" fmla="*/ 0 h 20000"/>
                      <a:gd name="T6" fmla="*/ 18824 w 20000"/>
                      <a:gd name="T7" fmla="*/ 17143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000" h="20000">
                        <a:moveTo>
                          <a:pt x="18824" y="17143"/>
                        </a:moveTo>
                        <a:lnTo>
                          <a:pt x="0" y="0"/>
                        </a:lnTo>
                        <a:lnTo>
                          <a:pt x="18824" y="0"/>
                        </a:lnTo>
                        <a:lnTo>
                          <a:pt x="18824" y="17143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6" name="Freeform 275">
                    <a:extLst>
                      <a:ext uri="{FF2B5EF4-FFF2-40B4-BE49-F238E27FC236}">
                        <a16:creationId xmlns:a16="http://schemas.microsoft.com/office/drawing/2014/main" id="{2309B32E-EDA1-9B0D-9153-40E62F0C32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00100" y="2445259"/>
                    <a:ext cx="238578" cy="144960"/>
                  </a:xfrm>
                  <a:custGeom>
                    <a:avLst/>
                    <a:gdLst>
                      <a:gd name="T0" fmla="*/ 7342 w 20000"/>
                      <a:gd name="T1" fmla="*/ 18583 h 20000"/>
                      <a:gd name="T2" fmla="*/ 2582 w 20000"/>
                      <a:gd name="T3" fmla="*/ 17333 h 20000"/>
                      <a:gd name="T4" fmla="*/ 3089 w 20000"/>
                      <a:gd name="T5" fmla="*/ 16000 h 20000"/>
                      <a:gd name="T6" fmla="*/ 3392 w 20000"/>
                      <a:gd name="T7" fmla="*/ 12917 h 20000"/>
                      <a:gd name="T8" fmla="*/ 1013 w 20000"/>
                      <a:gd name="T9" fmla="*/ 10750 h 20000"/>
                      <a:gd name="T10" fmla="*/ 2582 w 20000"/>
                      <a:gd name="T11" fmla="*/ 9500 h 20000"/>
                      <a:gd name="T12" fmla="*/ 5266 w 20000"/>
                      <a:gd name="T13" fmla="*/ 9083 h 20000"/>
                      <a:gd name="T14" fmla="*/ 3899 w 20000"/>
                      <a:gd name="T15" fmla="*/ 8167 h 20000"/>
                      <a:gd name="T16" fmla="*/ 3089 w 20000"/>
                      <a:gd name="T17" fmla="*/ 5583 h 20000"/>
                      <a:gd name="T18" fmla="*/ 0 w 20000"/>
                      <a:gd name="T19" fmla="*/ 6083 h 20000"/>
                      <a:gd name="T20" fmla="*/ 1823 w 20000"/>
                      <a:gd name="T21" fmla="*/ 5583 h 20000"/>
                      <a:gd name="T22" fmla="*/ 1316 w 20000"/>
                      <a:gd name="T23" fmla="*/ 3917 h 20000"/>
                      <a:gd name="T24" fmla="*/ 2076 w 20000"/>
                      <a:gd name="T25" fmla="*/ 1750 h 20000"/>
                      <a:gd name="T26" fmla="*/ 3899 w 20000"/>
                      <a:gd name="T27" fmla="*/ 3417 h 20000"/>
                      <a:gd name="T28" fmla="*/ 4456 w 20000"/>
                      <a:gd name="T29" fmla="*/ 0 h 20000"/>
                      <a:gd name="T30" fmla="*/ 5468 w 20000"/>
                      <a:gd name="T31" fmla="*/ 5583 h 20000"/>
                      <a:gd name="T32" fmla="*/ 6785 w 20000"/>
                      <a:gd name="T33" fmla="*/ 5583 h 20000"/>
                      <a:gd name="T34" fmla="*/ 7848 w 20000"/>
                      <a:gd name="T35" fmla="*/ 6083 h 20000"/>
                      <a:gd name="T36" fmla="*/ 8152 w 20000"/>
                      <a:gd name="T37" fmla="*/ 2583 h 20000"/>
                      <a:gd name="T38" fmla="*/ 9418 w 20000"/>
                      <a:gd name="T39" fmla="*/ 4750 h 20000"/>
                      <a:gd name="T40" fmla="*/ 10228 w 20000"/>
                      <a:gd name="T41" fmla="*/ 2583 h 20000"/>
                      <a:gd name="T42" fmla="*/ 12051 w 20000"/>
                      <a:gd name="T43" fmla="*/ 4750 h 20000"/>
                      <a:gd name="T44" fmla="*/ 12810 w 20000"/>
                      <a:gd name="T45" fmla="*/ 3917 h 20000"/>
                      <a:gd name="T46" fmla="*/ 14430 w 20000"/>
                      <a:gd name="T47" fmla="*/ 3417 h 20000"/>
                      <a:gd name="T48" fmla="*/ 14937 w 20000"/>
                      <a:gd name="T49" fmla="*/ 1333 h 20000"/>
                      <a:gd name="T50" fmla="*/ 16253 w 20000"/>
                      <a:gd name="T51" fmla="*/ 2583 h 20000"/>
                      <a:gd name="T52" fmla="*/ 17570 w 20000"/>
                      <a:gd name="T53" fmla="*/ 3417 h 20000"/>
                      <a:gd name="T54" fmla="*/ 17873 w 20000"/>
                      <a:gd name="T55" fmla="*/ 5583 h 20000"/>
                      <a:gd name="T56" fmla="*/ 19949 w 20000"/>
                      <a:gd name="T57" fmla="*/ 8167 h 20000"/>
                      <a:gd name="T58" fmla="*/ 19646 w 20000"/>
                      <a:gd name="T59" fmla="*/ 10333 h 20000"/>
                      <a:gd name="T60" fmla="*/ 18380 w 20000"/>
                      <a:gd name="T61" fmla="*/ 12917 h 20000"/>
                      <a:gd name="T62" fmla="*/ 16253 w 20000"/>
                      <a:gd name="T63" fmla="*/ 15167 h 20000"/>
                      <a:gd name="T64" fmla="*/ 13367 w 20000"/>
                      <a:gd name="T65" fmla="*/ 18167 h 20000"/>
                      <a:gd name="T66" fmla="*/ 9924 w 20000"/>
                      <a:gd name="T67" fmla="*/ 19917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20000" h="20000">
                        <a:moveTo>
                          <a:pt x="9924" y="19917"/>
                        </a:moveTo>
                        <a:lnTo>
                          <a:pt x="7342" y="18583"/>
                        </a:lnTo>
                        <a:lnTo>
                          <a:pt x="6025" y="17333"/>
                        </a:lnTo>
                        <a:lnTo>
                          <a:pt x="2582" y="17333"/>
                        </a:lnTo>
                        <a:lnTo>
                          <a:pt x="2582" y="16000"/>
                        </a:lnTo>
                        <a:lnTo>
                          <a:pt x="3089" y="16000"/>
                        </a:lnTo>
                        <a:lnTo>
                          <a:pt x="4456" y="14667"/>
                        </a:lnTo>
                        <a:lnTo>
                          <a:pt x="3392" y="12917"/>
                        </a:lnTo>
                        <a:lnTo>
                          <a:pt x="3392" y="10750"/>
                        </a:lnTo>
                        <a:lnTo>
                          <a:pt x="1013" y="10750"/>
                        </a:lnTo>
                        <a:lnTo>
                          <a:pt x="506" y="10333"/>
                        </a:lnTo>
                        <a:lnTo>
                          <a:pt x="2582" y="9500"/>
                        </a:lnTo>
                        <a:lnTo>
                          <a:pt x="4709" y="9500"/>
                        </a:lnTo>
                        <a:lnTo>
                          <a:pt x="5266" y="9083"/>
                        </a:lnTo>
                        <a:lnTo>
                          <a:pt x="4709" y="9083"/>
                        </a:lnTo>
                        <a:lnTo>
                          <a:pt x="3899" y="8167"/>
                        </a:lnTo>
                        <a:lnTo>
                          <a:pt x="4709" y="6917"/>
                        </a:lnTo>
                        <a:lnTo>
                          <a:pt x="3089" y="5583"/>
                        </a:lnTo>
                        <a:lnTo>
                          <a:pt x="1316" y="6917"/>
                        </a:lnTo>
                        <a:lnTo>
                          <a:pt x="0" y="6083"/>
                        </a:lnTo>
                        <a:lnTo>
                          <a:pt x="1013" y="4750"/>
                        </a:lnTo>
                        <a:lnTo>
                          <a:pt x="1823" y="5583"/>
                        </a:lnTo>
                        <a:lnTo>
                          <a:pt x="2076" y="4750"/>
                        </a:lnTo>
                        <a:lnTo>
                          <a:pt x="1316" y="3917"/>
                        </a:lnTo>
                        <a:lnTo>
                          <a:pt x="1823" y="3417"/>
                        </a:lnTo>
                        <a:lnTo>
                          <a:pt x="2076" y="1750"/>
                        </a:lnTo>
                        <a:lnTo>
                          <a:pt x="3089" y="3417"/>
                        </a:lnTo>
                        <a:lnTo>
                          <a:pt x="3899" y="3417"/>
                        </a:lnTo>
                        <a:lnTo>
                          <a:pt x="3089" y="1333"/>
                        </a:lnTo>
                        <a:lnTo>
                          <a:pt x="4456" y="0"/>
                        </a:lnTo>
                        <a:lnTo>
                          <a:pt x="6025" y="2583"/>
                        </a:lnTo>
                        <a:lnTo>
                          <a:pt x="5468" y="5583"/>
                        </a:lnTo>
                        <a:lnTo>
                          <a:pt x="6025" y="7333"/>
                        </a:lnTo>
                        <a:lnTo>
                          <a:pt x="6785" y="5583"/>
                        </a:lnTo>
                        <a:lnTo>
                          <a:pt x="7342" y="6083"/>
                        </a:lnTo>
                        <a:lnTo>
                          <a:pt x="7848" y="6083"/>
                        </a:lnTo>
                        <a:lnTo>
                          <a:pt x="7848" y="3417"/>
                        </a:lnTo>
                        <a:lnTo>
                          <a:pt x="8152" y="2583"/>
                        </a:lnTo>
                        <a:lnTo>
                          <a:pt x="8911" y="5583"/>
                        </a:lnTo>
                        <a:lnTo>
                          <a:pt x="9418" y="4750"/>
                        </a:lnTo>
                        <a:lnTo>
                          <a:pt x="9418" y="3417"/>
                        </a:lnTo>
                        <a:lnTo>
                          <a:pt x="10228" y="2583"/>
                        </a:lnTo>
                        <a:lnTo>
                          <a:pt x="11038" y="3917"/>
                        </a:lnTo>
                        <a:lnTo>
                          <a:pt x="12051" y="4750"/>
                        </a:lnTo>
                        <a:lnTo>
                          <a:pt x="11544" y="2583"/>
                        </a:lnTo>
                        <a:lnTo>
                          <a:pt x="12810" y="3917"/>
                        </a:lnTo>
                        <a:lnTo>
                          <a:pt x="13620" y="2583"/>
                        </a:lnTo>
                        <a:lnTo>
                          <a:pt x="14430" y="3417"/>
                        </a:lnTo>
                        <a:lnTo>
                          <a:pt x="14937" y="2583"/>
                        </a:lnTo>
                        <a:lnTo>
                          <a:pt x="14937" y="1333"/>
                        </a:lnTo>
                        <a:lnTo>
                          <a:pt x="15696" y="500"/>
                        </a:lnTo>
                        <a:lnTo>
                          <a:pt x="16253" y="2583"/>
                        </a:lnTo>
                        <a:lnTo>
                          <a:pt x="18380" y="1750"/>
                        </a:lnTo>
                        <a:lnTo>
                          <a:pt x="17570" y="3417"/>
                        </a:lnTo>
                        <a:lnTo>
                          <a:pt x="18380" y="3417"/>
                        </a:lnTo>
                        <a:lnTo>
                          <a:pt x="17873" y="5583"/>
                        </a:lnTo>
                        <a:lnTo>
                          <a:pt x="18380" y="5583"/>
                        </a:lnTo>
                        <a:lnTo>
                          <a:pt x="19949" y="8167"/>
                        </a:lnTo>
                        <a:lnTo>
                          <a:pt x="19949" y="9500"/>
                        </a:lnTo>
                        <a:lnTo>
                          <a:pt x="19646" y="10333"/>
                        </a:lnTo>
                        <a:lnTo>
                          <a:pt x="19139" y="12583"/>
                        </a:lnTo>
                        <a:lnTo>
                          <a:pt x="18380" y="12917"/>
                        </a:lnTo>
                        <a:lnTo>
                          <a:pt x="17873" y="14667"/>
                        </a:lnTo>
                        <a:lnTo>
                          <a:pt x="16253" y="15167"/>
                        </a:lnTo>
                        <a:lnTo>
                          <a:pt x="14430" y="16333"/>
                        </a:lnTo>
                        <a:lnTo>
                          <a:pt x="13367" y="18167"/>
                        </a:lnTo>
                        <a:lnTo>
                          <a:pt x="11544" y="19417"/>
                        </a:lnTo>
                        <a:lnTo>
                          <a:pt x="9924" y="19917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7" name="Freeform 293">
                    <a:extLst>
                      <a:ext uri="{FF2B5EF4-FFF2-40B4-BE49-F238E27FC236}">
                        <a16:creationId xmlns:a16="http://schemas.microsoft.com/office/drawing/2014/main" id="{1700B134-72BE-FBD8-B566-DF3234BF64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26405" y="2866546"/>
                    <a:ext cx="66439" cy="81539"/>
                  </a:xfrm>
                  <a:custGeom>
                    <a:avLst/>
                    <a:gdLst>
                      <a:gd name="T0" fmla="*/ 2569 w 20000"/>
                      <a:gd name="T1" fmla="*/ 19111 h 20000"/>
                      <a:gd name="T2" fmla="*/ 2569 w 20000"/>
                      <a:gd name="T3" fmla="*/ 13778 h 20000"/>
                      <a:gd name="T4" fmla="*/ 734 w 20000"/>
                      <a:gd name="T5" fmla="*/ 12296 h 20000"/>
                      <a:gd name="T6" fmla="*/ 0 w 20000"/>
                      <a:gd name="T7" fmla="*/ 13778 h 20000"/>
                      <a:gd name="T8" fmla="*/ 0 w 20000"/>
                      <a:gd name="T9" fmla="*/ 7556 h 20000"/>
                      <a:gd name="T10" fmla="*/ 0 w 20000"/>
                      <a:gd name="T11" fmla="*/ 3852 h 20000"/>
                      <a:gd name="T12" fmla="*/ 2569 w 20000"/>
                      <a:gd name="T13" fmla="*/ 5333 h 20000"/>
                      <a:gd name="T14" fmla="*/ 3670 w 20000"/>
                      <a:gd name="T15" fmla="*/ 1481 h 20000"/>
                      <a:gd name="T16" fmla="*/ 7523 w 20000"/>
                      <a:gd name="T17" fmla="*/ 2963 h 20000"/>
                      <a:gd name="T18" fmla="*/ 7523 w 20000"/>
                      <a:gd name="T19" fmla="*/ 0 h 20000"/>
                      <a:gd name="T20" fmla="*/ 13211 w 20000"/>
                      <a:gd name="T21" fmla="*/ 0 h 20000"/>
                      <a:gd name="T22" fmla="*/ 15963 w 20000"/>
                      <a:gd name="T23" fmla="*/ 3852 h 20000"/>
                      <a:gd name="T24" fmla="*/ 19817 w 20000"/>
                      <a:gd name="T25" fmla="*/ 5333 h 20000"/>
                      <a:gd name="T26" fmla="*/ 17982 w 20000"/>
                      <a:gd name="T27" fmla="*/ 7556 h 20000"/>
                      <a:gd name="T28" fmla="*/ 15046 w 20000"/>
                      <a:gd name="T29" fmla="*/ 7556 h 20000"/>
                      <a:gd name="T30" fmla="*/ 15046 w 20000"/>
                      <a:gd name="T31" fmla="*/ 9037 h 20000"/>
                      <a:gd name="T32" fmla="*/ 15046 w 20000"/>
                      <a:gd name="T33" fmla="*/ 9926 h 20000"/>
                      <a:gd name="T34" fmla="*/ 13211 w 20000"/>
                      <a:gd name="T35" fmla="*/ 12296 h 20000"/>
                      <a:gd name="T36" fmla="*/ 10459 w 20000"/>
                      <a:gd name="T37" fmla="*/ 13778 h 20000"/>
                      <a:gd name="T38" fmla="*/ 10459 w 20000"/>
                      <a:gd name="T39" fmla="*/ 17630 h 20000"/>
                      <a:gd name="T40" fmla="*/ 10459 w 20000"/>
                      <a:gd name="T41" fmla="*/ 19852 h 20000"/>
                      <a:gd name="T42" fmla="*/ 7523 w 20000"/>
                      <a:gd name="T43" fmla="*/ 19852 h 20000"/>
                      <a:gd name="T44" fmla="*/ 2569 w 20000"/>
                      <a:gd name="T45" fmla="*/ 19111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0000" h="20000">
                        <a:moveTo>
                          <a:pt x="2569" y="19111"/>
                        </a:moveTo>
                        <a:lnTo>
                          <a:pt x="2569" y="13778"/>
                        </a:lnTo>
                        <a:lnTo>
                          <a:pt x="734" y="12296"/>
                        </a:lnTo>
                        <a:lnTo>
                          <a:pt x="0" y="13778"/>
                        </a:lnTo>
                        <a:lnTo>
                          <a:pt x="0" y="7556"/>
                        </a:lnTo>
                        <a:lnTo>
                          <a:pt x="0" y="3852"/>
                        </a:lnTo>
                        <a:lnTo>
                          <a:pt x="2569" y="5333"/>
                        </a:lnTo>
                        <a:lnTo>
                          <a:pt x="3670" y="1481"/>
                        </a:lnTo>
                        <a:lnTo>
                          <a:pt x="7523" y="2963"/>
                        </a:lnTo>
                        <a:lnTo>
                          <a:pt x="7523" y="0"/>
                        </a:lnTo>
                        <a:lnTo>
                          <a:pt x="13211" y="0"/>
                        </a:lnTo>
                        <a:lnTo>
                          <a:pt x="15963" y="3852"/>
                        </a:lnTo>
                        <a:lnTo>
                          <a:pt x="19817" y="5333"/>
                        </a:lnTo>
                        <a:lnTo>
                          <a:pt x="17982" y="7556"/>
                        </a:lnTo>
                        <a:lnTo>
                          <a:pt x="15046" y="7556"/>
                        </a:lnTo>
                        <a:lnTo>
                          <a:pt x="15046" y="9037"/>
                        </a:lnTo>
                        <a:lnTo>
                          <a:pt x="15046" y="9926"/>
                        </a:lnTo>
                        <a:lnTo>
                          <a:pt x="13211" y="12296"/>
                        </a:lnTo>
                        <a:lnTo>
                          <a:pt x="10459" y="13778"/>
                        </a:lnTo>
                        <a:lnTo>
                          <a:pt x="10459" y="17630"/>
                        </a:lnTo>
                        <a:lnTo>
                          <a:pt x="10459" y="19852"/>
                        </a:lnTo>
                        <a:lnTo>
                          <a:pt x="7523" y="19852"/>
                        </a:lnTo>
                        <a:lnTo>
                          <a:pt x="2569" y="19111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8" name="Freeform 292">
                    <a:extLst>
                      <a:ext uri="{FF2B5EF4-FFF2-40B4-BE49-F238E27FC236}">
                        <a16:creationId xmlns:a16="http://schemas.microsoft.com/office/drawing/2014/main" id="{26ECD074-8D03-A23C-AD59-98D345131F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94355" y="2904295"/>
                    <a:ext cx="34729" cy="42280"/>
                  </a:xfrm>
                  <a:custGeom>
                    <a:avLst/>
                    <a:gdLst>
                      <a:gd name="T0" fmla="*/ 14138 w 20000"/>
                      <a:gd name="T1" fmla="*/ 19710 h 20000"/>
                      <a:gd name="T2" fmla="*/ 12414 w 20000"/>
                      <a:gd name="T3" fmla="*/ 19710 h 20000"/>
                      <a:gd name="T4" fmla="*/ 8966 w 20000"/>
                      <a:gd name="T5" fmla="*/ 13623 h 20000"/>
                      <a:gd name="T6" fmla="*/ 0 w 20000"/>
                      <a:gd name="T7" fmla="*/ 4638 h 20000"/>
                      <a:gd name="T8" fmla="*/ 3448 w 20000"/>
                      <a:gd name="T9" fmla="*/ 4638 h 20000"/>
                      <a:gd name="T10" fmla="*/ 5517 w 20000"/>
                      <a:gd name="T11" fmla="*/ 1739 h 20000"/>
                      <a:gd name="T12" fmla="*/ 8966 w 20000"/>
                      <a:gd name="T13" fmla="*/ 4638 h 20000"/>
                      <a:gd name="T14" fmla="*/ 12414 w 20000"/>
                      <a:gd name="T15" fmla="*/ 1739 h 20000"/>
                      <a:gd name="T16" fmla="*/ 14138 w 20000"/>
                      <a:gd name="T17" fmla="*/ 0 h 20000"/>
                      <a:gd name="T18" fmla="*/ 17586 w 20000"/>
                      <a:gd name="T19" fmla="*/ 0 h 20000"/>
                      <a:gd name="T20" fmla="*/ 19655 w 20000"/>
                      <a:gd name="T21" fmla="*/ 6087 h 20000"/>
                      <a:gd name="T22" fmla="*/ 14138 w 20000"/>
                      <a:gd name="T23" fmla="*/ 8986 h 20000"/>
                      <a:gd name="T24" fmla="*/ 17586 w 20000"/>
                      <a:gd name="T25" fmla="*/ 12174 h 20000"/>
                      <a:gd name="T26" fmla="*/ 14138 w 20000"/>
                      <a:gd name="T27" fmla="*/ 13623 h 20000"/>
                      <a:gd name="T28" fmla="*/ 14138 w 20000"/>
                      <a:gd name="T29" fmla="*/ 19710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0000" h="20000">
                        <a:moveTo>
                          <a:pt x="14138" y="19710"/>
                        </a:moveTo>
                        <a:lnTo>
                          <a:pt x="12414" y="19710"/>
                        </a:lnTo>
                        <a:lnTo>
                          <a:pt x="8966" y="13623"/>
                        </a:lnTo>
                        <a:lnTo>
                          <a:pt x="0" y="4638"/>
                        </a:lnTo>
                        <a:lnTo>
                          <a:pt x="3448" y="4638"/>
                        </a:lnTo>
                        <a:lnTo>
                          <a:pt x="5517" y="1739"/>
                        </a:lnTo>
                        <a:lnTo>
                          <a:pt x="8966" y="4638"/>
                        </a:lnTo>
                        <a:lnTo>
                          <a:pt x="12414" y="1739"/>
                        </a:lnTo>
                        <a:lnTo>
                          <a:pt x="14138" y="0"/>
                        </a:lnTo>
                        <a:lnTo>
                          <a:pt x="17586" y="0"/>
                        </a:lnTo>
                        <a:lnTo>
                          <a:pt x="19655" y="6087"/>
                        </a:lnTo>
                        <a:lnTo>
                          <a:pt x="14138" y="8986"/>
                        </a:lnTo>
                        <a:lnTo>
                          <a:pt x="17586" y="12174"/>
                        </a:lnTo>
                        <a:lnTo>
                          <a:pt x="14138" y="13623"/>
                        </a:lnTo>
                        <a:lnTo>
                          <a:pt x="14138" y="19710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9" name="Freeform 291">
                    <a:extLst>
                      <a:ext uri="{FF2B5EF4-FFF2-40B4-BE49-F238E27FC236}">
                        <a16:creationId xmlns:a16="http://schemas.microsoft.com/office/drawing/2014/main" id="{56E211D2-5DDC-70D6-674A-D75996A3C4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62645" y="2922415"/>
                    <a:ext cx="22650" cy="16610"/>
                  </a:xfrm>
                  <a:custGeom>
                    <a:avLst/>
                    <a:gdLst>
                      <a:gd name="T0" fmla="*/ 19474 w 20000"/>
                      <a:gd name="T1" fmla="*/ 19286 h 20000"/>
                      <a:gd name="T2" fmla="*/ 11053 w 20000"/>
                      <a:gd name="T3" fmla="*/ 19286 h 20000"/>
                      <a:gd name="T4" fmla="*/ 5789 w 20000"/>
                      <a:gd name="T5" fmla="*/ 11429 h 20000"/>
                      <a:gd name="T6" fmla="*/ 0 w 20000"/>
                      <a:gd name="T7" fmla="*/ 7857 h 20000"/>
                      <a:gd name="T8" fmla="*/ 13684 w 20000"/>
                      <a:gd name="T9" fmla="*/ 0 h 20000"/>
                      <a:gd name="T10" fmla="*/ 19474 w 20000"/>
                      <a:gd name="T11" fmla="*/ 19286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0000" h="20000">
                        <a:moveTo>
                          <a:pt x="19474" y="19286"/>
                        </a:moveTo>
                        <a:lnTo>
                          <a:pt x="11053" y="19286"/>
                        </a:lnTo>
                        <a:lnTo>
                          <a:pt x="5789" y="11429"/>
                        </a:lnTo>
                        <a:lnTo>
                          <a:pt x="0" y="7857"/>
                        </a:lnTo>
                        <a:lnTo>
                          <a:pt x="13684" y="0"/>
                        </a:lnTo>
                        <a:lnTo>
                          <a:pt x="19474" y="1928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0" name="Freeform 288">
                    <a:extLst>
                      <a:ext uri="{FF2B5EF4-FFF2-40B4-BE49-F238E27FC236}">
                        <a16:creationId xmlns:a16="http://schemas.microsoft.com/office/drawing/2014/main" id="{A98FCB61-11FD-65C5-3A52-AFBD52A9B6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74043" y="2301810"/>
                    <a:ext cx="277838" cy="446957"/>
                  </a:xfrm>
                  <a:custGeom>
                    <a:avLst/>
                    <a:gdLst>
                      <a:gd name="T0" fmla="*/ 12321 w 20000"/>
                      <a:gd name="T1" fmla="*/ 2514 h 20000"/>
                      <a:gd name="T2" fmla="*/ 13666 w 20000"/>
                      <a:gd name="T3" fmla="*/ 3622 h 20000"/>
                      <a:gd name="T4" fmla="*/ 13666 w 20000"/>
                      <a:gd name="T5" fmla="*/ 5297 h 20000"/>
                      <a:gd name="T6" fmla="*/ 15445 w 20000"/>
                      <a:gd name="T7" fmla="*/ 9054 h 20000"/>
                      <a:gd name="T8" fmla="*/ 15445 w 20000"/>
                      <a:gd name="T9" fmla="*/ 9757 h 20000"/>
                      <a:gd name="T10" fmla="*/ 16139 w 20000"/>
                      <a:gd name="T11" fmla="*/ 10189 h 20000"/>
                      <a:gd name="T12" fmla="*/ 17050 w 20000"/>
                      <a:gd name="T13" fmla="*/ 10892 h 20000"/>
                      <a:gd name="T14" fmla="*/ 18178 w 20000"/>
                      <a:gd name="T15" fmla="*/ 12703 h 20000"/>
                      <a:gd name="T16" fmla="*/ 19957 w 20000"/>
                      <a:gd name="T17" fmla="*/ 13405 h 20000"/>
                      <a:gd name="T18" fmla="*/ 14100 w 20000"/>
                      <a:gd name="T19" fmla="*/ 18324 h 20000"/>
                      <a:gd name="T20" fmla="*/ 11410 w 20000"/>
                      <a:gd name="T21" fmla="*/ 18595 h 20000"/>
                      <a:gd name="T22" fmla="*/ 8503 w 20000"/>
                      <a:gd name="T23" fmla="*/ 19270 h 20000"/>
                      <a:gd name="T24" fmla="*/ 5380 w 20000"/>
                      <a:gd name="T25" fmla="*/ 19432 h 20000"/>
                      <a:gd name="T26" fmla="*/ 6030 w 20000"/>
                      <a:gd name="T27" fmla="*/ 19270 h 20000"/>
                      <a:gd name="T28" fmla="*/ 5813 w 20000"/>
                      <a:gd name="T29" fmla="*/ 19270 h 20000"/>
                      <a:gd name="T30" fmla="*/ 5380 w 20000"/>
                      <a:gd name="T31" fmla="*/ 18730 h 20000"/>
                      <a:gd name="T32" fmla="*/ 3774 w 20000"/>
                      <a:gd name="T33" fmla="*/ 18595 h 20000"/>
                      <a:gd name="T34" fmla="*/ 3124 w 20000"/>
                      <a:gd name="T35" fmla="*/ 17595 h 20000"/>
                      <a:gd name="T36" fmla="*/ 3124 w 20000"/>
                      <a:gd name="T37" fmla="*/ 16784 h 20000"/>
                      <a:gd name="T38" fmla="*/ 2907 w 20000"/>
                      <a:gd name="T39" fmla="*/ 15784 h 20000"/>
                      <a:gd name="T40" fmla="*/ 2473 w 20000"/>
                      <a:gd name="T41" fmla="*/ 14243 h 20000"/>
                      <a:gd name="T42" fmla="*/ 3124 w 20000"/>
                      <a:gd name="T43" fmla="*/ 13405 h 20000"/>
                      <a:gd name="T44" fmla="*/ 4252 w 20000"/>
                      <a:gd name="T45" fmla="*/ 13135 h 20000"/>
                      <a:gd name="T46" fmla="*/ 4685 w 20000"/>
                      <a:gd name="T47" fmla="*/ 12703 h 20000"/>
                      <a:gd name="T48" fmla="*/ 5380 w 20000"/>
                      <a:gd name="T49" fmla="*/ 12297 h 20000"/>
                      <a:gd name="T50" fmla="*/ 6725 w 20000"/>
                      <a:gd name="T51" fmla="*/ 10595 h 20000"/>
                      <a:gd name="T52" fmla="*/ 7809 w 20000"/>
                      <a:gd name="T53" fmla="*/ 9757 h 20000"/>
                      <a:gd name="T54" fmla="*/ 8243 w 20000"/>
                      <a:gd name="T55" fmla="*/ 9378 h 20000"/>
                      <a:gd name="T56" fmla="*/ 7158 w 20000"/>
                      <a:gd name="T57" fmla="*/ 8216 h 20000"/>
                      <a:gd name="T58" fmla="*/ 6030 w 20000"/>
                      <a:gd name="T59" fmla="*/ 7946 h 20000"/>
                      <a:gd name="T60" fmla="*/ 5380 w 20000"/>
                      <a:gd name="T61" fmla="*/ 7000 h 20000"/>
                      <a:gd name="T62" fmla="*/ 4946 w 20000"/>
                      <a:gd name="T63" fmla="*/ 5459 h 20000"/>
                      <a:gd name="T64" fmla="*/ 5380 w 20000"/>
                      <a:gd name="T65" fmla="*/ 5027 h 20000"/>
                      <a:gd name="T66" fmla="*/ 4685 w 20000"/>
                      <a:gd name="T67" fmla="*/ 3919 h 20000"/>
                      <a:gd name="T68" fmla="*/ 2473 w 20000"/>
                      <a:gd name="T69" fmla="*/ 3189 h 20000"/>
                      <a:gd name="T70" fmla="*/ 0 w 20000"/>
                      <a:gd name="T71" fmla="*/ 2081 h 20000"/>
                      <a:gd name="T72" fmla="*/ 607 w 20000"/>
                      <a:gd name="T73" fmla="*/ 2081 h 20000"/>
                      <a:gd name="T74" fmla="*/ 607 w 20000"/>
                      <a:gd name="T75" fmla="*/ 1649 h 20000"/>
                      <a:gd name="T76" fmla="*/ 2907 w 20000"/>
                      <a:gd name="T77" fmla="*/ 2514 h 20000"/>
                      <a:gd name="T78" fmla="*/ 4685 w 20000"/>
                      <a:gd name="T79" fmla="*/ 2514 h 20000"/>
                      <a:gd name="T80" fmla="*/ 5813 w 20000"/>
                      <a:gd name="T81" fmla="*/ 2514 h 20000"/>
                      <a:gd name="T82" fmla="*/ 6725 w 20000"/>
                      <a:gd name="T83" fmla="*/ 2784 h 20000"/>
                      <a:gd name="T84" fmla="*/ 7592 w 20000"/>
                      <a:gd name="T85" fmla="*/ 2351 h 20000"/>
                      <a:gd name="T86" fmla="*/ 7592 w 20000"/>
                      <a:gd name="T87" fmla="*/ 973 h 20000"/>
                      <a:gd name="T88" fmla="*/ 8937 w 20000"/>
                      <a:gd name="T89" fmla="*/ 270 h 20000"/>
                      <a:gd name="T90" fmla="*/ 10542 w 20000"/>
                      <a:gd name="T91" fmla="*/ 0 h 20000"/>
                      <a:gd name="T92" fmla="*/ 11887 w 20000"/>
                      <a:gd name="T93" fmla="*/ 541 h 20000"/>
                      <a:gd name="T94" fmla="*/ 12321 w 20000"/>
                      <a:gd name="T95" fmla="*/ 1378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20000" h="20000">
                        <a:moveTo>
                          <a:pt x="11887" y="2081"/>
                        </a:moveTo>
                        <a:lnTo>
                          <a:pt x="12321" y="2514"/>
                        </a:lnTo>
                        <a:lnTo>
                          <a:pt x="12581" y="3189"/>
                        </a:lnTo>
                        <a:lnTo>
                          <a:pt x="13666" y="3622"/>
                        </a:lnTo>
                        <a:lnTo>
                          <a:pt x="14360" y="4027"/>
                        </a:lnTo>
                        <a:lnTo>
                          <a:pt x="13666" y="5297"/>
                        </a:lnTo>
                        <a:lnTo>
                          <a:pt x="15879" y="7676"/>
                        </a:lnTo>
                        <a:lnTo>
                          <a:pt x="15445" y="9054"/>
                        </a:lnTo>
                        <a:lnTo>
                          <a:pt x="15445" y="9378"/>
                        </a:lnTo>
                        <a:lnTo>
                          <a:pt x="15445" y="9757"/>
                        </a:lnTo>
                        <a:lnTo>
                          <a:pt x="16139" y="9757"/>
                        </a:lnTo>
                        <a:lnTo>
                          <a:pt x="16139" y="10189"/>
                        </a:lnTo>
                        <a:lnTo>
                          <a:pt x="16139" y="10595"/>
                        </a:lnTo>
                        <a:lnTo>
                          <a:pt x="17050" y="10892"/>
                        </a:lnTo>
                        <a:lnTo>
                          <a:pt x="16573" y="12027"/>
                        </a:lnTo>
                        <a:lnTo>
                          <a:pt x="18178" y="12703"/>
                        </a:lnTo>
                        <a:lnTo>
                          <a:pt x="18829" y="12865"/>
                        </a:lnTo>
                        <a:lnTo>
                          <a:pt x="19957" y="13405"/>
                        </a:lnTo>
                        <a:lnTo>
                          <a:pt x="17744" y="15622"/>
                        </a:lnTo>
                        <a:lnTo>
                          <a:pt x="14100" y="18324"/>
                        </a:lnTo>
                        <a:lnTo>
                          <a:pt x="13449" y="18595"/>
                        </a:lnTo>
                        <a:lnTo>
                          <a:pt x="11410" y="18595"/>
                        </a:lnTo>
                        <a:lnTo>
                          <a:pt x="10108" y="19000"/>
                        </a:lnTo>
                        <a:lnTo>
                          <a:pt x="8503" y="19270"/>
                        </a:lnTo>
                        <a:lnTo>
                          <a:pt x="6464" y="19973"/>
                        </a:lnTo>
                        <a:lnTo>
                          <a:pt x="5380" y="19432"/>
                        </a:lnTo>
                        <a:lnTo>
                          <a:pt x="5380" y="19270"/>
                        </a:lnTo>
                        <a:lnTo>
                          <a:pt x="6030" y="19270"/>
                        </a:lnTo>
                        <a:lnTo>
                          <a:pt x="6030" y="18730"/>
                        </a:lnTo>
                        <a:lnTo>
                          <a:pt x="5813" y="19270"/>
                        </a:lnTo>
                        <a:lnTo>
                          <a:pt x="5380" y="19000"/>
                        </a:lnTo>
                        <a:lnTo>
                          <a:pt x="5380" y="18730"/>
                        </a:lnTo>
                        <a:lnTo>
                          <a:pt x="4685" y="18595"/>
                        </a:lnTo>
                        <a:lnTo>
                          <a:pt x="3774" y="18595"/>
                        </a:lnTo>
                        <a:lnTo>
                          <a:pt x="3557" y="18324"/>
                        </a:lnTo>
                        <a:lnTo>
                          <a:pt x="3124" y="17595"/>
                        </a:lnTo>
                        <a:lnTo>
                          <a:pt x="3557" y="17459"/>
                        </a:lnTo>
                        <a:lnTo>
                          <a:pt x="3124" y="16784"/>
                        </a:lnTo>
                        <a:lnTo>
                          <a:pt x="3557" y="16784"/>
                        </a:lnTo>
                        <a:lnTo>
                          <a:pt x="2907" y="15784"/>
                        </a:lnTo>
                        <a:lnTo>
                          <a:pt x="2473" y="14514"/>
                        </a:lnTo>
                        <a:lnTo>
                          <a:pt x="2473" y="14243"/>
                        </a:lnTo>
                        <a:lnTo>
                          <a:pt x="3124" y="13838"/>
                        </a:lnTo>
                        <a:lnTo>
                          <a:pt x="3124" y="13405"/>
                        </a:lnTo>
                        <a:lnTo>
                          <a:pt x="3557" y="13405"/>
                        </a:lnTo>
                        <a:lnTo>
                          <a:pt x="4252" y="13135"/>
                        </a:lnTo>
                        <a:lnTo>
                          <a:pt x="3774" y="12865"/>
                        </a:lnTo>
                        <a:lnTo>
                          <a:pt x="4685" y="12703"/>
                        </a:lnTo>
                        <a:lnTo>
                          <a:pt x="4685" y="12432"/>
                        </a:lnTo>
                        <a:lnTo>
                          <a:pt x="5380" y="12297"/>
                        </a:lnTo>
                        <a:lnTo>
                          <a:pt x="5813" y="11595"/>
                        </a:lnTo>
                        <a:lnTo>
                          <a:pt x="6725" y="10595"/>
                        </a:lnTo>
                        <a:lnTo>
                          <a:pt x="7158" y="10189"/>
                        </a:lnTo>
                        <a:lnTo>
                          <a:pt x="7809" y="9757"/>
                        </a:lnTo>
                        <a:lnTo>
                          <a:pt x="8503" y="9757"/>
                        </a:lnTo>
                        <a:lnTo>
                          <a:pt x="8243" y="9378"/>
                        </a:lnTo>
                        <a:lnTo>
                          <a:pt x="8243" y="8649"/>
                        </a:lnTo>
                        <a:lnTo>
                          <a:pt x="7158" y="8216"/>
                        </a:lnTo>
                        <a:lnTo>
                          <a:pt x="6725" y="7946"/>
                        </a:lnTo>
                        <a:lnTo>
                          <a:pt x="6030" y="7946"/>
                        </a:lnTo>
                        <a:lnTo>
                          <a:pt x="5813" y="7541"/>
                        </a:lnTo>
                        <a:lnTo>
                          <a:pt x="5380" y="7000"/>
                        </a:lnTo>
                        <a:lnTo>
                          <a:pt x="5813" y="5865"/>
                        </a:lnTo>
                        <a:lnTo>
                          <a:pt x="4946" y="5459"/>
                        </a:lnTo>
                        <a:lnTo>
                          <a:pt x="4946" y="5297"/>
                        </a:lnTo>
                        <a:lnTo>
                          <a:pt x="5380" y="5027"/>
                        </a:lnTo>
                        <a:lnTo>
                          <a:pt x="4685" y="4730"/>
                        </a:lnTo>
                        <a:lnTo>
                          <a:pt x="4685" y="3919"/>
                        </a:lnTo>
                        <a:lnTo>
                          <a:pt x="3557" y="3189"/>
                        </a:lnTo>
                        <a:lnTo>
                          <a:pt x="2473" y="3189"/>
                        </a:lnTo>
                        <a:lnTo>
                          <a:pt x="1128" y="2784"/>
                        </a:lnTo>
                        <a:lnTo>
                          <a:pt x="0" y="2081"/>
                        </a:lnTo>
                        <a:lnTo>
                          <a:pt x="0" y="1811"/>
                        </a:lnTo>
                        <a:lnTo>
                          <a:pt x="607" y="2081"/>
                        </a:lnTo>
                        <a:lnTo>
                          <a:pt x="174" y="1649"/>
                        </a:lnTo>
                        <a:lnTo>
                          <a:pt x="607" y="1649"/>
                        </a:lnTo>
                        <a:lnTo>
                          <a:pt x="1779" y="1811"/>
                        </a:lnTo>
                        <a:lnTo>
                          <a:pt x="2907" y="2514"/>
                        </a:lnTo>
                        <a:lnTo>
                          <a:pt x="3774" y="2514"/>
                        </a:lnTo>
                        <a:lnTo>
                          <a:pt x="4685" y="2514"/>
                        </a:lnTo>
                        <a:lnTo>
                          <a:pt x="4946" y="2351"/>
                        </a:lnTo>
                        <a:lnTo>
                          <a:pt x="5813" y="2514"/>
                        </a:lnTo>
                        <a:lnTo>
                          <a:pt x="6464" y="2784"/>
                        </a:lnTo>
                        <a:lnTo>
                          <a:pt x="6725" y="2784"/>
                        </a:lnTo>
                        <a:lnTo>
                          <a:pt x="6725" y="2351"/>
                        </a:lnTo>
                        <a:lnTo>
                          <a:pt x="7592" y="2351"/>
                        </a:lnTo>
                        <a:lnTo>
                          <a:pt x="7592" y="1649"/>
                        </a:lnTo>
                        <a:lnTo>
                          <a:pt x="7592" y="973"/>
                        </a:lnTo>
                        <a:lnTo>
                          <a:pt x="8243" y="270"/>
                        </a:lnTo>
                        <a:lnTo>
                          <a:pt x="8937" y="270"/>
                        </a:lnTo>
                        <a:lnTo>
                          <a:pt x="9414" y="270"/>
                        </a:lnTo>
                        <a:lnTo>
                          <a:pt x="10542" y="0"/>
                        </a:lnTo>
                        <a:lnTo>
                          <a:pt x="10759" y="270"/>
                        </a:lnTo>
                        <a:lnTo>
                          <a:pt x="11887" y="541"/>
                        </a:lnTo>
                        <a:lnTo>
                          <a:pt x="12581" y="973"/>
                        </a:lnTo>
                        <a:lnTo>
                          <a:pt x="12321" y="1378"/>
                        </a:lnTo>
                        <a:lnTo>
                          <a:pt x="11887" y="2081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1" name="Freeform 285">
                    <a:extLst>
                      <a:ext uri="{FF2B5EF4-FFF2-40B4-BE49-F238E27FC236}">
                        <a16:creationId xmlns:a16="http://schemas.microsoft.com/office/drawing/2014/main" id="{10F39A57-000C-4F02-59E8-1A4EA4AC15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85148" y="2798596"/>
                    <a:ext cx="188749" cy="329178"/>
                  </a:xfrm>
                  <a:custGeom>
                    <a:avLst/>
                    <a:gdLst>
                      <a:gd name="T0" fmla="*/ 641 w 20000"/>
                      <a:gd name="T1" fmla="*/ 19596 h 20000"/>
                      <a:gd name="T2" fmla="*/ 3974 w 20000"/>
                      <a:gd name="T3" fmla="*/ 17647 h 20000"/>
                      <a:gd name="T4" fmla="*/ 6987 w 20000"/>
                      <a:gd name="T5" fmla="*/ 17500 h 20000"/>
                      <a:gd name="T6" fmla="*/ 6667 w 20000"/>
                      <a:gd name="T7" fmla="*/ 16912 h 20000"/>
                      <a:gd name="T8" fmla="*/ 3974 w 20000"/>
                      <a:gd name="T9" fmla="*/ 16140 h 20000"/>
                      <a:gd name="T10" fmla="*/ 2372 w 20000"/>
                      <a:gd name="T11" fmla="*/ 15993 h 20000"/>
                      <a:gd name="T12" fmla="*/ 5000 w 20000"/>
                      <a:gd name="T13" fmla="*/ 13676 h 20000"/>
                      <a:gd name="T14" fmla="*/ 3333 w 20000"/>
                      <a:gd name="T15" fmla="*/ 13676 h 20000"/>
                      <a:gd name="T16" fmla="*/ 6026 w 20000"/>
                      <a:gd name="T17" fmla="*/ 12904 h 20000"/>
                      <a:gd name="T18" fmla="*/ 7628 w 20000"/>
                      <a:gd name="T19" fmla="*/ 12169 h 20000"/>
                      <a:gd name="T20" fmla="*/ 7628 w 20000"/>
                      <a:gd name="T21" fmla="*/ 11029 h 20000"/>
                      <a:gd name="T22" fmla="*/ 6667 w 20000"/>
                      <a:gd name="T23" fmla="*/ 9669 h 20000"/>
                      <a:gd name="T24" fmla="*/ 7628 w 20000"/>
                      <a:gd name="T25" fmla="*/ 8934 h 20000"/>
                      <a:gd name="T26" fmla="*/ 5000 w 20000"/>
                      <a:gd name="T27" fmla="*/ 9081 h 20000"/>
                      <a:gd name="T28" fmla="*/ 2372 w 20000"/>
                      <a:gd name="T29" fmla="*/ 9081 h 20000"/>
                      <a:gd name="T30" fmla="*/ 3333 w 20000"/>
                      <a:gd name="T31" fmla="*/ 7206 h 20000"/>
                      <a:gd name="T32" fmla="*/ 1667 w 20000"/>
                      <a:gd name="T33" fmla="*/ 6654 h 20000"/>
                      <a:gd name="T34" fmla="*/ 1026 w 20000"/>
                      <a:gd name="T35" fmla="*/ 7022 h 20000"/>
                      <a:gd name="T36" fmla="*/ 2372 w 20000"/>
                      <a:gd name="T37" fmla="*/ 4926 h 20000"/>
                      <a:gd name="T38" fmla="*/ 0 w 20000"/>
                      <a:gd name="T39" fmla="*/ 4559 h 20000"/>
                      <a:gd name="T40" fmla="*/ 1667 w 20000"/>
                      <a:gd name="T41" fmla="*/ 3235 h 20000"/>
                      <a:gd name="T42" fmla="*/ 1026 w 20000"/>
                      <a:gd name="T43" fmla="*/ 2096 h 20000"/>
                      <a:gd name="T44" fmla="*/ 2372 w 20000"/>
                      <a:gd name="T45" fmla="*/ 1103 h 20000"/>
                      <a:gd name="T46" fmla="*/ 3333 w 20000"/>
                      <a:gd name="T47" fmla="*/ 0 h 20000"/>
                      <a:gd name="T48" fmla="*/ 7628 w 20000"/>
                      <a:gd name="T49" fmla="*/ 0 h 20000"/>
                      <a:gd name="T50" fmla="*/ 5256 w 20000"/>
                      <a:gd name="T51" fmla="*/ 1691 h 20000"/>
                      <a:gd name="T52" fmla="*/ 5000 w 20000"/>
                      <a:gd name="T53" fmla="*/ 2647 h 20000"/>
                      <a:gd name="T54" fmla="*/ 10256 w 20000"/>
                      <a:gd name="T55" fmla="*/ 2463 h 20000"/>
                      <a:gd name="T56" fmla="*/ 9615 w 20000"/>
                      <a:gd name="T57" fmla="*/ 3971 h 20000"/>
                      <a:gd name="T58" fmla="*/ 8654 w 20000"/>
                      <a:gd name="T59" fmla="*/ 5699 h 20000"/>
                      <a:gd name="T60" fmla="*/ 6667 w 20000"/>
                      <a:gd name="T61" fmla="*/ 6434 h 20000"/>
                      <a:gd name="T62" fmla="*/ 11282 w 20000"/>
                      <a:gd name="T63" fmla="*/ 7978 h 20000"/>
                      <a:gd name="T64" fmla="*/ 14936 w 20000"/>
                      <a:gd name="T65" fmla="*/ 10662 h 20000"/>
                      <a:gd name="T66" fmla="*/ 14936 w 20000"/>
                      <a:gd name="T67" fmla="*/ 11985 h 20000"/>
                      <a:gd name="T68" fmla="*/ 15577 w 20000"/>
                      <a:gd name="T69" fmla="*/ 13493 h 20000"/>
                      <a:gd name="T70" fmla="*/ 16603 w 20000"/>
                      <a:gd name="T71" fmla="*/ 13676 h 20000"/>
                      <a:gd name="T72" fmla="*/ 19936 w 20000"/>
                      <a:gd name="T73" fmla="*/ 14412 h 20000"/>
                      <a:gd name="T74" fmla="*/ 17949 w 20000"/>
                      <a:gd name="T75" fmla="*/ 16140 h 20000"/>
                      <a:gd name="T76" fmla="*/ 16603 w 20000"/>
                      <a:gd name="T77" fmla="*/ 16912 h 20000"/>
                      <a:gd name="T78" fmla="*/ 17949 w 20000"/>
                      <a:gd name="T79" fmla="*/ 18088 h 20000"/>
                      <a:gd name="T80" fmla="*/ 13910 w 20000"/>
                      <a:gd name="T81" fmla="*/ 18088 h 20000"/>
                      <a:gd name="T82" fmla="*/ 10256 w 20000"/>
                      <a:gd name="T83" fmla="*/ 18456 h 20000"/>
                      <a:gd name="T84" fmla="*/ 6667 w 20000"/>
                      <a:gd name="T85" fmla="*/ 18640 h 20000"/>
                      <a:gd name="T86" fmla="*/ 4359 w 20000"/>
                      <a:gd name="T87" fmla="*/ 19375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20000" h="20000">
                        <a:moveTo>
                          <a:pt x="1667" y="19963"/>
                        </a:moveTo>
                        <a:lnTo>
                          <a:pt x="641" y="19596"/>
                        </a:lnTo>
                        <a:lnTo>
                          <a:pt x="2372" y="19007"/>
                        </a:lnTo>
                        <a:lnTo>
                          <a:pt x="3974" y="17647"/>
                        </a:lnTo>
                        <a:lnTo>
                          <a:pt x="5000" y="17500"/>
                        </a:lnTo>
                        <a:lnTo>
                          <a:pt x="6987" y="17500"/>
                        </a:lnTo>
                        <a:lnTo>
                          <a:pt x="8013" y="16544"/>
                        </a:lnTo>
                        <a:lnTo>
                          <a:pt x="6667" y="16912"/>
                        </a:lnTo>
                        <a:lnTo>
                          <a:pt x="4359" y="16544"/>
                        </a:lnTo>
                        <a:lnTo>
                          <a:pt x="3974" y="16140"/>
                        </a:lnTo>
                        <a:lnTo>
                          <a:pt x="2628" y="16544"/>
                        </a:lnTo>
                        <a:lnTo>
                          <a:pt x="2372" y="15993"/>
                        </a:lnTo>
                        <a:lnTo>
                          <a:pt x="5000" y="14632"/>
                        </a:lnTo>
                        <a:lnTo>
                          <a:pt x="5000" y="13676"/>
                        </a:lnTo>
                        <a:lnTo>
                          <a:pt x="3974" y="13676"/>
                        </a:lnTo>
                        <a:lnTo>
                          <a:pt x="3333" y="13676"/>
                        </a:lnTo>
                        <a:lnTo>
                          <a:pt x="3974" y="13493"/>
                        </a:lnTo>
                        <a:lnTo>
                          <a:pt x="6026" y="12904"/>
                        </a:lnTo>
                        <a:lnTo>
                          <a:pt x="8013" y="12904"/>
                        </a:lnTo>
                        <a:lnTo>
                          <a:pt x="7628" y="12169"/>
                        </a:lnTo>
                        <a:lnTo>
                          <a:pt x="7628" y="11397"/>
                        </a:lnTo>
                        <a:lnTo>
                          <a:pt x="7628" y="11029"/>
                        </a:lnTo>
                        <a:lnTo>
                          <a:pt x="6987" y="11029"/>
                        </a:lnTo>
                        <a:lnTo>
                          <a:pt x="6667" y="9669"/>
                        </a:lnTo>
                        <a:lnTo>
                          <a:pt x="6667" y="9522"/>
                        </a:lnTo>
                        <a:lnTo>
                          <a:pt x="7628" y="8934"/>
                        </a:lnTo>
                        <a:lnTo>
                          <a:pt x="6667" y="8934"/>
                        </a:lnTo>
                        <a:lnTo>
                          <a:pt x="5000" y="9081"/>
                        </a:lnTo>
                        <a:lnTo>
                          <a:pt x="3333" y="9522"/>
                        </a:lnTo>
                        <a:lnTo>
                          <a:pt x="2372" y="9081"/>
                        </a:lnTo>
                        <a:lnTo>
                          <a:pt x="3333" y="7574"/>
                        </a:lnTo>
                        <a:lnTo>
                          <a:pt x="3333" y="7206"/>
                        </a:lnTo>
                        <a:lnTo>
                          <a:pt x="3333" y="6654"/>
                        </a:lnTo>
                        <a:lnTo>
                          <a:pt x="1667" y="6654"/>
                        </a:lnTo>
                        <a:lnTo>
                          <a:pt x="1026" y="7978"/>
                        </a:lnTo>
                        <a:lnTo>
                          <a:pt x="1026" y="7022"/>
                        </a:lnTo>
                        <a:lnTo>
                          <a:pt x="1026" y="5699"/>
                        </a:lnTo>
                        <a:lnTo>
                          <a:pt x="2372" y="4926"/>
                        </a:lnTo>
                        <a:lnTo>
                          <a:pt x="1026" y="5110"/>
                        </a:lnTo>
                        <a:lnTo>
                          <a:pt x="0" y="4559"/>
                        </a:lnTo>
                        <a:lnTo>
                          <a:pt x="1026" y="3971"/>
                        </a:lnTo>
                        <a:lnTo>
                          <a:pt x="1667" y="3235"/>
                        </a:lnTo>
                        <a:lnTo>
                          <a:pt x="641" y="3015"/>
                        </a:lnTo>
                        <a:lnTo>
                          <a:pt x="1026" y="2096"/>
                        </a:lnTo>
                        <a:lnTo>
                          <a:pt x="2372" y="1691"/>
                        </a:lnTo>
                        <a:lnTo>
                          <a:pt x="2372" y="1103"/>
                        </a:lnTo>
                        <a:lnTo>
                          <a:pt x="2628" y="1103"/>
                        </a:lnTo>
                        <a:lnTo>
                          <a:pt x="3333" y="0"/>
                        </a:lnTo>
                        <a:lnTo>
                          <a:pt x="5256" y="147"/>
                        </a:lnTo>
                        <a:lnTo>
                          <a:pt x="7628" y="0"/>
                        </a:lnTo>
                        <a:lnTo>
                          <a:pt x="7628" y="956"/>
                        </a:lnTo>
                        <a:lnTo>
                          <a:pt x="5256" y="1691"/>
                        </a:lnTo>
                        <a:lnTo>
                          <a:pt x="5256" y="2096"/>
                        </a:lnTo>
                        <a:lnTo>
                          <a:pt x="5000" y="2647"/>
                        </a:lnTo>
                        <a:lnTo>
                          <a:pt x="6667" y="2463"/>
                        </a:lnTo>
                        <a:lnTo>
                          <a:pt x="10256" y="2463"/>
                        </a:lnTo>
                        <a:lnTo>
                          <a:pt x="10897" y="3015"/>
                        </a:lnTo>
                        <a:lnTo>
                          <a:pt x="9615" y="3971"/>
                        </a:lnTo>
                        <a:lnTo>
                          <a:pt x="8013" y="5478"/>
                        </a:lnTo>
                        <a:lnTo>
                          <a:pt x="8654" y="5699"/>
                        </a:lnTo>
                        <a:lnTo>
                          <a:pt x="7628" y="6066"/>
                        </a:lnTo>
                        <a:lnTo>
                          <a:pt x="6667" y="6434"/>
                        </a:lnTo>
                        <a:lnTo>
                          <a:pt x="8654" y="6434"/>
                        </a:lnTo>
                        <a:lnTo>
                          <a:pt x="11282" y="7978"/>
                        </a:lnTo>
                        <a:lnTo>
                          <a:pt x="12949" y="9669"/>
                        </a:lnTo>
                        <a:lnTo>
                          <a:pt x="14936" y="10662"/>
                        </a:lnTo>
                        <a:lnTo>
                          <a:pt x="15577" y="11985"/>
                        </a:lnTo>
                        <a:lnTo>
                          <a:pt x="14936" y="11985"/>
                        </a:lnTo>
                        <a:lnTo>
                          <a:pt x="16282" y="13125"/>
                        </a:lnTo>
                        <a:lnTo>
                          <a:pt x="15577" y="13493"/>
                        </a:lnTo>
                        <a:lnTo>
                          <a:pt x="16282" y="14044"/>
                        </a:lnTo>
                        <a:lnTo>
                          <a:pt x="16603" y="13676"/>
                        </a:lnTo>
                        <a:lnTo>
                          <a:pt x="17949" y="13493"/>
                        </a:lnTo>
                        <a:lnTo>
                          <a:pt x="19936" y="14412"/>
                        </a:lnTo>
                        <a:lnTo>
                          <a:pt x="18910" y="15993"/>
                        </a:lnTo>
                        <a:lnTo>
                          <a:pt x="17949" y="16140"/>
                        </a:lnTo>
                        <a:lnTo>
                          <a:pt x="17308" y="16544"/>
                        </a:lnTo>
                        <a:lnTo>
                          <a:pt x="16603" y="16912"/>
                        </a:lnTo>
                        <a:lnTo>
                          <a:pt x="18910" y="17096"/>
                        </a:lnTo>
                        <a:lnTo>
                          <a:pt x="17949" y="18088"/>
                        </a:lnTo>
                        <a:lnTo>
                          <a:pt x="16282" y="18456"/>
                        </a:lnTo>
                        <a:lnTo>
                          <a:pt x="13910" y="18088"/>
                        </a:lnTo>
                        <a:lnTo>
                          <a:pt x="12949" y="18088"/>
                        </a:lnTo>
                        <a:lnTo>
                          <a:pt x="10256" y="18456"/>
                        </a:lnTo>
                        <a:lnTo>
                          <a:pt x="8013" y="18456"/>
                        </a:lnTo>
                        <a:lnTo>
                          <a:pt x="6667" y="18640"/>
                        </a:lnTo>
                        <a:lnTo>
                          <a:pt x="5256" y="19375"/>
                        </a:lnTo>
                        <a:lnTo>
                          <a:pt x="4359" y="19375"/>
                        </a:lnTo>
                        <a:lnTo>
                          <a:pt x="1667" y="19963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2" name="Freeform 276">
                    <a:extLst>
                      <a:ext uri="{FF2B5EF4-FFF2-40B4-BE49-F238E27FC236}">
                        <a16:creationId xmlns:a16="http://schemas.microsoft.com/office/drawing/2014/main" id="{16A32FB7-5C65-D3D7-882C-A1641EC39E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76430" y="2929966"/>
                    <a:ext cx="110231" cy="141939"/>
                  </a:xfrm>
                  <a:custGeom>
                    <a:avLst/>
                    <a:gdLst>
                      <a:gd name="T0" fmla="*/ 12527 w 20000"/>
                      <a:gd name="T1" fmla="*/ 2564 h 20000"/>
                      <a:gd name="T2" fmla="*/ 11868 w 20000"/>
                      <a:gd name="T3" fmla="*/ 3932 h 20000"/>
                      <a:gd name="T4" fmla="*/ 14725 w 20000"/>
                      <a:gd name="T5" fmla="*/ 6154 h 20000"/>
                      <a:gd name="T6" fmla="*/ 15385 w 20000"/>
                      <a:gd name="T7" fmla="*/ 4872 h 20000"/>
                      <a:gd name="T8" fmla="*/ 18132 w 20000"/>
                      <a:gd name="T9" fmla="*/ 6154 h 20000"/>
                      <a:gd name="T10" fmla="*/ 19890 w 20000"/>
                      <a:gd name="T11" fmla="*/ 7009 h 20000"/>
                      <a:gd name="T12" fmla="*/ 18132 w 20000"/>
                      <a:gd name="T13" fmla="*/ 7009 h 20000"/>
                      <a:gd name="T14" fmla="*/ 19231 w 20000"/>
                      <a:gd name="T15" fmla="*/ 10598 h 20000"/>
                      <a:gd name="T16" fmla="*/ 19231 w 20000"/>
                      <a:gd name="T17" fmla="*/ 13248 h 20000"/>
                      <a:gd name="T18" fmla="*/ 18132 w 20000"/>
                      <a:gd name="T19" fmla="*/ 14957 h 20000"/>
                      <a:gd name="T20" fmla="*/ 15385 w 20000"/>
                      <a:gd name="T21" fmla="*/ 17265 h 20000"/>
                      <a:gd name="T22" fmla="*/ 9560 w 20000"/>
                      <a:gd name="T23" fmla="*/ 18974 h 20000"/>
                      <a:gd name="T24" fmla="*/ 8022 w 20000"/>
                      <a:gd name="T25" fmla="*/ 18974 h 20000"/>
                      <a:gd name="T26" fmla="*/ 3297 w 20000"/>
                      <a:gd name="T27" fmla="*/ 19915 h 20000"/>
                      <a:gd name="T28" fmla="*/ 3297 w 20000"/>
                      <a:gd name="T29" fmla="*/ 18547 h 20000"/>
                      <a:gd name="T30" fmla="*/ 440 w 20000"/>
                      <a:gd name="T31" fmla="*/ 17607 h 20000"/>
                      <a:gd name="T32" fmla="*/ 0 w 20000"/>
                      <a:gd name="T33" fmla="*/ 17265 h 20000"/>
                      <a:gd name="T34" fmla="*/ 2857 w 20000"/>
                      <a:gd name="T35" fmla="*/ 16325 h 20000"/>
                      <a:gd name="T36" fmla="*/ 3297 w 20000"/>
                      <a:gd name="T37" fmla="*/ 14957 h 20000"/>
                      <a:gd name="T38" fmla="*/ 7363 w 20000"/>
                      <a:gd name="T39" fmla="*/ 14103 h 20000"/>
                      <a:gd name="T40" fmla="*/ 5055 w 20000"/>
                      <a:gd name="T41" fmla="*/ 14103 h 20000"/>
                      <a:gd name="T42" fmla="*/ 4505 w 20000"/>
                      <a:gd name="T43" fmla="*/ 13248 h 20000"/>
                      <a:gd name="T44" fmla="*/ 6264 w 20000"/>
                      <a:gd name="T45" fmla="*/ 11453 h 20000"/>
                      <a:gd name="T46" fmla="*/ 1648 w 20000"/>
                      <a:gd name="T47" fmla="*/ 9231 h 20000"/>
                      <a:gd name="T48" fmla="*/ 4505 w 20000"/>
                      <a:gd name="T49" fmla="*/ 8376 h 20000"/>
                      <a:gd name="T50" fmla="*/ 2857 w 20000"/>
                      <a:gd name="T51" fmla="*/ 6154 h 20000"/>
                      <a:gd name="T52" fmla="*/ 2857 w 20000"/>
                      <a:gd name="T53" fmla="*/ 5726 h 20000"/>
                      <a:gd name="T54" fmla="*/ 6264 w 20000"/>
                      <a:gd name="T55" fmla="*/ 6154 h 20000"/>
                      <a:gd name="T56" fmla="*/ 9121 w 20000"/>
                      <a:gd name="T57" fmla="*/ 5726 h 20000"/>
                      <a:gd name="T58" fmla="*/ 10769 w 20000"/>
                      <a:gd name="T59" fmla="*/ 3932 h 20000"/>
                      <a:gd name="T60" fmla="*/ 8022 w 20000"/>
                      <a:gd name="T61" fmla="*/ 3504 h 20000"/>
                      <a:gd name="T62" fmla="*/ 9560 w 20000"/>
                      <a:gd name="T63" fmla="*/ 2222 h 20000"/>
                      <a:gd name="T64" fmla="*/ 14725 w 20000"/>
                      <a:gd name="T65" fmla="*/ 0 h 20000"/>
                      <a:gd name="T66" fmla="*/ 14725 w 20000"/>
                      <a:gd name="T67" fmla="*/ 2222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20000" h="20000">
                        <a:moveTo>
                          <a:pt x="14725" y="2222"/>
                        </a:moveTo>
                        <a:lnTo>
                          <a:pt x="12527" y="2564"/>
                        </a:lnTo>
                        <a:lnTo>
                          <a:pt x="12527" y="3504"/>
                        </a:lnTo>
                        <a:lnTo>
                          <a:pt x="11868" y="3932"/>
                        </a:lnTo>
                        <a:lnTo>
                          <a:pt x="12527" y="5726"/>
                        </a:lnTo>
                        <a:lnTo>
                          <a:pt x="14725" y="6154"/>
                        </a:lnTo>
                        <a:lnTo>
                          <a:pt x="15385" y="5726"/>
                        </a:lnTo>
                        <a:lnTo>
                          <a:pt x="15385" y="4872"/>
                        </a:lnTo>
                        <a:lnTo>
                          <a:pt x="15385" y="3932"/>
                        </a:lnTo>
                        <a:lnTo>
                          <a:pt x="18132" y="6154"/>
                        </a:lnTo>
                        <a:lnTo>
                          <a:pt x="19231" y="6154"/>
                        </a:lnTo>
                        <a:lnTo>
                          <a:pt x="19890" y="7009"/>
                        </a:lnTo>
                        <a:lnTo>
                          <a:pt x="19231" y="7863"/>
                        </a:lnTo>
                        <a:lnTo>
                          <a:pt x="18132" y="7009"/>
                        </a:lnTo>
                        <a:lnTo>
                          <a:pt x="19231" y="9231"/>
                        </a:lnTo>
                        <a:lnTo>
                          <a:pt x="19231" y="10598"/>
                        </a:lnTo>
                        <a:lnTo>
                          <a:pt x="19231" y="11453"/>
                        </a:lnTo>
                        <a:lnTo>
                          <a:pt x="19231" y="13248"/>
                        </a:lnTo>
                        <a:lnTo>
                          <a:pt x="18132" y="14103"/>
                        </a:lnTo>
                        <a:lnTo>
                          <a:pt x="18132" y="14957"/>
                        </a:lnTo>
                        <a:lnTo>
                          <a:pt x="18132" y="17265"/>
                        </a:lnTo>
                        <a:lnTo>
                          <a:pt x="15385" y="17265"/>
                        </a:lnTo>
                        <a:lnTo>
                          <a:pt x="11868" y="17607"/>
                        </a:lnTo>
                        <a:lnTo>
                          <a:pt x="9560" y="18974"/>
                        </a:lnTo>
                        <a:lnTo>
                          <a:pt x="9560" y="18547"/>
                        </a:lnTo>
                        <a:lnTo>
                          <a:pt x="8022" y="18974"/>
                        </a:lnTo>
                        <a:lnTo>
                          <a:pt x="5055" y="19915"/>
                        </a:lnTo>
                        <a:lnTo>
                          <a:pt x="3297" y="19915"/>
                        </a:lnTo>
                        <a:lnTo>
                          <a:pt x="1648" y="19915"/>
                        </a:lnTo>
                        <a:lnTo>
                          <a:pt x="3297" y="18547"/>
                        </a:lnTo>
                        <a:lnTo>
                          <a:pt x="440" y="18547"/>
                        </a:lnTo>
                        <a:lnTo>
                          <a:pt x="440" y="17607"/>
                        </a:lnTo>
                        <a:lnTo>
                          <a:pt x="2857" y="17265"/>
                        </a:lnTo>
                        <a:lnTo>
                          <a:pt x="0" y="17265"/>
                        </a:lnTo>
                        <a:lnTo>
                          <a:pt x="440" y="16325"/>
                        </a:lnTo>
                        <a:lnTo>
                          <a:pt x="2857" y="16325"/>
                        </a:lnTo>
                        <a:lnTo>
                          <a:pt x="2857" y="15470"/>
                        </a:lnTo>
                        <a:lnTo>
                          <a:pt x="3297" y="14957"/>
                        </a:lnTo>
                        <a:lnTo>
                          <a:pt x="6264" y="14103"/>
                        </a:lnTo>
                        <a:lnTo>
                          <a:pt x="7363" y="14103"/>
                        </a:lnTo>
                        <a:lnTo>
                          <a:pt x="6264" y="13248"/>
                        </a:lnTo>
                        <a:lnTo>
                          <a:pt x="5055" y="14103"/>
                        </a:lnTo>
                        <a:lnTo>
                          <a:pt x="3297" y="14103"/>
                        </a:lnTo>
                        <a:lnTo>
                          <a:pt x="4505" y="13248"/>
                        </a:lnTo>
                        <a:lnTo>
                          <a:pt x="5055" y="11880"/>
                        </a:lnTo>
                        <a:lnTo>
                          <a:pt x="6264" y="11453"/>
                        </a:lnTo>
                        <a:lnTo>
                          <a:pt x="3297" y="10598"/>
                        </a:lnTo>
                        <a:lnTo>
                          <a:pt x="1648" y="9231"/>
                        </a:lnTo>
                        <a:lnTo>
                          <a:pt x="3297" y="8376"/>
                        </a:lnTo>
                        <a:lnTo>
                          <a:pt x="4505" y="8376"/>
                        </a:lnTo>
                        <a:lnTo>
                          <a:pt x="3297" y="7863"/>
                        </a:lnTo>
                        <a:lnTo>
                          <a:pt x="2857" y="6154"/>
                        </a:lnTo>
                        <a:lnTo>
                          <a:pt x="1648" y="7009"/>
                        </a:lnTo>
                        <a:lnTo>
                          <a:pt x="2857" y="5726"/>
                        </a:lnTo>
                        <a:lnTo>
                          <a:pt x="4505" y="5726"/>
                        </a:lnTo>
                        <a:lnTo>
                          <a:pt x="6264" y="6154"/>
                        </a:lnTo>
                        <a:lnTo>
                          <a:pt x="8022" y="5726"/>
                        </a:lnTo>
                        <a:lnTo>
                          <a:pt x="9121" y="5726"/>
                        </a:lnTo>
                        <a:lnTo>
                          <a:pt x="9560" y="4872"/>
                        </a:lnTo>
                        <a:lnTo>
                          <a:pt x="10769" y="3932"/>
                        </a:lnTo>
                        <a:lnTo>
                          <a:pt x="10769" y="3504"/>
                        </a:lnTo>
                        <a:lnTo>
                          <a:pt x="8022" y="3504"/>
                        </a:lnTo>
                        <a:lnTo>
                          <a:pt x="9121" y="2564"/>
                        </a:lnTo>
                        <a:lnTo>
                          <a:pt x="9560" y="2222"/>
                        </a:lnTo>
                        <a:lnTo>
                          <a:pt x="12527" y="342"/>
                        </a:lnTo>
                        <a:lnTo>
                          <a:pt x="14725" y="0"/>
                        </a:lnTo>
                        <a:lnTo>
                          <a:pt x="16484" y="342"/>
                        </a:lnTo>
                        <a:lnTo>
                          <a:pt x="14725" y="2222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3" name="Freeform 268">
                    <a:extLst>
                      <a:ext uri="{FF2B5EF4-FFF2-40B4-BE49-F238E27FC236}">
                        <a16:creationId xmlns:a16="http://schemas.microsoft.com/office/drawing/2014/main" id="{A6C03804-6FFC-DBB4-3FD0-491618524C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44866" y="2258020"/>
                    <a:ext cx="540576" cy="569266"/>
                  </a:xfrm>
                  <a:custGeom>
                    <a:avLst/>
                    <a:gdLst>
                      <a:gd name="T0" fmla="*/ 18616 w 20000"/>
                      <a:gd name="T1" fmla="*/ 2293 h 20000"/>
                      <a:gd name="T2" fmla="*/ 16741 w 20000"/>
                      <a:gd name="T3" fmla="*/ 1741 h 20000"/>
                      <a:gd name="T4" fmla="*/ 15603 w 20000"/>
                      <a:gd name="T5" fmla="*/ 3376 h 20000"/>
                      <a:gd name="T6" fmla="*/ 14554 w 20000"/>
                      <a:gd name="T7" fmla="*/ 3503 h 20000"/>
                      <a:gd name="T8" fmla="*/ 12232 w 20000"/>
                      <a:gd name="T9" fmla="*/ 2845 h 20000"/>
                      <a:gd name="T10" fmla="*/ 11674 w 20000"/>
                      <a:gd name="T11" fmla="*/ 3503 h 20000"/>
                      <a:gd name="T12" fmla="*/ 10402 w 20000"/>
                      <a:gd name="T13" fmla="*/ 3843 h 20000"/>
                      <a:gd name="T14" fmla="*/ 9219 w 20000"/>
                      <a:gd name="T15" fmla="*/ 4713 h 20000"/>
                      <a:gd name="T16" fmla="*/ 8304 w 20000"/>
                      <a:gd name="T17" fmla="*/ 6921 h 20000"/>
                      <a:gd name="T18" fmla="*/ 7254 w 20000"/>
                      <a:gd name="T19" fmla="*/ 10106 h 20000"/>
                      <a:gd name="T20" fmla="*/ 6473 w 20000"/>
                      <a:gd name="T21" fmla="*/ 10977 h 20000"/>
                      <a:gd name="T22" fmla="*/ 6116 w 20000"/>
                      <a:gd name="T23" fmla="*/ 13524 h 20000"/>
                      <a:gd name="T24" fmla="*/ 6339 w 20000"/>
                      <a:gd name="T25" fmla="*/ 15605 h 20000"/>
                      <a:gd name="T26" fmla="*/ 6116 w 20000"/>
                      <a:gd name="T27" fmla="*/ 17346 h 20000"/>
                      <a:gd name="T28" fmla="*/ 4955 w 20000"/>
                      <a:gd name="T29" fmla="*/ 17346 h 20000"/>
                      <a:gd name="T30" fmla="*/ 4844 w 20000"/>
                      <a:gd name="T31" fmla="*/ 18132 h 20000"/>
                      <a:gd name="T32" fmla="*/ 3460 w 20000"/>
                      <a:gd name="T33" fmla="*/ 19342 h 20000"/>
                      <a:gd name="T34" fmla="*/ 580 w 20000"/>
                      <a:gd name="T35" fmla="*/ 18556 h 20000"/>
                      <a:gd name="T36" fmla="*/ 692 w 20000"/>
                      <a:gd name="T37" fmla="*/ 18132 h 20000"/>
                      <a:gd name="T38" fmla="*/ 915 w 20000"/>
                      <a:gd name="T39" fmla="*/ 17346 h 20000"/>
                      <a:gd name="T40" fmla="*/ 692 w 20000"/>
                      <a:gd name="T41" fmla="*/ 17028 h 20000"/>
                      <a:gd name="T42" fmla="*/ 89 w 20000"/>
                      <a:gd name="T43" fmla="*/ 15605 h 20000"/>
                      <a:gd name="T44" fmla="*/ 1964 w 20000"/>
                      <a:gd name="T45" fmla="*/ 15372 h 20000"/>
                      <a:gd name="T46" fmla="*/ 89 w 20000"/>
                      <a:gd name="T47" fmla="*/ 15053 h 20000"/>
                      <a:gd name="T48" fmla="*/ 1272 w 20000"/>
                      <a:gd name="T49" fmla="*/ 14480 h 20000"/>
                      <a:gd name="T50" fmla="*/ 915 w 20000"/>
                      <a:gd name="T51" fmla="*/ 13822 h 20000"/>
                      <a:gd name="T52" fmla="*/ 915 w 20000"/>
                      <a:gd name="T53" fmla="*/ 13524 h 20000"/>
                      <a:gd name="T54" fmla="*/ 1607 w 20000"/>
                      <a:gd name="T55" fmla="*/ 12951 h 20000"/>
                      <a:gd name="T56" fmla="*/ 2545 w 20000"/>
                      <a:gd name="T57" fmla="*/ 12611 h 20000"/>
                      <a:gd name="T58" fmla="*/ 3013 w 20000"/>
                      <a:gd name="T59" fmla="*/ 12081 h 20000"/>
                      <a:gd name="T60" fmla="*/ 5201 w 20000"/>
                      <a:gd name="T61" fmla="*/ 11189 h 20000"/>
                      <a:gd name="T62" fmla="*/ 4286 w 20000"/>
                      <a:gd name="T63" fmla="*/ 11189 h 20000"/>
                      <a:gd name="T64" fmla="*/ 5201 w 20000"/>
                      <a:gd name="T65" fmla="*/ 10106 h 20000"/>
                      <a:gd name="T66" fmla="*/ 5893 w 20000"/>
                      <a:gd name="T67" fmla="*/ 9002 h 20000"/>
                      <a:gd name="T68" fmla="*/ 5893 w 20000"/>
                      <a:gd name="T69" fmla="*/ 8450 h 20000"/>
                      <a:gd name="T70" fmla="*/ 7254 w 20000"/>
                      <a:gd name="T71" fmla="*/ 7240 h 20000"/>
                      <a:gd name="T72" fmla="*/ 8214 w 20000"/>
                      <a:gd name="T73" fmla="*/ 6030 h 20000"/>
                      <a:gd name="T74" fmla="*/ 8214 w 20000"/>
                      <a:gd name="T75" fmla="*/ 5711 h 20000"/>
                      <a:gd name="T76" fmla="*/ 7612 w 20000"/>
                      <a:gd name="T77" fmla="*/ 5159 h 20000"/>
                      <a:gd name="T78" fmla="*/ 8772 w 20000"/>
                      <a:gd name="T79" fmla="*/ 4926 h 20000"/>
                      <a:gd name="T80" fmla="*/ 9710 w 20000"/>
                      <a:gd name="T81" fmla="*/ 4289 h 20000"/>
                      <a:gd name="T82" fmla="*/ 9219 w 20000"/>
                      <a:gd name="T83" fmla="*/ 3843 h 20000"/>
                      <a:gd name="T84" fmla="*/ 9219 w 20000"/>
                      <a:gd name="T85" fmla="*/ 3376 h 20000"/>
                      <a:gd name="T86" fmla="*/ 10960 w 20000"/>
                      <a:gd name="T87" fmla="*/ 2951 h 20000"/>
                      <a:gd name="T88" fmla="*/ 11183 w 20000"/>
                      <a:gd name="T89" fmla="*/ 2633 h 20000"/>
                      <a:gd name="T90" fmla="*/ 11897 w 20000"/>
                      <a:gd name="T91" fmla="*/ 2633 h 20000"/>
                      <a:gd name="T92" fmla="*/ 12813 w 20000"/>
                      <a:gd name="T93" fmla="*/ 1741 h 20000"/>
                      <a:gd name="T94" fmla="*/ 13638 w 20000"/>
                      <a:gd name="T95" fmla="*/ 1529 h 20000"/>
                      <a:gd name="T96" fmla="*/ 14330 w 20000"/>
                      <a:gd name="T97" fmla="*/ 637 h 20000"/>
                      <a:gd name="T98" fmla="*/ 15134 w 20000"/>
                      <a:gd name="T99" fmla="*/ 1423 h 20000"/>
                      <a:gd name="T100" fmla="*/ 16161 w 20000"/>
                      <a:gd name="T101" fmla="*/ 1083 h 20000"/>
                      <a:gd name="T102" fmla="*/ 16518 w 20000"/>
                      <a:gd name="T103" fmla="*/ 0 h 20000"/>
                      <a:gd name="T104" fmla="*/ 17567 w 20000"/>
                      <a:gd name="T105" fmla="*/ 637 h 20000"/>
                      <a:gd name="T106" fmla="*/ 18259 w 20000"/>
                      <a:gd name="T107" fmla="*/ 552 h 20000"/>
                      <a:gd name="T108" fmla="*/ 19531 w 20000"/>
                      <a:gd name="T109" fmla="*/ 1083 h 20000"/>
                      <a:gd name="T110" fmla="*/ 19063 w 20000"/>
                      <a:gd name="T111" fmla="*/ 1741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20000" h="20000">
                        <a:moveTo>
                          <a:pt x="19531" y="2081"/>
                        </a:moveTo>
                        <a:lnTo>
                          <a:pt x="19174" y="2081"/>
                        </a:lnTo>
                        <a:lnTo>
                          <a:pt x="18259" y="3163"/>
                        </a:lnTo>
                        <a:lnTo>
                          <a:pt x="18482" y="2633"/>
                        </a:lnTo>
                        <a:lnTo>
                          <a:pt x="18616" y="2293"/>
                        </a:lnTo>
                        <a:lnTo>
                          <a:pt x="18259" y="1975"/>
                        </a:lnTo>
                        <a:lnTo>
                          <a:pt x="17679" y="1741"/>
                        </a:lnTo>
                        <a:lnTo>
                          <a:pt x="17567" y="1529"/>
                        </a:lnTo>
                        <a:lnTo>
                          <a:pt x="16987" y="1741"/>
                        </a:lnTo>
                        <a:lnTo>
                          <a:pt x="16741" y="1741"/>
                        </a:lnTo>
                        <a:lnTo>
                          <a:pt x="16384" y="1741"/>
                        </a:lnTo>
                        <a:lnTo>
                          <a:pt x="16049" y="2293"/>
                        </a:lnTo>
                        <a:lnTo>
                          <a:pt x="16049" y="2845"/>
                        </a:lnTo>
                        <a:lnTo>
                          <a:pt x="16049" y="3376"/>
                        </a:lnTo>
                        <a:lnTo>
                          <a:pt x="15603" y="3376"/>
                        </a:lnTo>
                        <a:lnTo>
                          <a:pt x="15603" y="3715"/>
                        </a:lnTo>
                        <a:lnTo>
                          <a:pt x="15469" y="3715"/>
                        </a:lnTo>
                        <a:lnTo>
                          <a:pt x="15134" y="3503"/>
                        </a:lnTo>
                        <a:lnTo>
                          <a:pt x="14688" y="3376"/>
                        </a:lnTo>
                        <a:lnTo>
                          <a:pt x="14554" y="3503"/>
                        </a:lnTo>
                        <a:lnTo>
                          <a:pt x="14085" y="3503"/>
                        </a:lnTo>
                        <a:lnTo>
                          <a:pt x="13638" y="3503"/>
                        </a:lnTo>
                        <a:lnTo>
                          <a:pt x="13058" y="2951"/>
                        </a:lnTo>
                        <a:lnTo>
                          <a:pt x="12455" y="2845"/>
                        </a:lnTo>
                        <a:lnTo>
                          <a:pt x="12232" y="2845"/>
                        </a:lnTo>
                        <a:lnTo>
                          <a:pt x="12455" y="3163"/>
                        </a:lnTo>
                        <a:lnTo>
                          <a:pt x="12143" y="2951"/>
                        </a:lnTo>
                        <a:lnTo>
                          <a:pt x="12143" y="3163"/>
                        </a:lnTo>
                        <a:lnTo>
                          <a:pt x="11674" y="3163"/>
                        </a:lnTo>
                        <a:lnTo>
                          <a:pt x="11674" y="3503"/>
                        </a:lnTo>
                        <a:lnTo>
                          <a:pt x="11674" y="3843"/>
                        </a:lnTo>
                        <a:lnTo>
                          <a:pt x="11897" y="4055"/>
                        </a:lnTo>
                        <a:lnTo>
                          <a:pt x="11674" y="4289"/>
                        </a:lnTo>
                        <a:lnTo>
                          <a:pt x="10960" y="4055"/>
                        </a:lnTo>
                        <a:lnTo>
                          <a:pt x="10402" y="3843"/>
                        </a:lnTo>
                        <a:lnTo>
                          <a:pt x="10268" y="4055"/>
                        </a:lnTo>
                        <a:lnTo>
                          <a:pt x="10268" y="4374"/>
                        </a:lnTo>
                        <a:lnTo>
                          <a:pt x="10268" y="4713"/>
                        </a:lnTo>
                        <a:lnTo>
                          <a:pt x="9710" y="4607"/>
                        </a:lnTo>
                        <a:lnTo>
                          <a:pt x="9219" y="4713"/>
                        </a:lnTo>
                        <a:lnTo>
                          <a:pt x="9219" y="5159"/>
                        </a:lnTo>
                        <a:lnTo>
                          <a:pt x="8884" y="5499"/>
                        </a:lnTo>
                        <a:lnTo>
                          <a:pt x="9129" y="6030"/>
                        </a:lnTo>
                        <a:lnTo>
                          <a:pt x="8884" y="6157"/>
                        </a:lnTo>
                        <a:lnTo>
                          <a:pt x="8304" y="6921"/>
                        </a:lnTo>
                        <a:lnTo>
                          <a:pt x="8304" y="7240"/>
                        </a:lnTo>
                        <a:lnTo>
                          <a:pt x="7857" y="7580"/>
                        </a:lnTo>
                        <a:lnTo>
                          <a:pt x="7857" y="8662"/>
                        </a:lnTo>
                        <a:lnTo>
                          <a:pt x="7612" y="9321"/>
                        </a:lnTo>
                        <a:lnTo>
                          <a:pt x="7254" y="10106"/>
                        </a:lnTo>
                        <a:lnTo>
                          <a:pt x="7612" y="10318"/>
                        </a:lnTo>
                        <a:lnTo>
                          <a:pt x="7612" y="10446"/>
                        </a:lnTo>
                        <a:lnTo>
                          <a:pt x="7612" y="10977"/>
                        </a:lnTo>
                        <a:lnTo>
                          <a:pt x="6808" y="10743"/>
                        </a:lnTo>
                        <a:lnTo>
                          <a:pt x="6473" y="10977"/>
                        </a:lnTo>
                        <a:lnTo>
                          <a:pt x="5893" y="11529"/>
                        </a:lnTo>
                        <a:lnTo>
                          <a:pt x="5893" y="12081"/>
                        </a:lnTo>
                        <a:lnTo>
                          <a:pt x="6116" y="12399"/>
                        </a:lnTo>
                        <a:lnTo>
                          <a:pt x="5893" y="12739"/>
                        </a:lnTo>
                        <a:lnTo>
                          <a:pt x="6116" y="13524"/>
                        </a:lnTo>
                        <a:lnTo>
                          <a:pt x="6339" y="14480"/>
                        </a:lnTo>
                        <a:lnTo>
                          <a:pt x="6473" y="14713"/>
                        </a:lnTo>
                        <a:lnTo>
                          <a:pt x="6808" y="15053"/>
                        </a:lnTo>
                        <a:lnTo>
                          <a:pt x="6696" y="15372"/>
                        </a:lnTo>
                        <a:lnTo>
                          <a:pt x="6339" y="15605"/>
                        </a:lnTo>
                        <a:lnTo>
                          <a:pt x="6696" y="16263"/>
                        </a:lnTo>
                        <a:lnTo>
                          <a:pt x="6696" y="16688"/>
                        </a:lnTo>
                        <a:lnTo>
                          <a:pt x="6473" y="17240"/>
                        </a:lnTo>
                        <a:lnTo>
                          <a:pt x="6116" y="17240"/>
                        </a:lnTo>
                        <a:lnTo>
                          <a:pt x="6116" y="17346"/>
                        </a:lnTo>
                        <a:lnTo>
                          <a:pt x="5893" y="17558"/>
                        </a:lnTo>
                        <a:lnTo>
                          <a:pt x="5893" y="18556"/>
                        </a:lnTo>
                        <a:lnTo>
                          <a:pt x="5424" y="18429"/>
                        </a:lnTo>
                        <a:lnTo>
                          <a:pt x="4955" y="18132"/>
                        </a:lnTo>
                        <a:lnTo>
                          <a:pt x="4955" y="17346"/>
                        </a:lnTo>
                        <a:lnTo>
                          <a:pt x="4955" y="17240"/>
                        </a:lnTo>
                        <a:lnTo>
                          <a:pt x="4844" y="17346"/>
                        </a:lnTo>
                        <a:lnTo>
                          <a:pt x="4844" y="17686"/>
                        </a:lnTo>
                        <a:lnTo>
                          <a:pt x="4621" y="17686"/>
                        </a:lnTo>
                        <a:lnTo>
                          <a:pt x="4844" y="18132"/>
                        </a:lnTo>
                        <a:lnTo>
                          <a:pt x="4375" y="18556"/>
                        </a:lnTo>
                        <a:lnTo>
                          <a:pt x="4040" y="18217"/>
                        </a:lnTo>
                        <a:lnTo>
                          <a:pt x="3929" y="18429"/>
                        </a:lnTo>
                        <a:lnTo>
                          <a:pt x="4040" y="18556"/>
                        </a:lnTo>
                        <a:lnTo>
                          <a:pt x="3460" y="19342"/>
                        </a:lnTo>
                        <a:lnTo>
                          <a:pt x="3013" y="19873"/>
                        </a:lnTo>
                        <a:lnTo>
                          <a:pt x="1964" y="19979"/>
                        </a:lnTo>
                        <a:lnTo>
                          <a:pt x="1272" y="19639"/>
                        </a:lnTo>
                        <a:lnTo>
                          <a:pt x="580" y="19002"/>
                        </a:lnTo>
                        <a:lnTo>
                          <a:pt x="580" y="18556"/>
                        </a:lnTo>
                        <a:lnTo>
                          <a:pt x="1049" y="18769"/>
                        </a:lnTo>
                        <a:lnTo>
                          <a:pt x="915" y="18429"/>
                        </a:lnTo>
                        <a:lnTo>
                          <a:pt x="1049" y="17898"/>
                        </a:lnTo>
                        <a:lnTo>
                          <a:pt x="915" y="17898"/>
                        </a:lnTo>
                        <a:lnTo>
                          <a:pt x="692" y="18132"/>
                        </a:lnTo>
                        <a:lnTo>
                          <a:pt x="357" y="18429"/>
                        </a:lnTo>
                        <a:lnTo>
                          <a:pt x="89" y="18132"/>
                        </a:lnTo>
                        <a:lnTo>
                          <a:pt x="580" y="17558"/>
                        </a:lnTo>
                        <a:lnTo>
                          <a:pt x="692" y="17558"/>
                        </a:lnTo>
                        <a:lnTo>
                          <a:pt x="915" y="17346"/>
                        </a:lnTo>
                        <a:lnTo>
                          <a:pt x="692" y="17346"/>
                        </a:lnTo>
                        <a:lnTo>
                          <a:pt x="1049" y="17028"/>
                        </a:lnTo>
                        <a:lnTo>
                          <a:pt x="1607" y="16476"/>
                        </a:lnTo>
                        <a:lnTo>
                          <a:pt x="915" y="16688"/>
                        </a:lnTo>
                        <a:lnTo>
                          <a:pt x="692" y="17028"/>
                        </a:lnTo>
                        <a:lnTo>
                          <a:pt x="580" y="16688"/>
                        </a:lnTo>
                        <a:lnTo>
                          <a:pt x="357" y="17028"/>
                        </a:lnTo>
                        <a:lnTo>
                          <a:pt x="357" y="16476"/>
                        </a:lnTo>
                        <a:lnTo>
                          <a:pt x="89" y="15924"/>
                        </a:lnTo>
                        <a:lnTo>
                          <a:pt x="89" y="15605"/>
                        </a:lnTo>
                        <a:lnTo>
                          <a:pt x="1272" y="15605"/>
                        </a:lnTo>
                        <a:lnTo>
                          <a:pt x="1964" y="15605"/>
                        </a:lnTo>
                        <a:lnTo>
                          <a:pt x="2188" y="15372"/>
                        </a:lnTo>
                        <a:lnTo>
                          <a:pt x="1964" y="15265"/>
                        </a:lnTo>
                        <a:lnTo>
                          <a:pt x="1964" y="15372"/>
                        </a:lnTo>
                        <a:lnTo>
                          <a:pt x="1607" y="15372"/>
                        </a:lnTo>
                        <a:lnTo>
                          <a:pt x="1272" y="15372"/>
                        </a:lnTo>
                        <a:lnTo>
                          <a:pt x="357" y="15372"/>
                        </a:lnTo>
                        <a:lnTo>
                          <a:pt x="89" y="15265"/>
                        </a:lnTo>
                        <a:lnTo>
                          <a:pt x="89" y="15053"/>
                        </a:lnTo>
                        <a:lnTo>
                          <a:pt x="357" y="14926"/>
                        </a:lnTo>
                        <a:lnTo>
                          <a:pt x="0" y="14713"/>
                        </a:lnTo>
                        <a:lnTo>
                          <a:pt x="357" y="14480"/>
                        </a:lnTo>
                        <a:lnTo>
                          <a:pt x="1049" y="14480"/>
                        </a:lnTo>
                        <a:lnTo>
                          <a:pt x="1272" y="14480"/>
                        </a:lnTo>
                        <a:lnTo>
                          <a:pt x="692" y="14161"/>
                        </a:lnTo>
                        <a:lnTo>
                          <a:pt x="89" y="14161"/>
                        </a:lnTo>
                        <a:lnTo>
                          <a:pt x="89" y="13949"/>
                        </a:lnTo>
                        <a:lnTo>
                          <a:pt x="580" y="13949"/>
                        </a:lnTo>
                        <a:lnTo>
                          <a:pt x="915" y="13822"/>
                        </a:lnTo>
                        <a:lnTo>
                          <a:pt x="1607" y="13609"/>
                        </a:lnTo>
                        <a:lnTo>
                          <a:pt x="1607" y="13822"/>
                        </a:lnTo>
                        <a:lnTo>
                          <a:pt x="1830" y="13822"/>
                        </a:lnTo>
                        <a:lnTo>
                          <a:pt x="1607" y="13524"/>
                        </a:lnTo>
                        <a:lnTo>
                          <a:pt x="915" y="13524"/>
                        </a:lnTo>
                        <a:lnTo>
                          <a:pt x="915" y="13270"/>
                        </a:lnTo>
                        <a:lnTo>
                          <a:pt x="1607" y="13057"/>
                        </a:lnTo>
                        <a:lnTo>
                          <a:pt x="1830" y="13270"/>
                        </a:lnTo>
                        <a:lnTo>
                          <a:pt x="2411" y="12951"/>
                        </a:lnTo>
                        <a:lnTo>
                          <a:pt x="1607" y="12951"/>
                        </a:lnTo>
                        <a:lnTo>
                          <a:pt x="1607" y="12739"/>
                        </a:lnTo>
                        <a:lnTo>
                          <a:pt x="2188" y="12951"/>
                        </a:lnTo>
                        <a:lnTo>
                          <a:pt x="2768" y="13057"/>
                        </a:lnTo>
                        <a:lnTo>
                          <a:pt x="2411" y="12739"/>
                        </a:lnTo>
                        <a:lnTo>
                          <a:pt x="2545" y="12611"/>
                        </a:lnTo>
                        <a:lnTo>
                          <a:pt x="3103" y="12951"/>
                        </a:lnTo>
                        <a:lnTo>
                          <a:pt x="3013" y="12611"/>
                        </a:lnTo>
                        <a:lnTo>
                          <a:pt x="2768" y="12399"/>
                        </a:lnTo>
                        <a:lnTo>
                          <a:pt x="3013" y="12399"/>
                        </a:lnTo>
                        <a:lnTo>
                          <a:pt x="3013" y="12081"/>
                        </a:lnTo>
                        <a:lnTo>
                          <a:pt x="3929" y="11635"/>
                        </a:lnTo>
                        <a:lnTo>
                          <a:pt x="4040" y="12081"/>
                        </a:lnTo>
                        <a:lnTo>
                          <a:pt x="4844" y="11868"/>
                        </a:lnTo>
                        <a:lnTo>
                          <a:pt x="5201" y="11316"/>
                        </a:lnTo>
                        <a:lnTo>
                          <a:pt x="5201" y="11189"/>
                        </a:lnTo>
                        <a:lnTo>
                          <a:pt x="5201" y="10977"/>
                        </a:lnTo>
                        <a:lnTo>
                          <a:pt x="4844" y="11316"/>
                        </a:lnTo>
                        <a:lnTo>
                          <a:pt x="4286" y="11868"/>
                        </a:lnTo>
                        <a:lnTo>
                          <a:pt x="3683" y="11529"/>
                        </a:lnTo>
                        <a:lnTo>
                          <a:pt x="4286" y="11189"/>
                        </a:lnTo>
                        <a:lnTo>
                          <a:pt x="4286" y="10977"/>
                        </a:lnTo>
                        <a:lnTo>
                          <a:pt x="4844" y="10318"/>
                        </a:lnTo>
                        <a:lnTo>
                          <a:pt x="5201" y="10446"/>
                        </a:lnTo>
                        <a:lnTo>
                          <a:pt x="5424" y="10106"/>
                        </a:lnTo>
                        <a:lnTo>
                          <a:pt x="5201" y="10106"/>
                        </a:lnTo>
                        <a:lnTo>
                          <a:pt x="5558" y="9533"/>
                        </a:lnTo>
                        <a:lnTo>
                          <a:pt x="5781" y="9214"/>
                        </a:lnTo>
                        <a:lnTo>
                          <a:pt x="6116" y="9321"/>
                        </a:lnTo>
                        <a:lnTo>
                          <a:pt x="6339" y="9002"/>
                        </a:lnTo>
                        <a:lnTo>
                          <a:pt x="5893" y="9002"/>
                        </a:lnTo>
                        <a:lnTo>
                          <a:pt x="5893" y="8896"/>
                        </a:lnTo>
                        <a:lnTo>
                          <a:pt x="5781" y="9002"/>
                        </a:lnTo>
                        <a:lnTo>
                          <a:pt x="5781" y="8450"/>
                        </a:lnTo>
                        <a:lnTo>
                          <a:pt x="6116" y="8662"/>
                        </a:lnTo>
                        <a:lnTo>
                          <a:pt x="5893" y="8450"/>
                        </a:lnTo>
                        <a:lnTo>
                          <a:pt x="6116" y="8004"/>
                        </a:lnTo>
                        <a:lnTo>
                          <a:pt x="6473" y="8004"/>
                        </a:lnTo>
                        <a:lnTo>
                          <a:pt x="6339" y="7580"/>
                        </a:lnTo>
                        <a:lnTo>
                          <a:pt x="7254" y="7452"/>
                        </a:lnTo>
                        <a:lnTo>
                          <a:pt x="7254" y="7240"/>
                        </a:lnTo>
                        <a:lnTo>
                          <a:pt x="6339" y="7452"/>
                        </a:lnTo>
                        <a:lnTo>
                          <a:pt x="6339" y="6921"/>
                        </a:lnTo>
                        <a:lnTo>
                          <a:pt x="6696" y="6369"/>
                        </a:lnTo>
                        <a:lnTo>
                          <a:pt x="7031" y="6030"/>
                        </a:lnTo>
                        <a:lnTo>
                          <a:pt x="8214" y="6030"/>
                        </a:lnTo>
                        <a:lnTo>
                          <a:pt x="8214" y="5817"/>
                        </a:lnTo>
                        <a:lnTo>
                          <a:pt x="7254" y="5817"/>
                        </a:lnTo>
                        <a:lnTo>
                          <a:pt x="7857" y="5499"/>
                        </a:lnTo>
                        <a:lnTo>
                          <a:pt x="7969" y="5499"/>
                        </a:lnTo>
                        <a:lnTo>
                          <a:pt x="8214" y="5711"/>
                        </a:lnTo>
                        <a:lnTo>
                          <a:pt x="8214" y="5499"/>
                        </a:lnTo>
                        <a:lnTo>
                          <a:pt x="7969" y="5244"/>
                        </a:lnTo>
                        <a:lnTo>
                          <a:pt x="8214" y="5159"/>
                        </a:lnTo>
                        <a:lnTo>
                          <a:pt x="7857" y="5244"/>
                        </a:lnTo>
                        <a:lnTo>
                          <a:pt x="7612" y="5159"/>
                        </a:lnTo>
                        <a:lnTo>
                          <a:pt x="8214" y="4926"/>
                        </a:lnTo>
                        <a:lnTo>
                          <a:pt x="8304" y="4926"/>
                        </a:lnTo>
                        <a:lnTo>
                          <a:pt x="8304" y="4713"/>
                        </a:lnTo>
                        <a:lnTo>
                          <a:pt x="8772" y="4713"/>
                        </a:lnTo>
                        <a:lnTo>
                          <a:pt x="8772" y="4926"/>
                        </a:lnTo>
                        <a:lnTo>
                          <a:pt x="8884" y="4713"/>
                        </a:lnTo>
                        <a:lnTo>
                          <a:pt x="8772" y="4713"/>
                        </a:lnTo>
                        <a:lnTo>
                          <a:pt x="8884" y="4289"/>
                        </a:lnTo>
                        <a:lnTo>
                          <a:pt x="9219" y="4289"/>
                        </a:lnTo>
                        <a:lnTo>
                          <a:pt x="9710" y="4289"/>
                        </a:lnTo>
                        <a:lnTo>
                          <a:pt x="9710" y="4055"/>
                        </a:lnTo>
                        <a:lnTo>
                          <a:pt x="9219" y="4289"/>
                        </a:lnTo>
                        <a:lnTo>
                          <a:pt x="8884" y="4289"/>
                        </a:lnTo>
                        <a:lnTo>
                          <a:pt x="9129" y="3843"/>
                        </a:lnTo>
                        <a:lnTo>
                          <a:pt x="9219" y="3843"/>
                        </a:lnTo>
                        <a:lnTo>
                          <a:pt x="9710" y="3503"/>
                        </a:lnTo>
                        <a:lnTo>
                          <a:pt x="9710" y="3376"/>
                        </a:lnTo>
                        <a:lnTo>
                          <a:pt x="9821" y="3163"/>
                        </a:lnTo>
                        <a:lnTo>
                          <a:pt x="9710" y="3163"/>
                        </a:lnTo>
                        <a:lnTo>
                          <a:pt x="9219" y="3376"/>
                        </a:lnTo>
                        <a:lnTo>
                          <a:pt x="9129" y="3163"/>
                        </a:lnTo>
                        <a:lnTo>
                          <a:pt x="9219" y="2845"/>
                        </a:lnTo>
                        <a:lnTo>
                          <a:pt x="10402" y="2633"/>
                        </a:lnTo>
                        <a:lnTo>
                          <a:pt x="10737" y="2951"/>
                        </a:lnTo>
                        <a:lnTo>
                          <a:pt x="10960" y="2951"/>
                        </a:lnTo>
                        <a:lnTo>
                          <a:pt x="10960" y="2845"/>
                        </a:lnTo>
                        <a:lnTo>
                          <a:pt x="10625" y="2845"/>
                        </a:lnTo>
                        <a:lnTo>
                          <a:pt x="10402" y="2420"/>
                        </a:lnTo>
                        <a:lnTo>
                          <a:pt x="10960" y="2081"/>
                        </a:lnTo>
                        <a:lnTo>
                          <a:pt x="11183" y="2633"/>
                        </a:lnTo>
                        <a:lnTo>
                          <a:pt x="11183" y="2293"/>
                        </a:lnTo>
                        <a:lnTo>
                          <a:pt x="11317" y="2081"/>
                        </a:lnTo>
                        <a:lnTo>
                          <a:pt x="11540" y="2845"/>
                        </a:lnTo>
                        <a:lnTo>
                          <a:pt x="11674" y="2845"/>
                        </a:lnTo>
                        <a:lnTo>
                          <a:pt x="11897" y="2633"/>
                        </a:lnTo>
                        <a:lnTo>
                          <a:pt x="11674" y="2293"/>
                        </a:lnTo>
                        <a:lnTo>
                          <a:pt x="12143" y="2081"/>
                        </a:lnTo>
                        <a:lnTo>
                          <a:pt x="12232" y="1975"/>
                        </a:lnTo>
                        <a:lnTo>
                          <a:pt x="12813" y="2293"/>
                        </a:lnTo>
                        <a:lnTo>
                          <a:pt x="12813" y="1741"/>
                        </a:lnTo>
                        <a:lnTo>
                          <a:pt x="12455" y="1741"/>
                        </a:lnTo>
                        <a:lnTo>
                          <a:pt x="12143" y="1423"/>
                        </a:lnTo>
                        <a:lnTo>
                          <a:pt x="12701" y="1423"/>
                        </a:lnTo>
                        <a:lnTo>
                          <a:pt x="13415" y="1423"/>
                        </a:lnTo>
                        <a:lnTo>
                          <a:pt x="13638" y="1529"/>
                        </a:lnTo>
                        <a:lnTo>
                          <a:pt x="13973" y="1210"/>
                        </a:lnTo>
                        <a:lnTo>
                          <a:pt x="13973" y="637"/>
                        </a:lnTo>
                        <a:lnTo>
                          <a:pt x="14330" y="1083"/>
                        </a:lnTo>
                        <a:lnTo>
                          <a:pt x="14554" y="870"/>
                        </a:lnTo>
                        <a:lnTo>
                          <a:pt x="14330" y="637"/>
                        </a:lnTo>
                        <a:lnTo>
                          <a:pt x="14554" y="297"/>
                        </a:lnTo>
                        <a:lnTo>
                          <a:pt x="15134" y="297"/>
                        </a:lnTo>
                        <a:lnTo>
                          <a:pt x="15469" y="297"/>
                        </a:lnTo>
                        <a:lnTo>
                          <a:pt x="15134" y="870"/>
                        </a:lnTo>
                        <a:lnTo>
                          <a:pt x="15134" y="1423"/>
                        </a:lnTo>
                        <a:lnTo>
                          <a:pt x="15246" y="1529"/>
                        </a:lnTo>
                        <a:lnTo>
                          <a:pt x="15246" y="1210"/>
                        </a:lnTo>
                        <a:lnTo>
                          <a:pt x="16049" y="297"/>
                        </a:lnTo>
                        <a:lnTo>
                          <a:pt x="16049" y="637"/>
                        </a:lnTo>
                        <a:lnTo>
                          <a:pt x="16161" y="1083"/>
                        </a:lnTo>
                        <a:lnTo>
                          <a:pt x="16384" y="870"/>
                        </a:lnTo>
                        <a:lnTo>
                          <a:pt x="16518" y="637"/>
                        </a:lnTo>
                        <a:lnTo>
                          <a:pt x="16741" y="552"/>
                        </a:lnTo>
                        <a:lnTo>
                          <a:pt x="16384" y="297"/>
                        </a:lnTo>
                        <a:lnTo>
                          <a:pt x="16518" y="0"/>
                        </a:lnTo>
                        <a:lnTo>
                          <a:pt x="17098" y="0"/>
                        </a:lnTo>
                        <a:lnTo>
                          <a:pt x="17567" y="85"/>
                        </a:lnTo>
                        <a:lnTo>
                          <a:pt x="17567" y="297"/>
                        </a:lnTo>
                        <a:lnTo>
                          <a:pt x="17098" y="552"/>
                        </a:lnTo>
                        <a:lnTo>
                          <a:pt x="17567" y="637"/>
                        </a:lnTo>
                        <a:lnTo>
                          <a:pt x="17098" y="870"/>
                        </a:lnTo>
                        <a:lnTo>
                          <a:pt x="17567" y="870"/>
                        </a:lnTo>
                        <a:lnTo>
                          <a:pt x="17902" y="297"/>
                        </a:lnTo>
                        <a:lnTo>
                          <a:pt x="18013" y="297"/>
                        </a:lnTo>
                        <a:lnTo>
                          <a:pt x="18259" y="552"/>
                        </a:lnTo>
                        <a:lnTo>
                          <a:pt x="18482" y="297"/>
                        </a:lnTo>
                        <a:lnTo>
                          <a:pt x="19063" y="637"/>
                        </a:lnTo>
                        <a:lnTo>
                          <a:pt x="18839" y="637"/>
                        </a:lnTo>
                        <a:lnTo>
                          <a:pt x="19174" y="637"/>
                        </a:lnTo>
                        <a:lnTo>
                          <a:pt x="19531" y="1083"/>
                        </a:lnTo>
                        <a:lnTo>
                          <a:pt x="19063" y="1423"/>
                        </a:lnTo>
                        <a:lnTo>
                          <a:pt x="17902" y="1423"/>
                        </a:lnTo>
                        <a:lnTo>
                          <a:pt x="18482" y="1529"/>
                        </a:lnTo>
                        <a:lnTo>
                          <a:pt x="18839" y="1975"/>
                        </a:lnTo>
                        <a:lnTo>
                          <a:pt x="19063" y="1741"/>
                        </a:lnTo>
                        <a:lnTo>
                          <a:pt x="19397" y="1741"/>
                        </a:lnTo>
                        <a:lnTo>
                          <a:pt x="19754" y="1975"/>
                        </a:lnTo>
                        <a:lnTo>
                          <a:pt x="19978" y="2081"/>
                        </a:lnTo>
                        <a:lnTo>
                          <a:pt x="19531" y="2081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4" name="Freeform 267">
                    <a:extLst>
                      <a:ext uri="{FF2B5EF4-FFF2-40B4-BE49-F238E27FC236}">
                        <a16:creationId xmlns:a16="http://schemas.microsoft.com/office/drawing/2014/main" id="{958E04EE-AD4F-DF57-8465-EEDDF08756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57775" y="2357679"/>
                    <a:ext cx="28689" cy="25670"/>
                  </a:xfrm>
                  <a:custGeom>
                    <a:avLst/>
                    <a:gdLst>
                      <a:gd name="T0" fmla="*/ 1702 w 20000"/>
                      <a:gd name="T1" fmla="*/ 19524 h 20000"/>
                      <a:gd name="T2" fmla="*/ 0 w 20000"/>
                      <a:gd name="T3" fmla="*/ 11905 h 20000"/>
                      <a:gd name="T4" fmla="*/ 8511 w 20000"/>
                      <a:gd name="T5" fmla="*/ 0 h 20000"/>
                      <a:gd name="T6" fmla="*/ 13191 w 20000"/>
                      <a:gd name="T7" fmla="*/ 7143 h 20000"/>
                      <a:gd name="T8" fmla="*/ 17447 w 20000"/>
                      <a:gd name="T9" fmla="*/ 0 h 20000"/>
                      <a:gd name="T10" fmla="*/ 19574 w 20000"/>
                      <a:gd name="T11" fmla="*/ 7143 h 20000"/>
                      <a:gd name="T12" fmla="*/ 8511 w 20000"/>
                      <a:gd name="T13" fmla="*/ 17143 h 20000"/>
                      <a:gd name="T14" fmla="*/ 6809 w 20000"/>
                      <a:gd name="T15" fmla="*/ 19524 h 20000"/>
                      <a:gd name="T16" fmla="*/ 1702 w 20000"/>
                      <a:gd name="T17" fmla="*/ 19524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000" h="20000">
                        <a:moveTo>
                          <a:pt x="1702" y="19524"/>
                        </a:moveTo>
                        <a:lnTo>
                          <a:pt x="0" y="11905"/>
                        </a:lnTo>
                        <a:lnTo>
                          <a:pt x="8511" y="0"/>
                        </a:lnTo>
                        <a:lnTo>
                          <a:pt x="13191" y="7143"/>
                        </a:lnTo>
                        <a:lnTo>
                          <a:pt x="17447" y="0"/>
                        </a:lnTo>
                        <a:lnTo>
                          <a:pt x="19574" y="7143"/>
                        </a:lnTo>
                        <a:lnTo>
                          <a:pt x="8511" y="17143"/>
                        </a:lnTo>
                        <a:lnTo>
                          <a:pt x="6809" y="19524"/>
                        </a:lnTo>
                        <a:lnTo>
                          <a:pt x="1702" y="1952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5" name="Freeform 266">
                    <a:extLst>
                      <a:ext uri="{FF2B5EF4-FFF2-40B4-BE49-F238E27FC236}">
                        <a16:creationId xmlns:a16="http://schemas.microsoft.com/office/drawing/2014/main" id="{E68EBDCC-108C-9028-C21F-F3FDE93308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41164" y="2354660"/>
                    <a:ext cx="16610" cy="19630"/>
                  </a:xfrm>
                  <a:custGeom>
                    <a:avLst/>
                    <a:gdLst>
                      <a:gd name="T0" fmla="*/ 11429 w 20000"/>
                      <a:gd name="T1" fmla="*/ 19375 h 20000"/>
                      <a:gd name="T2" fmla="*/ 4286 w 20000"/>
                      <a:gd name="T3" fmla="*/ 19375 h 20000"/>
                      <a:gd name="T4" fmla="*/ 19286 w 20000"/>
                      <a:gd name="T5" fmla="*/ 13125 h 20000"/>
                      <a:gd name="T6" fmla="*/ 11429 w 20000"/>
                      <a:gd name="T7" fmla="*/ 13125 h 20000"/>
                      <a:gd name="T8" fmla="*/ 0 w 20000"/>
                      <a:gd name="T9" fmla="*/ 19375 h 20000"/>
                      <a:gd name="T10" fmla="*/ 0 w 20000"/>
                      <a:gd name="T11" fmla="*/ 9375 h 20000"/>
                      <a:gd name="T12" fmla="*/ 11429 w 20000"/>
                      <a:gd name="T13" fmla="*/ 9375 h 20000"/>
                      <a:gd name="T14" fmla="*/ 11429 w 20000"/>
                      <a:gd name="T15" fmla="*/ 0 h 20000"/>
                      <a:gd name="T16" fmla="*/ 19286 w 20000"/>
                      <a:gd name="T17" fmla="*/ 3750 h 20000"/>
                      <a:gd name="T18" fmla="*/ 19286 w 20000"/>
                      <a:gd name="T19" fmla="*/ 13125 h 20000"/>
                      <a:gd name="T20" fmla="*/ 11429 w 20000"/>
                      <a:gd name="T21" fmla="*/ 19375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0000" h="20000">
                        <a:moveTo>
                          <a:pt x="11429" y="19375"/>
                        </a:moveTo>
                        <a:lnTo>
                          <a:pt x="4286" y="19375"/>
                        </a:lnTo>
                        <a:lnTo>
                          <a:pt x="19286" y="13125"/>
                        </a:lnTo>
                        <a:lnTo>
                          <a:pt x="11429" y="13125"/>
                        </a:lnTo>
                        <a:lnTo>
                          <a:pt x="0" y="19375"/>
                        </a:lnTo>
                        <a:lnTo>
                          <a:pt x="0" y="9375"/>
                        </a:lnTo>
                        <a:lnTo>
                          <a:pt x="11429" y="9375"/>
                        </a:lnTo>
                        <a:lnTo>
                          <a:pt x="11429" y="0"/>
                        </a:lnTo>
                        <a:lnTo>
                          <a:pt x="19286" y="3750"/>
                        </a:lnTo>
                        <a:lnTo>
                          <a:pt x="19286" y="13125"/>
                        </a:lnTo>
                        <a:lnTo>
                          <a:pt x="11429" y="19375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6" name="Freeform 261">
                    <a:extLst>
                      <a:ext uri="{FF2B5EF4-FFF2-40B4-BE49-F238E27FC236}">
                        <a16:creationId xmlns:a16="http://schemas.microsoft.com/office/drawing/2014/main" id="{6821BDFC-9781-7D06-9D99-0C57187502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91335" y="2348620"/>
                    <a:ext cx="265758" cy="582856"/>
                  </a:xfrm>
                  <a:custGeom>
                    <a:avLst/>
                    <a:gdLst>
                      <a:gd name="T0" fmla="*/ 16190 w 20000"/>
                      <a:gd name="T1" fmla="*/ 851 h 20000"/>
                      <a:gd name="T2" fmla="*/ 18549 w 20000"/>
                      <a:gd name="T3" fmla="*/ 2033 h 20000"/>
                      <a:gd name="T4" fmla="*/ 18776 w 20000"/>
                      <a:gd name="T5" fmla="*/ 2593 h 20000"/>
                      <a:gd name="T6" fmla="*/ 19683 w 20000"/>
                      <a:gd name="T7" fmla="*/ 4191 h 20000"/>
                      <a:gd name="T8" fmla="*/ 18549 w 20000"/>
                      <a:gd name="T9" fmla="*/ 4710 h 20000"/>
                      <a:gd name="T10" fmla="*/ 15692 w 20000"/>
                      <a:gd name="T11" fmla="*/ 5373 h 20000"/>
                      <a:gd name="T12" fmla="*/ 15510 w 20000"/>
                      <a:gd name="T13" fmla="*/ 6452 h 20000"/>
                      <a:gd name="T14" fmla="*/ 15510 w 20000"/>
                      <a:gd name="T15" fmla="*/ 7303 h 20000"/>
                      <a:gd name="T16" fmla="*/ 13651 w 20000"/>
                      <a:gd name="T17" fmla="*/ 8278 h 20000"/>
                      <a:gd name="T18" fmla="*/ 12698 w 20000"/>
                      <a:gd name="T19" fmla="*/ 8485 h 20000"/>
                      <a:gd name="T20" fmla="*/ 11247 w 20000"/>
                      <a:gd name="T21" fmla="*/ 9232 h 20000"/>
                      <a:gd name="T22" fmla="*/ 10794 w 20000"/>
                      <a:gd name="T23" fmla="*/ 9336 h 20000"/>
                      <a:gd name="T24" fmla="*/ 10113 w 20000"/>
                      <a:gd name="T25" fmla="*/ 9876 h 20000"/>
                      <a:gd name="T26" fmla="*/ 10113 w 20000"/>
                      <a:gd name="T27" fmla="*/ 10954 h 20000"/>
                      <a:gd name="T28" fmla="*/ 9841 w 20000"/>
                      <a:gd name="T29" fmla="*/ 11494 h 20000"/>
                      <a:gd name="T30" fmla="*/ 10794 w 20000"/>
                      <a:gd name="T31" fmla="*/ 12780 h 20000"/>
                      <a:gd name="T32" fmla="*/ 12698 w 20000"/>
                      <a:gd name="T33" fmla="*/ 13320 h 20000"/>
                      <a:gd name="T34" fmla="*/ 12426 w 20000"/>
                      <a:gd name="T35" fmla="*/ 14710 h 20000"/>
                      <a:gd name="T36" fmla="*/ 11247 w 20000"/>
                      <a:gd name="T37" fmla="*/ 14917 h 20000"/>
                      <a:gd name="T38" fmla="*/ 8934 w 20000"/>
                      <a:gd name="T39" fmla="*/ 15477 h 20000"/>
                      <a:gd name="T40" fmla="*/ 9841 w 20000"/>
                      <a:gd name="T41" fmla="*/ 16411 h 20000"/>
                      <a:gd name="T42" fmla="*/ 9388 w 20000"/>
                      <a:gd name="T43" fmla="*/ 17822 h 20000"/>
                      <a:gd name="T44" fmla="*/ 6349 w 20000"/>
                      <a:gd name="T45" fmla="*/ 19108 h 20000"/>
                      <a:gd name="T46" fmla="*/ 5850 w 20000"/>
                      <a:gd name="T47" fmla="*/ 19544 h 20000"/>
                      <a:gd name="T48" fmla="*/ 3991 w 20000"/>
                      <a:gd name="T49" fmla="*/ 19979 h 20000"/>
                      <a:gd name="T50" fmla="*/ 2812 w 20000"/>
                      <a:gd name="T51" fmla="*/ 18900 h 20000"/>
                      <a:gd name="T52" fmla="*/ 3265 w 20000"/>
                      <a:gd name="T53" fmla="*/ 18568 h 20000"/>
                      <a:gd name="T54" fmla="*/ 1859 w 20000"/>
                      <a:gd name="T55" fmla="*/ 17178 h 20000"/>
                      <a:gd name="T56" fmla="*/ 952 w 20000"/>
                      <a:gd name="T57" fmla="*/ 15996 h 20000"/>
                      <a:gd name="T58" fmla="*/ 0 w 20000"/>
                      <a:gd name="T59" fmla="*/ 15021 h 20000"/>
                      <a:gd name="T60" fmla="*/ 952 w 20000"/>
                      <a:gd name="T61" fmla="*/ 14066 h 20000"/>
                      <a:gd name="T62" fmla="*/ 2132 w 20000"/>
                      <a:gd name="T63" fmla="*/ 13734 h 20000"/>
                      <a:gd name="T64" fmla="*/ 1859 w 20000"/>
                      <a:gd name="T65" fmla="*/ 12137 h 20000"/>
                      <a:gd name="T66" fmla="*/ 2132 w 20000"/>
                      <a:gd name="T67" fmla="*/ 11286 h 20000"/>
                      <a:gd name="T68" fmla="*/ 952 w 20000"/>
                      <a:gd name="T69" fmla="*/ 9336 h 20000"/>
                      <a:gd name="T70" fmla="*/ 952 w 20000"/>
                      <a:gd name="T71" fmla="*/ 8154 h 20000"/>
                      <a:gd name="T72" fmla="*/ 4444 w 20000"/>
                      <a:gd name="T73" fmla="*/ 7635 h 20000"/>
                      <a:gd name="T74" fmla="*/ 3719 w 20000"/>
                      <a:gd name="T75" fmla="*/ 6784 h 20000"/>
                      <a:gd name="T76" fmla="*/ 4943 w 20000"/>
                      <a:gd name="T77" fmla="*/ 4295 h 20000"/>
                      <a:gd name="T78" fmla="*/ 7029 w 20000"/>
                      <a:gd name="T79" fmla="*/ 2905 h 20000"/>
                      <a:gd name="T80" fmla="*/ 7710 w 20000"/>
                      <a:gd name="T81" fmla="*/ 1950 h 20000"/>
                      <a:gd name="T82" fmla="*/ 9841 w 20000"/>
                      <a:gd name="T83" fmla="*/ 1494 h 20000"/>
                      <a:gd name="T84" fmla="*/ 10113 w 20000"/>
                      <a:gd name="T85" fmla="*/ 643 h 20000"/>
                      <a:gd name="T86" fmla="*/ 13152 w 20000"/>
                      <a:gd name="T87" fmla="*/ 851 h 20000"/>
                      <a:gd name="T88" fmla="*/ 12698 w 20000"/>
                      <a:gd name="T89" fmla="*/ 0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20000" h="20000">
                        <a:moveTo>
                          <a:pt x="13651" y="0"/>
                        </a:moveTo>
                        <a:lnTo>
                          <a:pt x="14785" y="539"/>
                        </a:lnTo>
                        <a:lnTo>
                          <a:pt x="16190" y="851"/>
                        </a:lnTo>
                        <a:lnTo>
                          <a:pt x="17370" y="851"/>
                        </a:lnTo>
                        <a:lnTo>
                          <a:pt x="18549" y="1411"/>
                        </a:lnTo>
                        <a:lnTo>
                          <a:pt x="18549" y="2033"/>
                        </a:lnTo>
                        <a:lnTo>
                          <a:pt x="19229" y="2261"/>
                        </a:lnTo>
                        <a:lnTo>
                          <a:pt x="18776" y="2469"/>
                        </a:lnTo>
                        <a:lnTo>
                          <a:pt x="18776" y="2593"/>
                        </a:lnTo>
                        <a:lnTo>
                          <a:pt x="19683" y="2905"/>
                        </a:lnTo>
                        <a:lnTo>
                          <a:pt x="19229" y="3776"/>
                        </a:lnTo>
                        <a:lnTo>
                          <a:pt x="19683" y="4191"/>
                        </a:lnTo>
                        <a:lnTo>
                          <a:pt x="19955" y="4502"/>
                        </a:lnTo>
                        <a:lnTo>
                          <a:pt x="18549" y="4502"/>
                        </a:lnTo>
                        <a:lnTo>
                          <a:pt x="18549" y="4710"/>
                        </a:lnTo>
                        <a:lnTo>
                          <a:pt x="16916" y="4502"/>
                        </a:lnTo>
                        <a:lnTo>
                          <a:pt x="16689" y="5166"/>
                        </a:lnTo>
                        <a:lnTo>
                          <a:pt x="15692" y="5373"/>
                        </a:lnTo>
                        <a:lnTo>
                          <a:pt x="16190" y="5602"/>
                        </a:lnTo>
                        <a:lnTo>
                          <a:pt x="15692" y="6017"/>
                        </a:lnTo>
                        <a:lnTo>
                          <a:pt x="15510" y="6452"/>
                        </a:lnTo>
                        <a:lnTo>
                          <a:pt x="15692" y="6535"/>
                        </a:lnTo>
                        <a:lnTo>
                          <a:pt x="16190" y="6784"/>
                        </a:lnTo>
                        <a:lnTo>
                          <a:pt x="15510" y="7303"/>
                        </a:lnTo>
                        <a:lnTo>
                          <a:pt x="15011" y="7842"/>
                        </a:lnTo>
                        <a:lnTo>
                          <a:pt x="14785" y="7946"/>
                        </a:lnTo>
                        <a:lnTo>
                          <a:pt x="13651" y="8278"/>
                        </a:lnTo>
                        <a:lnTo>
                          <a:pt x="13152" y="8154"/>
                        </a:lnTo>
                        <a:lnTo>
                          <a:pt x="13152" y="8278"/>
                        </a:lnTo>
                        <a:lnTo>
                          <a:pt x="12698" y="8485"/>
                        </a:lnTo>
                        <a:lnTo>
                          <a:pt x="12426" y="8817"/>
                        </a:lnTo>
                        <a:lnTo>
                          <a:pt x="11701" y="8817"/>
                        </a:lnTo>
                        <a:lnTo>
                          <a:pt x="11247" y="9232"/>
                        </a:lnTo>
                        <a:lnTo>
                          <a:pt x="11701" y="9336"/>
                        </a:lnTo>
                        <a:lnTo>
                          <a:pt x="11247" y="9336"/>
                        </a:lnTo>
                        <a:lnTo>
                          <a:pt x="10794" y="9336"/>
                        </a:lnTo>
                        <a:lnTo>
                          <a:pt x="10794" y="9876"/>
                        </a:lnTo>
                        <a:lnTo>
                          <a:pt x="10567" y="9876"/>
                        </a:lnTo>
                        <a:lnTo>
                          <a:pt x="10113" y="9876"/>
                        </a:lnTo>
                        <a:lnTo>
                          <a:pt x="10113" y="10104"/>
                        </a:lnTo>
                        <a:lnTo>
                          <a:pt x="10113" y="10415"/>
                        </a:lnTo>
                        <a:lnTo>
                          <a:pt x="10113" y="10954"/>
                        </a:lnTo>
                        <a:lnTo>
                          <a:pt x="10113" y="11058"/>
                        </a:lnTo>
                        <a:lnTo>
                          <a:pt x="9841" y="11058"/>
                        </a:lnTo>
                        <a:lnTo>
                          <a:pt x="9841" y="11494"/>
                        </a:lnTo>
                        <a:lnTo>
                          <a:pt x="9841" y="11909"/>
                        </a:lnTo>
                        <a:lnTo>
                          <a:pt x="10567" y="12676"/>
                        </a:lnTo>
                        <a:lnTo>
                          <a:pt x="10794" y="12780"/>
                        </a:lnTo>
                        <a:lnTo>
                          <a:pt x="11247" y="12676"/>
                        </a:lnTo>
                        <a:lnTo>
                          <a:pt x="11973" y="13195"/>
                        </a:lnTo>
                        <a:lnTo>
                          <a:pt x="12698" y="13320"/>
                        </a:lnTo>
                        <a:lnTo>
                          <a:pt x="13152" y="13859"/>
                        </a:lnTo>
                        <a:lnTo>
                          <a:pt x="11973" y="14378"/>
                        </a:lnTo>
                        <a:lnTo>
                          <a:pt x="12426" y="14710"/>
                        </a:lnTo>
                        <a:lnTo>
                          <a:pt x="11701" y="14917"/>
                        </a:lnTo>
                        <a:lnTo>
                          <a:pt x="11701" y="15021"/>
                        </a:lnTo>
                        <a:lnTo>
                          <a:pt x="11247" y="14917"/>
                        </a:lnTo>
                        <a:lnTo>
                          <a:pt x="10567" y="15228"/>
                        </a:lnTo>
                        <a:lnTo>
                          <a:pt x="9841" y="15477"/>
                        </a:lnTo>
                        <a:lnTo>
                          <a:pt x="8934" y="15477"/>
                        </a:lnTo>
                        <a:lnTo>
                          <a:pt x="9841" y="15560"/>
                        </a:lnTo>
                        <a:lnTo>
                          <a:pt x="9841" y="16100"/>
                        </a:lnTo>
                        <a:lnTo>
                          <a:pt x="9841" y="16411"/>
                        </a:lnTo>
                        <a:lnTo>
                          <a:pt x="9388" y="16639"/>
                        </a:lnTo>
                        <a:lnTo>
                          <a:pt x="9841" y="16846"/>
                        </a:lnTo>
                        <a:lnTo>
                          <a:pt x="9388" y="17822"/>
                        </a:lnTo>
                        <a:lnTo>
                          <a:pt x="8707" y="18900"/>
                        </a:lnTo>
                        <a:lnTo>
                          <a:pt x="6803" y="18900"/>
                        </a:lnTo>
                        <a:lnTo>
                          <a:pt x="6349" y="19108"/>
                        </a:lnTo>
                        <a:lnTo>
                          <a:pt x="5669" y="19212"/>
                        </a:lnTo>
                        <a:lnTo>
                          <a:pt x="5669" y="19419"/>
                        </a:lnTo>
                        <a:lnTo>
                          <a:pt x="5850" y="19544"/>
                        </a:lnTo>
                        <a:lnTo>
                          <a:pt x="5669" y="19979"/>
                        </a:lnTo>
                        <a:lnTo>
                          <a:pt x="4943" y="19979"/>
                        </a:lnTo>
                        <a:lnTo>
                          <a:pt x="3991" y="19979"/>
                        </a:lnTo>
                        <a:lnTo>
                          <a:pt x="3719" y="19979"/>
                        </a:lnTo>
                        <a:lnTo>
                          <a:pt x="3719" y="19419"/>
                        </a:lnTo>
                        <a:lnTo>
                          <a:pt x="2812" y="18900"/>
                        </a:lnTo>
                        <a:lnTo>
                          <a:pt x="3265" y="18672"/>
                        </a:lnTo>
                        <a:lnTo>
                          <a:pt x="2812" y="18568"/>
                        </a:lnTo>
                        <a:lnTo>
                          <a:pt x="3265" y="18568"/>
                        </a:lnTo>
                        <a:lnTo>
                          <a:pt x="3265" y="18237"/>
                        </a:lnTo>
                        <a:lnTo>
                          <a:pt x="2585" y="17822"/>
                        </a:lnTo>
                        <a:lnTo>
                          <a:pt x="1859" y="17178"/>
                        </a:lnTo>
                        <a:lnTo>
                          <a:pt x="952" y="16639"/>
                        </a:lnTo>
                        <a:lnTo>
                          <a:pt x="1406" y="16328"/>
                        </a:lnTo>
                        <a:lnTo>
                          <a:pt x="952" y="15996"/>
                        </a:lnTo>
                        <a:lnTo>
                          <a:pt x="726" y="16100"/>
                        </a:lnTo>
                        <a:lnTo>
                          <a:pt x="272" y="15788"/>
                        </a:lnTo>
                        <a:lnTo>
                          <a:pt x="0" y="15021"/>
                        </a:lnTo>
                        <a:lnTo>
                          <a:pt x="0" y="14917"/>
                        </a:lnTo>
                        <a:lnTo>
                          <a:pt x="952" y="15021"/>
                        </a:lnTo>
                        <a:lnTo>
                          <a:pt x="952" y="14066"/>
                        </a:lnTo>
                        <a:lnTo>
                          <a:pt x="1406" y="13859"/>
                        </a:lnTo>
                        <a:lnTo>
                          <a:pt x="1406" y="13734"/>
                        </a:lnTo>
                        <a:lnTo>
                          <a:pt x="2132" y="13734"/>
                        </a:lnTo>
                        <a:lnTo>
                          <a:pt x="2585" y="13195"/>
                        </a:lnTo>
                        <a:lnTo>
                          <a:pt x="2585" y="12780"/>
                        </a:lnTo>
                        <a:lnTo>
                          <a:pt x="1859" y="12137"/>
                        </a:lnTo>
                        <a:lnTo>
                          <a:pt x="2585" y="11909"/>
                        </a:lnTo>
                        <a:lnTo>
                          <a:pt x="2812" y="11598"/>
                        </a:lnTo>
                        <a:lnTo>
                          <a:pt x="2132" y="11286"/>
                        </a:lnTo>
                        <a:lnTo>
                          <a:pt x="1859" y="11058"/>
                        </a:lnTo>
                        <a:lnTo>
                          <a:pt x="1406" y="10104"/>
                        </a:lnTo>
                        <a:lnTo>
                          <a:pt x="952" y="9336"/>
                        </a:lnTo>
                        <a:lnTo>
                          <a:pt x="1406" y="9025"/>
                        </a:lnTo>
                        <a:lnTo>
                          <a:pt x="952" y="8693"/>
                        </a:lnTo>
                        <a:lnTo>
                          <a:pt x="952" y="8154"/>
                        </a:lnTo>
                        <a:lnTo>
                          <a:pt x="2132" y="7635"/>
                        </a:lnTo>
                        <a:lnTo>
                          <a:pt x="2812" y="7407"/>
                        </a:lnTo>
                        <a:lnTo>
                          <a:pt x="4444" y="7635"/>
                        </a:lnTo>
                        <a:lnTo>
                          <a:pt x="4444" y="7095"/>
                        </a:lnTo>
                        <a:lnTo>
                          <a:pt x="4444" y="6992"/>
                        </a:lnTo>
                        <a:lnTo>
                          <a:pt x="3719" y="6784"/>
                        </a:lnTo>
                        <a:lnTo>
                          <a:pt x="4444" y="6017"/>
                        </a:lnTo>
                        <a:lnTo>
                          <a:pt x="4943" y="5373"/>
                        </a:lnTo>
                        <a:lnTo>
                          <a:pt x="4943" y="4295"/>
                        </a:lnTo>
                        <a:lnTo>
                          <a:pt x="5850" y="3983"/>
                        </a:lnTo>
                        <a:lnTo>
                          <a:pt x="5850" y="3651"/>
                        </a:lnTo>
                        <a:lnTo>
                          <a:pt x="7029" y="2905"/>
                        </a:lnTo>
                        <a:lnTo>
                          <a:pt x="7528" y="2801"/>
                        </a:lnTo>
                        <a:lnTo>
                          <a:pt x="7029" y="2261"/>
                        </a:lnTo>
                        <a:lnTo>
                          <a:pt x="7710" y="1950"/>
                        </a:lnTo>
                        <a:lnTo>
                          <a:pt x="7710" y="1494"/>
                        </a:lnTo>
                        <a:lnTo>
                          <a:pt x="8707" y="1411"/>
                        </a:lnTo>
                        <a:lnTo>
                          <a:pt x="9841" y="1494"/>
                        </a:lnTo>
                        <a:lnTo>
                          <a:pt x="9841" y="1183"/>
                        </a:lnTo>
                        <a:lnTo>
                          <a:pt x="9841" y="851"/>
                        </a:lnTo>
                        <a:lnTo>
                          <a:pt x="10113" y="643"/>
                        </a:lnTo>
                        <a:lnTo>
                          <a:pt x="11247" y="851"/>
                        </a:lnTo>
                        <a:lnTo>
                          <a:pt x="12698" y="1079"/>
                        </a:lnTo>
                        <a:lnTo>
                          <a:pt x="13152" y="851"/>
                        </a:lnTo>
                        <a:lnTo>
                          <a:pt x="12698" y="643"/>
                        </a:lnTo>
                        <a:lnTo>
                          <a:pt x="12698" y="332"/>
                        </a:lnTo>
                        <a:lnTo>
                          <a:pt x="12698" y="0"/>
                        </a:lnTo>
                        <a:lnTo>
                          <a:pt x="13651" y="0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7" name="Freeform 260">
                    <a:extLst>
                      <a:ext uri="{FF2B5EF4-FFF2-40B4-BE49-F238E27FC236}">
                        <a16:creationId xmlns:a16="http://schemas.microsoft.com/office/drawing/2014/main" id="{6FA8C425-383C-05E0-E102-DC7FD4FCE1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57434" y="2825776"/>
                    <a:ext cx="19629" cy="42280"/>
                  </a:xfrm>
                  <a:custGeom>
                    <a:avLst/>
                    <a:gdLst>
                      <a:gd name="T0" fmla="*/ 3750 w 20000"/>
                      <a:gd name="T1" fmla="*/ 19710 h 20000"/>
                      <a:gd name="T2" fmla="*/ 0 w 20000"/>
                      <a:gd name="T3" fmla="*/ 6087 h 20000"/>
                      <a:gd name="T4" fmla="*/ 9375 w 20000"/>
                      <a:gd name="T5" fmla="*/ 0 h 20000"/>
                      <a:gd name="T6" fmla="*/ 19375 w 20000"/>
                      <a:gd name="T7" fmla="*/ 0 h 20000"/>
                      <a:gd name="T8" fmla="*/ 16250 w 20000"/>
                      <a:gd name="T9" fmla="*/ 3188 h 20000"/>
                      <a:gd name="T10" fmla="*/ 16250 w 20000"/>
                      <a:gd name="T11" fmla="*/ 10725 h 20000"/>
                      <a:gd name="T12" fmla="*/ 16250 w 20000"/>
                      <a:gd name="T13" fmla="*/ 12174 h 20000"/>
                      <a:gd name="T14" fmla="*/ 3750 w 20000"/>
                      <a:gd name="T15" fmla="*/ 19710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0000" h="20000">
                        <a:moveTo>
                          <a:pt x="3750" y="19710"/>
                        </a:moveTo>
                        <a:lnTo>
                          <a:pt x="0" y="6087"/>
                        </a:lnTo>
                        <a:lnTo>
                          <a:pt x="9375" y="0"/>
                        </a:lnTo>
                        <a:lnTo>
                          <a:pt x="19375" y="0"/>
                        </a:lnTo>
                        <a:lnTo>
                          <a:pt x="16250" y="3188"/>
                        </a:lnTo>
                        <a:lnTo>
                          <a:pt x="16250" y="10725"/>
                        </a:lnTo>
                        <a:lnTo>
                          <a:pt x="16250" y="12174"/>
                        </a:lnTo>
                        <a:lnTo>
                          <a:pt x="3750" y="19710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8" name="Freeform 259">
                    <a:extLst>
                      <a:ext uri="{FF2B5EF4-FFF2-40B4-BE49-F238E27FC236}">
                        <a16:creationId xmlns:a16="http://schemas.microsoft.com/office/drawing/2014/main" id="{3C5F9591-2442-A860-A6BE-C1C861EEF6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22704" y="2848426"/>
                    <a:ext cx="10570" cy="45300"/>
                  </a:xfrm>
                  <a:custGeom>
                    <a:avLst/>
                    <a:gdLst>
                      <a:gd name="T0" fmla="*/ 0 w 20000"/>
                      <a:gd name="T1" fmla="*/ 19730 h 20000"/>
                      <a:gd name="T2" fmla="*/ 0 w 20000"/>
                      <a:gd name="T3" fmla="*/ 14054 h 20000"/>
                      <a:gd name="T4" fmla="*/ 7059 w 20000"/>
                      <a:gd name="T5" fmla="*/ 7027 h 20000"/>
                      <a:gd name="T6" fmla="*/ 7059 w 20000"/>
                      <a:gd name="T7" fmla="*/ 1622 h 20000"/>
                      <a:gd name="T8" fmla="*/ 18824 w 20000"/>
                      <a:gd name="T9" fmla="*/ 0 h 20000"/>
                      <a:gd name="T10" fmla="*/ 7059 w 20000"/>
                      <a:gd name="T11" fmla="*/ 8378 h 20000"/>
                      <a:gd name="T12" fmla="*/ 0 w 20000"/>
                      <a:gd name="T13" fmla="*/ 19730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000" h="20000">
                        <a:moveTo>
                          <a:pt x="0" y="19730"/>
                        </a:moveTo>
                        <a:lnTo>
                          <a:pt x="0" y="14054"/>
                        </a:lnTo>
                        <a:lnTo>
                          <a:pt x="7059" y="7027"/>
                        </a:lnTo>
                        <a:lnTo>
                          <a:pt x="7059" y="1622"/>
                        </a:lnTo>
                        <a:lnTo>
                          <a:pt x="18824" y="0"/>
                        </a:lnTo>
                        <a:lnTo>
                          <a:pt x="7059" y="8378"/>
                        </a:lnTo>
                        <a:lnTo>
                          <a:pt x="0" y="1973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9" name="Freeform 258">
                    <a:extLst>
                      <a:ext uri="{FF2B5EF4-FFF2-40B4-BE49-F238E27FC236}">
                        <a16:creationId xmlns:a16="http://schemas.microsoft.com/office/drawing/2014/main" id="{B24345B1-4B97-3256-53E9-5B4A98EEBF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81934" y="2931475"/>
                    <a:ext cx="10569" cy="13590"/>
                  </a:xfrm>
                  <a:custGeom>
                    <a:avLst/>
                    <a:gdLst>
                      <a:gd name="T0" fmla="*/ 5882 w 20000"/>
                      <a:gd name="T1" fmla="*/ 19091 h 20000"/>
                      <a:gd name="T2" fmla="*/ 0 w 20000"/>
                      <a:gd name="T3" fmla="*/ 10000 h 20000"/>
                      <a:gd name="T4" fmla="*/ 0 w 20000"/>
                      <a:gd name="T5" fmla="*/ 0 h 20000"/>
                      <a:gd name="T6" fmla="*/ 18824 w 20000"/>
                      <a:gd name="T7" fmla="*/ 10000 h 20000"/>
                      <a:gd name="T8" fmla="*/ 5882 w 20000"/>
                      <a:gd name="T9" fmla="*/ 19091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000" h="20000">
                        <a:moveTo>
                          <a:pt x="5882" y="19091"/>
                        </a:moveTo>
                        <a:lnTo>
                          <a:pt x="0" y="10000"/>
                        </a:lnTo>
                        <a:lnTo>
                          <a:pt x="0" y="0"/>
                        </a:lnTo>
                        <a:lnTo>
                          <a:pt x="18824" y="10000"/>
                        </a:lnTo>
                        <a:lnTo>
                          <a:pt x="5882" y="1909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103" name="Group 705">
              <a:extLst>
                <a:ext uri="{FF2B5EF4-FFF2-40B4-BE49-F238E27FC236}">
                  <a16:creationId xmlns:a16="http://schemas.microsoft.com/office/drawing/2014/main" id="{CED8AA8F-256A-D47D-A7E2-E3499CFCA01B}"/>
                </a:ext>
              </a:extLst>
            </p:cNvPr>
            <p:cNvGrpSpPr/>
            <p:nvPr/>
          </p:nvGrpSpPr>
          <p:grpSpPr>
            <a:xfrm>
              <a:off x="4479643" y="8013401"/>
              <a:ext cx="165229" cy="232392"/>
              <a:chOff x="9606957" y="3067770"/>
              <a:chExt cx="365290" cy="510640"/>
            </a:xfrm>
            <a:solidFill>
              <a:srgbClr val="F8B525"/>
            </a:solidFill>
          </p:grpSpPr>
          <p:sp>
            <p:nvSpPr>
              <p:cNvPr id="1131" name="Freeform 186">
                <a:extLst>
                  <a:ext uri="{FF2B5EF4-FFF2-40B4-BE49-F238E27FC236}">
                    <a16:creationId xmlns:a16="http://schemas.microsoft.com/office/drawing/2014/main" id="{9EFE88BB-3D37-9068-9753-346457DFDF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8782" y="3182133"/>
                <a:ext cx="276226" cy="346927"/>
              </a:xfrm>
              <a:custGeom>
                <a:avLst/>
                <a:gdLst>
                  <a:gd name="T0" fmla="*/ 9857 w 20000"/>
                  <a:gd name="T1" fmla="*/ 19583 h 20000"/>
                  <a:gd name="T2" fmla="*/ 8857 w 20000"/>
                  <a:gd name="T3" fmla="*/ 18598 h 20000"/>
                  <a:gd name="T4" fmla="*/ 9143 w 20000"/>
                  <a:gd name="T5" fmla="*/ 17424 h 20000"/>
                  <a:gd name="T6" fmla="*/ 7619 w 20000"/>
                  <a:gd name="T7" fmla="*/ 17045 h 20000"/>
                  <a:gd name="T8" fmla="*/ 4667 w 20000"/>
                  <a:gd name="T9" fmla="*/ 18030 h 20000"/>
                  <a:gd name="T10" fmla="*/ 3190 w 20000"/>
                  <a:gd name="T11" fmla="*/ 18409 h 20000"/>
                  <a:gd name="T12" fmla="*/ 2714 w 20000"/>
                  <a:gd name="T13" fmla="*/ 18409 h 20000"/>
                  <a:gd name="T14" fmla="*/ 2714 w 20000"/>
                  <a:gd name="T15" fmla="*/ 19394 h 20000"/>
                  <a:gd name="T16" fmla="*/ 1238 w 20000"/>
                  <a:gd name="T17" fmla="*/ 18977 h 20000"/>
                  <a:gd name="T18" fmla="*/ 0 w 20000"/>
                  <a:gd name="T19" fmla="*/ 18409 h 20000"/>
                  <a:gd name="T20" fmla="*/ 1238 w 20000"/>
                  <a:gd name="T21" fmla="*/ 17652 h 20000"/>
                  <a:gd name="T22" fmla="*/ 2429 w 20000"/>
                  <a:gd name="T23" fmla="*/ 16439 h 20000"/>
                  <a:gd name="T24" fmla="*/ 2714 w 20000"/>
                  <a:gd name="T25" fmla="*/ 15492 h 20000"/>
                  <a:gd name="T26" fmla="*/ 3905 w 20000"/>
                  <a:gd name="T27" fmla="*/ 15492 h 20000"/>
                  <a:gd name="T28" fmla="*/ 4667 w 20000"/>
                  <a:gd name="T29" fmla="*/ 15492 h 20000"/>
                  <a:gd name="T30" fmla="*/ 7905 w 20000"/>
                  <a:gd name="T31" fmla="*/ 14470 h 20000"/>
                  <a:gd name="T32" fmla="*/ 8857 w 20000"/>
                  <a:gd name="T33" fmla="*/ 15265 h 20000"/>
                  <a:gd name="T34" fmla="*/ 9857 w 20000"/>
                  <a:gd name="T35" fmla="*/ 14470 h 20000"/>
                  <a:gd name="T36" fmla="*/ 9619 w 20000"/>
                  <a:gd name="T37" fmla="*/ 13333 h 20000"/>
                  <a:gd name="T38" fmla="*/ 9857 w 20000"/>
                  <a:gd name="T39" fmla="*/ 10758 h 20000"/>
                  <a:gd name="T40" fmla="*/ 11095 w 20000"/>
                  <a:gd name="T41" fmla="*/ 10758 h 20000"/>
                  <a:gd name="T42" fmla="*/ 10810 w 20000"/>
                  <a:gd name="T43" fmla="*/ 11364 h 20000"/>
                  <a:gd name="T44" fmla="*/ 11571 w 20000"/>
                  <a:gd name="T45" fmla="*/ 11932 h 20000"/>
                  <a:gd name="T46" fmla="*/ 13571 w 20000"/>
                  <a:gd name="T47" fmla="*/ 11174 h 20000"/>
                  <a:gd name="T48" fmla="*/ 14810 w 20000"/>
                  <a:gd name="T49" fmla="*/ 9205 h 20000"/>
                  <a:gd name="T50" fmla="*/ 15000 w 20000"/>
                  <a:gd name="T51" fmla="*/ 6061 h 20000"/>
                  <a:gd name="T52" fmla="*/ 14810 w 20000"/>
                  <a:gd name="T53" fmla="*/ 4508 h 20000"/>
                  <a:gd name="T54" fmla="*/ 14286 w 20000"/>
                  <a:gd name="T55" fmla="*/ 3712 h 20000"/>
                  <a:gd name="T56" fmla="*/ 14810 w 20000"/>
                  <a:gd name="T57" fmla="*/ 1932 h 20000"/>
                  <a:gd name="T58" fmla="*/ 15000 w 20000"/>
                  <a:gd name="T59" fmla="*/ 985 h 20000"/>
                  <a:gd name="T60" fmla="*/ 16000 w 20000"/>
                  <a:gd name="T61" fmla="*/ 1553 h 20000"/>
                  <a:gd name="T62" fmla="*/ 16286 w 20000"/>
                  <a:gd name="T63" fmla="*/ 985 h 20000"/>
                  <a:gd name="T64" fmla="*/ 15524 w 20000"/>
                  <a:gd name="T65" fmla="*/ 0 h 20000"/>
                  <a:gd name="T66" fmla="*/ 16762 w 20000"/>
                  <a:gd name="T67" fmla="*/ 379 h 20000"/>
                  <a:gd name="T68" fmla="*/ 18000 w 20000"/>
                  <a:gd name="T69" fmla="*/ 2538 h 20000"/>
                  <a:gd name="T70" fmla="*/ 19190 w 20000"/>
                  <a:gd name="T71" fmla="*/ 4697 h 20000"/>
                  <a:gd name="T72" fmla="*/ 19476 w 20000"/>
                  <a:gd name="T73" fmla="*/ 6061 h 20000"/>
                  <a:gd name="T74" fmla="*/ 19476 w 20000"/>
                  <a:gd name="T75" fmla="*/ 7841 h 20000"/>
                  <a:gd name="T76" fmla="*/ 18238 w 20000"/>
                  <a:gd name="T77" fmla="*/ 8220 h 20000"/>
                  <a:gd name="T78" fmla="*/ 19190 w 20000"/>
                  <a:gd name="T79" fmla="*/ 11364 h 20000"/>
                  <a:gd name="T80" fmla="*/ 19952 w 20000"/>
                  <a:gd name="T81" fmla="*/ 14318 h 20000"/>
                  <a:gd name="T82" fmla="*/ 19190 w 20000"/>
                  <a:gd name="T83" fmla="*/ 15492 h 20000"/>
                  <a:gd name="T84" fmla="*/ 18238 w 20000"/>
                  <a:gd name="T85" fmla="*/ 14886 h 20000"/>
                  <a:gd name="T86" fmla="*/ 17524 w 20000"/>
                  <a:gd name="T87" fmla="*/ 15265 h 20000"/>
                  <a:gd name="T88" fmla="*/ 17048 w 20000"/>
                  <a:gd name="T89" fmla="*/ 15265 h 20000"/>
                  <a:gd name="T90" fmla="*/ 16762 w 20000"/>
                  <a:gd name="T91" fmla="*/ 16439 h 20000"/>
                  <a:gd name="T92" fmla="*/ 15524 w 20000"/>
                  <a:gd name="T93" fmla="*/ 15871 h 20000"/>
                  <a:gd name="T94" fmla="*/ 14810 w 20000"/>
                  <a:gd name="T95" fmla="*/ 17045 h 20000"/>
                  <a:gd name="T96" fmla="*/ 12857 w 20000"/>
                  <a:gd name="T97" fmla="*/ 17424 h 20000"/>
                  <a:gd name="T98" fmla="*/ 11810 w 20000"/>
                  <a:gd name="T99" fmla="*/ 16818 h 20000"/>
                  <a:gd name="T100" fmla="*/ 11571 w 20000"/>
                  <a:gd name="T101" fmla="*/ 16061 h 20000"/>
                  <a:gd name="T102" fmla="*/ 12286 w 20000"/>
                  <a:gd name="T103" fmla="*/ 17424 h 20000"/>
                  <a:gd name="T104" fmla="*/ 11095 w 20000"/>
                  <a:gd name="T105" fmla="*/ 1840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000" h="20000">
                    <a:moveTo>
                      <a:pt x="10810" y="19962"/>
                    </a:moveTo>
                    <a:lnTo>
                      <a:pt x="9857" y="19583"/>
                    </a:lnTo>
                    <a:lnTo>
                      <a:pt x="8857" y="18977"/>
                    </a:lnTo>
                    <a:lnTo>
                      <a:pt x="8857" y="18598"/>
                    </a:lnTo>
                    <a:lnTo>
                      <a:pt x="8857" y="18030"/>
                    </a:lnTo>
                    <a:lnTo>
                      <a:pt x="9143" y="17424"/>
                    </a:lnTo>
                    <a:lnTo>
                      <a:pt x="8857" y="17045"/>
                    </a:lnTo>
                    <a:lnTo>
                      <a:pt x="7619" y="17045"/>
                    </a:lnTo>
                    <a:lnTo>
                      <a:pt x="6619" y="17424"/>
                    </a:lnTo>
                    <a:lnTo>
                      <a:pt x="4667" y="18030"/>
                    </a:lnTo>
                    <a:lnTo>
                      <a:pt x="3190" y="18598"/>
                    </a:lnTo>
                    <a:lnTo>
                      <a:pt x="3190" y="18409"/>
                    </a:lnTo>
                    <a:lnTo>
                      <a:pt x="2714" y="18030"/>
                    </a:lnTo>
                    <a:lnTo>
                      <a:pt x="2714" y="18409"/>
                    </a:lnTo>
                    <a:lnTo>
                      <a:pt x="2714" y="18977"/>
                    </a:lnTo>
                    <a:lnTo>
                      <a:pt x="2714" y="19394"/>
                    </a:lnTo>
                    <a:lnTo>
                      <a:pt x="1952" y="18977"/>
                    </a:lnTo>
                    <a:lnTo>
                      <a:pt x="1238" y="18977"/>
                    </a:lnTo>
                    <a:lnTo>
                      <a:pt x="0" y="19394"/>
                    </a:lnTo>
                    <a:lnTo>
                      <a:pt x="0" y="18409"/>
                    </a:lnTo>
                    <a:lnTo>
                      <a:pt x="762" y="18030"/>
                    </a:lnTo>
                    <a:lnTo>
                      <a:pt x="1238" y="17652"/>
                    </a:lnTo>
                    <a:lnTo>
                      <a:pt x="1952" y="17424"/>
                    </a:lnTo>
                    <a:lnTo>
                      <a:pt x="2429" y="16439"/>
                    </a:lnTo>
                    <a:lnTo>
                      <a:pt x="3190" y="16061"/>
                    </a:lnTo>
                    <a:lnTo>
                      <a:pt x="2714" y="15492"/>
                    </a:lnTo>
                    <a:lnTo>
                      <a:pt x="3905" y="15265"/>
                    </a:lnTo>
                    <a:lnTo>
                      <a:pt x="3905" y="15492"/>
                    </a:lnTo>
                    <a:lnTo>
                      <a:pt x="4476" y="15492"/>
                    </a:lnTo>
                    <a:lnTo>
                      <a:pt x="4667" y="15492"/>
                    </a:lnTo>
                    <a:lnTo>
                      <a:pt x="7619" y="14886"/>
                    </a:lnTo>
                    <a:lnTo>
                      <a:pt x="7905" y="14470"/>
                    </a:lnTo>
                    <a:lnTo>
                      <a:pt x="8381" y="14886"/>
                    </a:lnTo>
                    <a:lnTo>
                      <a:pt x="8857" y="15265"/>
                    </a:lnTo>
                    <a:lnTo>
                      <a:pt x="9143" y="14886"/>
                    </a:lnTo>
                    <a:lnTo>
                      <a:pt x="9857" y="14470"/>
                    </a:lnTo>
                    <a:lnTo>
                      <a:pt x="9143" y="13939"/>
                    </a:lnTo>
                    <a:lnTo>
                      <a:pt x="9619" y="13333"/>
                    </a:lnTo>
                    <a:lnTo>
                      <a:pt x="10333" y="11932"/>
                    </a:lnTo>
                    <a:lnTo>
                      <a:pt x="9857" y="10758"/>
                    </a:lnTo>
                    <a:lnTo>
                      <a:pt x="11095" y="10152"/>
                    </a:lnTo>
                    <a:lnTo>
                      <a:pt x="11095" y="10758"/>
                    </a:lnTo>
                    <a:lnTo>
                      <a:pt x="10810" y="11174"/>
                    </a:lnTo>
                    <a:lnTo>
                      <a:pt x="10810" y="11364"/>
                    </a:lnTo>
                    <a:lnTo>
                      <a:pt x="11095" y="11932"/>
                    </a:lnTo>
                    <a:lnTo>
                      <a:pt x="11571" y="11932"/>
                    </a:lnTo>
                    <a:lnTo>
                      <a:pt x="11810" y="11742"/>
                    </a:lnTo>
                    <a:lnTo>
                      <a:pt x="13571" y="11174"/>
                    </a:lnTo>
                    <a:lnTo>
                      <a:pt x="14286" y="9205"/>
                    </a:lnTo>
                    <a:lnTo>
                      <a:pt x="14810" y="9205"/>
                    </a:lnTo>
                    <a:lnTo>
                      <a:pt x="14810" y="7652"/>
                    </a:lnTo>
                    <a:lnTo>
                      <a:pt x="15000" y="6061"/>
                    </a:lnTo>
                    <a:lnTo>
                      <a:pt x="14810" y="4091"/>
                    </a:lnTo>
                    <a:lnTo>
                      <a:pt x="14810" y="4508"/>
                    </a:lnTo>
                    <a:lnTo>
                      <a:pt x="14286" y="4091"/>
                    </a:lnTo>
                    <a:lnTo>
                      <a:pt x="14286" y="3712"/>
                    </a:lnTo>
                    <a:lnTo>
                      <a:pt x="14286" y="2538"/>
                    </a:lnTo>
                    <a:lnTo>
                      <a:pt x="14810" y="1932"/>
                    </a:lnTo>
                    <a:lnTo>
                      <a:pt x="14286" y="1174"/>
                    </a:lnTo>
                    <a:lnTo>
                      <a:pt x="15000" y="985"/>
                    </a:lnTo>
                    <a:lnTo>
                      <a:pt x="15524" y="1932"/>
                    </a:lnTo>
                    <a:lnTo>
                      <a:pt x="16000" y="1553"/>
                    </a:lnTo>
                    <a:lnTo>
                      <a:pt x="16286" y="1553"/>
                    </a:lnTo>
                    <a:lnTo>
                      <a:pt x="16286" y="985"/>
                    </a:lnTo>
                    <a:lnTo>
                      <a:pt x="15524" y="985"/>
                    </a:lnTo>
                    <a:lnTo>
                      <a:pt x="15524" y="0"/>
                    </a:lnTo>
                    <a:lnTo>
                      <a:pt x="16000" y="379"/>
                    </a:lnTo>
                    <a:lnTo>
                      <a:pt x="16762" y="379"/>
                    </a:lnTo>
                    <a:lnTo>
                      <a:pt x="17048" y="1932"/>
                    </a:lnTo>
                    <a:lnTo>
                      <a:pt x="18000" y="2538"/>
                    </a:lnTo>
                    <a:lnTo>
                      <a:pt x="18714" y="3712"/>
                    </a:lnTo>
                    <a:lnTo>
                      <a:pt x="19190" y="4697"/>
                    </a:lnTo>
                    <a:lnTo>
                      <a:pt x="19476" y="4697"/>
                    </a:lnTo>
                    <a:lnTo>
                      <a:pt x="19476" y="6061"/>
                    </a:lnTo>
                    <a:lnTo>
                      <a:pt x="18714" y="6667"/>
                    </a:lnTo>
                    <a:lnTo>
                      <a:pt x="19476" y="7841"/>
                    </a:lnTo>
                    <a:lnTo>
                      <a:pt x="18714" y="7841"/>
                    </a:lnTo>
                    <a:lnTo>
                      <a:pt x="18238" y="8220"/>
                    </a:lnTo>
                    <a:lnTo>
                      <a:pt x="18238" y="9205"/>
                    </a:lnTo>
                    <a:lnTo>
                      <a:pt x="19190" y="11364"/>
                    </a:lnTo>
                    <a:lnTo>
                      <a:pt x="19190" y="13485"/>
                    </a:lnTo>
                    <a:lnTo>
                      <a:pt x="19952" y="14318"/>
                    </a:lnTo>
                    <a:lnTo>
                      <a:pt x="19190" y="14470"/>
                    </a:lnTo>
                    <a:lnTo>
                      <a:pt x="19190" y="15492"/>
                    </a:lnTo>
                    <a:lnTo>
                      <a:pt x="18000" y="16061"/>
                    </a:lnTo>
                    <a:lnTo>
                      <a:pt x="18238" y="14886"/>
                    </a:lnTo>
                    <a:lnTo>
                      <a:pt x="17524" y="14470"/>
                    </a:lnTo>
                    <a:lnTo>
                      <a:pt x="17524" y="15265"/>
                    </a:lnTo>
                    <a:lnTo>
                      <a:pt x="17524" y="15492"/>
                    </a:lnTo>
                    <a:lnTo>
                      <a:pt x="17048" y="15265"/>
                    </a:lnTo>
                    <a:lnTo>
                      <a:pt x="16762" y="15492"/>
                    </a:lnTo>
                    <a:lnTo>
                      <a:pt x="16762" y="16439"/>
                    </a:lnTo>
                    <a:lnTo>
                      <a:pt x="16286" y="17045"/>
                    </a:lnTo>
                    <a:lnTo>
                      <a:pt x="15524" y="15871"/>
                    </a:lnTo>
                    <a:lnTo>
                      <a:pt x="15000" y="16061"/>
                    </a:lnTo>
                    <a:lnTo>
                      <a:pt x="14810" y="17045"/>
                    </a:lnTo>
                    <a:lnTo>
                      <a:pt x="14048" y="16818"/>
                    </a:lnTo>
                    <a:lnTo>
                      <a:pt x="12857" y="17424"/>
                    </a:lnTo>
                    <a:lnTo>
                      <a:pt x="13048" y="16818"/>
                    </a:lnTo>
                    <a:lnTo>
                      <a:pt x="11810" y="16818"/>
                    </a:lnTo>
                    <a:lnTo>
                      <a:pt x="11810" y="16061"/>
                    </a:lnTo>
                    <a:lnTo>
                      <a:pt x="11571" y="16061"/>
                    </a:lnTo>
                    <a:lnTo>
                      <a:pt x="11571" y="17045"/>
                    </a:lnTo>
                    <a:lnTo>
                      <a:pt x="12286" y="17424"/>
                    </a:lnTo>
                    <a:lnTo>
                      <a:pt x="12286" y="18030"/>
                    </a:lnTo>
                    <a:lnTo>
                      <a:pt x="11095" y="18409"/>
                    </a:lnTo>
                    <a:lnTo>
                      <a:pt x="10810" y="19962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2" name="Freeform 185">
                <a:extLst>
                  <a:ext uri="{FF2B5EF4-FFF2-40B4-BE49-F238E27FC236}">
                    <a16:creationId xmlns:a16="http://schemas.microsoft.com/office/drawing/2014/main" id="{56B64B0E-050A-F969-EB30-2F95F52B6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7693" y="3067770"/>
                <a:ext cx="154554" cy="187441"/>
              </a:xfrm>
              <a:custGeom>
                <a:avLst/>
                <a:gdLst>
                  <a:gd name="T0" fmla="*/ 3162 w 20000"/>
                  <a:gd name="T1" fmla="*/ 19930 h 20000"/>
                  <a:gd name="T2" fmla="*/ 2308 w 20000"/>
                  <a:gd name="T3" fmla="*/ 19228 h 20000"/>
                  <a:gd name="T4" fmla="*/ 2308 w 20000"/>
                  <a:gd name="T5" fmla="*/ 17404 h 20000"/>
                  <a:gd name="T6" fmla="*/ 0 w 20000"/>
                  <a:gd name="T7" fmla="*/ 16351 h 20000"/>
                  <a:gd name="T8" fmla="*/ 0 w 20000"/>
                  <a:gd name="T9" fmla="*/ 14526 h 20000"/>
                  <a:gd name="T10" fmla="*/ 1368 w 20000"/>
                  <a:gd name="T11" fmla="*/ 12632 h 20000"/>
                  <a:gd name="T12" fmla="*/ 0 w 20000"/>
                  <a:gd name="T13" fmla="*/ 10877 h 20000"/>
                  <a:gd name="T14" fmla="*/ 940 w 20000"/>
                  <a:gd name="T15" fmla="*/ 10526 h 20000"/>
                  <a:gd name="T16" fmla="*/ 2308 w 20000"/>
                  <a:gd name="T17" fmla="*/ 10877 h 20000"/>
                  <a:gd name="T18" fmla="*/ 4444 w 20000"/>
                  <a:gd name="T19" fmla="*/ 10877 h 20000"/>
                  <a:gd name="T20" fmla="*/ 3504 w 20000"/>
                  <a:gd name="T21" fmla="*/ 8702 h 20000"/>
                  <a:gd name="T22" fmla="*/ 4444 w 20000"/>
                  <a:gd name="T23" fmla="*/ 8702 h 20000"/>
                  <a:gd name="T24" fmla="*/ 3504 w 20000"/>
                  <a:gd name="T25" fmla="*/ 6175 h 20000"/>
                  <a:gd name="T26" fmla="*/ 3162 w 20000"/>
                  <a:gd name="T27" fmla="*/ 2877 h 20000"/>
                  <a:gd name="T28" fmla="*/ 1368 w 20000"/>
                  <a:gd name="T29" fmla="*/ 421 h 20000"/>
                  <a:gd name="T30" fmla="*/ 2308 w 20000"/>
                  <a:gd name="T31" fmla="*/ 0 h 20000"/>
                  <a:gd name="T32" fmla="*/ 4444 w 20000"/>
                  <a:gd name="T33" fmla="*/ 1123 h 20000"/>
                  <a:gd name="T34" fmla="*/ 8034 w 20000"/>
                  <a:gd name="T35" fmla="*/ 4000 h 20000"/>
                  <a:gd name="T36" fmla="*/ 11538 w 20000"/>
                  <a:gd name="T37" fmla="*/ 5754 h 20000"/>
                  <a:gd name="T38" fmla="*/ 12821 w 20000"/>
                  <a:gd name="T39" fmla="*/ 5754 h 20000"/>
                  <a:gd name="T40" fmla="*/ 14188 w 20000"/>
                  <a:gd name="T41" fmla="*/ 6877 h 20000"/>
                  <a:gd name="T42" fmla="*/ 15983 w 20000"/>
                  <a:gd name="T43" fmla="*/ 6877 h 20000"/>
                  <a:gd name="T44" fmla="*/ 16410 w 20000"/>
                  <a:gd name="T45" fmla="*/ 4702 h 20000"/>
                  <a:gd name="T46" fmla="*/ 17265 w 20000"/>
                  <a:gd name="T47" fmla="*/ 5053 h 20000"/>
                  <a:gd name="T48" fmla="*/ 17265 w 20000"/>
                  <a:gd name="T49" fmla="*/ 7579 h 20000"/>
                  <a:gd name="T50" fmla="*/ 18547 w 20000"/>
                  <a:gd name="T51" fmla="*/ 9754 h 20000"/>
                  <a:gd name="T52" fmla="*/ 19915 w 20000"/>
                  <a:gd name="T53" fmla="*/ 9474 h 20000"/>
                  <a:gd name="T54" fmla="*/ 19915 w 20000"/>
                  <a:gd name="T55" fmla="*/ 9754 h 20000"/>
                  <a:gd name="T56" fmla="*/ 18547 w 20000"/>
                  <a:gd name="T57" fmla="*/ 10526 h 20000"/>
                  <a:gd name="T58" fmla="*/ 17692 w 20000"/>
                  <a:gd name="T59" fmla="*/ 10877 h 20000"/>
                  <a:gd name="T60" fmla="*/ 15043 w 20000"/>
                  <a:gd name="T61" fmla="*/ 11579 h 20000"/>
                  <a:gd name="T62" fmla="*/ 13675 w 20000"/>
                  <a:gd name="T63" fmla="*/ 12632 h 20000"/>
                  <a:gd name="T64" fmla="*/ 13675 w 20000"/>
                  <a:gd name="T65" fmla="*/ 15228 h 20000"/>
                  <a:gd name="T66" fmla="*/ 13675 w 20000"/>
                  <a:gd name="T67" fmla="*/ 16351 h 20000"/>
                  <a:gd name="T68" fmla="*/ 8034 w 20000"/>
                  <a:gd name="T69" fmla="*/ 14526 h 20000"/>
                  <a:gd name="T70" fmla="*/ 5812 w 20000"/>
                  <a:gd name="T71" fmla="*/ 13754 h 20000"/>
                  <a:gd name="T72" fmla="*/ 4872 w 20000"/>
                  <a:gd name="T73" fmla="*/ 14526 h 20000"/>
                  <a:gd name="T74" fmla="*/ 4444 w 20000"/>
                  <a:gd name="T75" fmla="*/ 15649 h 20000"/>
                  <a:gd name="T76" fmla="*/ 3504 w 20000"/>
                  <a:gd name="T77" fmla="*/ 14526 h 20000"/>
                  <a:gd name="T78" fmla="*/ 2308 w 20000"/>
                  <a:gd name="T79" fmla="*/ 15228 h 20000"/>
                  <a:gd name="T80" fmla="*/ 2308 w 20000"/>
                  <a:gd name="T81" fmla="*/ 15649 h 20000"/>
                  <a:gd name="T82" fmla="*/ 4444 w 20000"/>
                  <a:gd name="T83" fmla="*/ 16351 h 20000"/>
                  <a:gd name="T84" fmla="*/ 4872 w 20000"/>
                  <a:gd name="T85" fmla="*/ 17404 h 20000"/>
                  <a:gd name="T86" fmla="*/ 5812 w 20000"/>
                  <a:gd name="T87" fmla="*/ 17404 h 20000"/>
                  <a:gd name="T88" fmla="*/ 4872 w 20000"/>
                  <a:gd name="T89" fmla="*/ 18526 h 20000"/>
                  <a:gd name="T90" fmla="*/ 4444 w 20000"/>
                  <a:gd name="T91" fmla="*/ 18526 h 20000"/>
                  <a:gd name="T92" fmla="*/ 3504 w 20000"/>
                  <a:gd name="T93" fmla="*/ 19930 h 20000"/>
                  <a:gd name="T94" fmla="*/ 3162 w 20000"/>
                  <a:gd name="T95" fmla="*/ 1993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000" h="20000">
                    <a:moveTo>
                      <a:pt x="3162" y="19930"/>
                    </a:moveTo>
                    <a:lnTo>
                      <a:pt x="2308" y="19228"/>
                    </a:lnTo>
                    <a:lnTo>
                      <a:pt x="2308" y="17404"/>
                    </a:lnTo>
                    <a:lnTo>
                      <a:pt x="0" y="16351"/>
                    </a:lnTo>
                    <a:lnTo>
                      <a:pt x="0" y="14526"/>
                    </a:lnTo>
                    <a:lnTo>
                      <a:pt x="1368" y="12632"/>
                    </a:lnTo>
                    <a:lnTo>
                      <a:pt x="0" y="10877"/>
                    </a:lnTo>
                    <a:lnTo>
                      <a:pt x="940" y="10526"/>
                    </a:lnTo>
                    <a:lnTo>
                      <a:pt x="2308" y="10877"/>
                    </a:lnTo>
                    <a:lnTo>
                      <a:pt x="4444" y="10877"/>
                    </a:lnTo>
                    <a:lnTo>
                      <a:pt x="3504" y="8702"/>
                    </a:lnTo>
                    <a:lnTo>
                      <a:pt x="4444" y="8702"/>
                    </a:lnTo>
                    <a:lnTo>
                      <a:pt x="3504" y="6175"/>
                    </a:lnTo>
                    <a:lnTo>
                      <a:pt x="3162" y="2877"/>
                    </a:lnTo>
                    <a:lnTo>
                      <a:pt x="1368" y="421"/>
                    </a:lnTo>
                    <a:lnTo>
                      <a:pt x="2308" y="0"/>
                    </a:lnTo>
                    <a:lnTo>
                      <a:pt x="4444" y="1123"/>
                    </a:lnTo>
                    <a:lnTo>
                      <a:pt x="8034" y="4000"/>
                    </a:lnTo>
                    <a:lnTo>
                      <a:pt x="11538" y="5754"/>
                    </a:lnTo>
                    <a:lnTo>
                      <a:pt x="12821" y="5754"/>
                    </a:lnTo>
                    <a:lnTo>
                      <a:pt x="14188" y="6877"/>
                    </a:lnTo>
                    <a:lnTo>
                      <a:pt x="15983" y="6877"/>
                    </a:lnTo>
                    <a:lnTo>
                      <a:pt x="16410" y="4702"/>
                    </a:lnTo>
                    <a:lnTo>
                      <a:pt x="17265" y="5053"/>
                    </a:lnTo>
                    <a:lnTo>
                      <a:pt x="17265" y="7579"/>
                    </a:lnTo>
                    <a:lnTo>
                      <a:pt x="18547" y="9754"/>
                    </a:lnTo>
                    <a:lnTo>
                      <a:pt x="19915" y="9474"/>
                    </a:lnTo>
                    <a:lnTo>
                      <a:pt x="19915" y="9754"/>
                    </a:lnTo>
                    <a:lnTo>
                      <a:pt x="18547" y="10526"/>
                    </a:lnTo>
                    <a:lnTo>
                      <a:pt x="17692" y="10877"/>
                    </a:lnTo>
                    <a:lnTo>
                      <a:pt x="15043" y="11579"/>
                    </a:lnTo>
                    <a:lnTo>
                      <a:pt x="13675" y="12632"/>
                    </a:lnTo>
                    <a:lnTo>
                      <a:pt x="13675" y="15228"/>
                    </a:lnTo>
                    <a:lnTo>
                      <a:pt x="13675" y="16351"/>
                    </a:lnTo>
                    <a:lnTo>
                      <a:pt x="8034" y="14526"/>
                    </a:lnTo>
                    <a:lnTo>
                      <a:pt x="5812" y="13754"/>
                    </a:lnTo>
                    <a:lnTo>
                      <a:pt x="4872" y="14526"/>
                    </a:lnTo>
                    <a:lnTo>
                      <a:pt x="4444" y="15649"/>
                    </a:lnTo>
                    <a:lnTo>
                      <a:pt x="3504" y="14526"/>
                    </a:lnTo>
                    <a:lnTo>
                      <a:pt x="2308" y="15228"/>
                    </a:lnTo>
                    <a:lnTo>
                      <a:pt x="2308" y="15649"/>
                    </a:lnTo>
                    <a:lnTo>
                      <a:pt x="4444" y="16351"/>
                    </a:lnTo>
                    <a:lnTo>
                      <a:pt x="4872" y="17404"/>
                    </a:lnTo>
                    <a:lnTo>
                      <a:pt x="5812" y="17404"/>
                    </a:lnTo>
                    <a:lnTo>
                      <a:pt x="4872" y="18526"/>
                    </a:lnTo>
                    <a:lnTo>
                      <a:pt x="4444" y="18526"/>
                    </a:lnTo>
                    <a:lnTo>
                      <a:pt x="3504" y="19930"/>
                    </a:lnTo>
                    <a:lnTo>
                      <a:pt x="3162" y="19930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3" name="Freeform 159">
                <a:extLst>
                  <a:ext uri="{FF2B5EF4-FFF2-40B4-BE49-F238E27FC236}">
                    <a16:creationId xmlns:a16="http://schemas.microsoft.com/office/drawing/2014/main" id="{36EB9FAD-4323-E384-E20C-78BACB0E20B7}"/>
                  </a:ext>
                </a:extLst>
              </p:cNvPr>
              <p:cNvSpPr>
                <a:spLocks/>
              </p:cNvSpPr>
              <p:nvPr/>
            </p:nvSpPr>
            <p:spPr bwMode="auto">
              <a:xfrm rot="20280000" flipV="1">
                <a:off x="9606957" y="3496079"/>
                <a:ext cx="59314" cy="82331"/>
              </a:xfrm>
              <a:custGeom>
                <a:avLst/>
                <a:gdLst>
                  <a:gd name="T0" fmla="*/ 8283 w 20000"/>
                  <a:gd name="T1" fmla="*/ 19887 h 20000"/>
                  <a:gd name="T2" fmla="*/ 5253 w 20000"/>
                  <a:gd name="T3" fmla="*/ 16836 h 20000"/>
                  <a:gd name="T4" fmla="*/ 3232 w 20000"/>
                  <a:gd name="T5" fmla="*/ 12203 h 20000"/>
                  <a:gd name="T6" fmla="*/ 0 w 20000"/>
                  <a:gd name="T7" fmla="*/ 8701 h 20000"/>
                  <a:gd name="T8" fmla="*/ 2020 w 20000"/>
                  <a:gd name="T9" fmla="*/ 8701 h 20000"/>
                  <a:gd name="T10" fmla="*/ 3232 w 20000"/>
                  <a:gd name="T11" fmla="*/ 4633 h 20000"/>
                  <a:gd name="T12" fmla="*/ 2020 w 20000"/>
                  <a:gd name="T13" fmla="*/ 4068 h 20000"/>
                  <a:gd name="T14" fmla="*/ 3232 w 20000"/>
                  <a:gd name="T15" fmla="*/ 2938 h 20000"/>
                  <a:gd name="T16" fmla="*/ 5253 w 20000"/>
                  <a:gd name="T17" fmla="*/ 1130 h 20000"/>
                  <a:gd name="T18" fmla="*/ 3232 w 20000"/>
                  <a:gd name="T19" fmla="*/ 0 h 20000"/>
                  <a:gd name="T20" fmla="*/ 11515 w 20000"/>
                  <a:gd name="T21" fmla="*/ 2938 h 20000"/>
                  <a:gd name="T22" fmla="*/ 11515 w 20000"/>
                  <a:gd name="T23" fmla="*/ 4068 h 20000"/>
                  <a:gd name="T24" fmla="*/ 15758 w 20000"/>
                  <a:gd name="T25" fmla="*/ 6441 h 20000"/>
                  <a:gd name="T26" fmla="*/ 19798 w 20000"/>
                  <a:gd name="T27" fmla="*/ 11751 h 20000"/>
                  <a:gd name="T28" fmla="*/ 18586 w 20000"/>
                  <a:gd name="T29" fmla="*/ 16836 h 20000"/>
                  <a:gd name="T30" fmla="*/ 8283 w 20000"/>
                  <a:gd name="T31" fmla="*/ 1988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000" h="20000">
                    <a:moveTo>
                      <a:pt x="8283" y="19887"/>
                    </a:moveTo>
                    <a:lnTo>
                      <a:pt x="5253" y="16836"/>
                    </a:lnTo>
                    <a:lnTo>
                      <a:pt x="3232" y="12203"/>
                    </a:lnTo>
                    <a:lnTo>
                      <a:pt x="0" y="8701"/>
                    </a:lnTo>
                    <a:lnTo>
                      <a:pt x="2020" y="8701"/>
                    </a:lnTo>
                    <a:lnTo>
                      <a:pt x="3232" y="4633"/>
                    </a:lnTo>
                    <a:lnTo>
                      <a:pt x="2020" y="4068"/>
                    </a:lnTo>
                    <a:lnTo>
                      <a:pt x="3232" y="2938"/>
                    </a:lnTo>
                    <a:lnTo>
                      <a:pt x="5253" y="1130"/>
                    </a:lnTo>
                    <a:lnTo>
                      <a:pt x="3232" y="0"/>
                    </a:lnTo>
                    <a:lnTo>
                      <a:pt x="11515" y="2938"/>
                    </a:lnTo>
                    <a:lnTo>
                      <a:pt x="11515" y="4068"/>
                    </a:lnTo>
                    <a:lnTo>
                      <a:pt x="15758" y="6441"/>
                    </a:lnTo>
                    <a:lnTo>
                      <a:pt x="19798" y="11751"/>
                    </a:lnTo>
                    <a:lnTo>
                      <a:pt x="18586" y="16836"/>
                    </a:lnTo>
                    <a:lnTo>
                      <a:pt x="8283" y="19887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04" name="Group 1">
              <a:extLst>
                <a:ext uri="{FF2B5EF4-FFF2-40B4-BE49-F238E27FC236}">
                  <a16:creationId xmlns:a16="http://schemas.microsoft.com/office/drawing/2014/main" id="{1C5B82BA-C5D5-FC8D-774C-2F42573D115B}"/>
                </a:ext>
              </a:extLst>
            </p:cNvPr>
            <p:cNvGrpSpPr/>
            <p:nvPr/>
          </p:nvGrpSpPr>
          <p:grpSpPr>
            <a:xfrm>
              <a:off x="3123257" y="8201644"/>
              <a:ext cx="462154" cy="357678"/>
              <a:chOff x="4956183" y="2611033"/>
              <a:chExt cx="766307" cy="589447"/>
            </a:xfrm>
            <a:solidFill>
              <a:srgbClr val="E96729"/>
            </a:solidFill>
          </p:grpSpPr>
          <p:grpSp>
            <p:nvGrpSpPr>
              <p:cNvPr id="1112" name="Groupe 193">
                <a:extLst>
                  <a:ext uri="{FF2B5EF4-FFF2-40B4-BE49-F238E27FC236}">
                    <a16:creationId xmlns:a16="http://schemas.microsoft.com/office/drawing/2014/main" id="{6D81887E-C895-B67B-6954-D177EEF4EB4D}"/>
                  </a:ext>
                </a:extLst>
              </p:cNvPr>
              <p:cNvGrpSpPr/>
              <p:nvPr/>
            </p:nvGrpSpPr>
            <p:grpSpPr>
              <a:xfrm>
                <a:off x="4956183" y="2611033"/>
                <a:ext cx="766307" cy="589447"/>
                <a:chOff x="4879402" y="3535471"/>
                <a:chExt cx="938338" cy="721774"/>
              </a:xfrm>
              <a:grpFill/>
              <a:effectLst/>
            </p:grpSpPr>
            <p:sp>
              <p:nvSpPr>
                <p:cNvPr id="1114" name="Freeform 151">
                  <a:extLst>
                    <a:ext uri="{FF2B5EF4-FFF2-40B4-BE49-F238E27FC236}">
                      <a16:creationId xmlns:a16="http://schemas.microsoft.com/office/drawing/2014/main" id="{BA042192-A035-6DC1-17DD-BE3AD5596E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70148" y="4119837"/>
                  <a:ext cx="116269" cy="131369"/>
                </a:xfrm>
                <a:custGeom>
                  <a:avLst/>
                  <a:gdLst>
                    <a:gd name="T0" fmla="*/ 3125 w 20000"/>
                    <a:gd name="T1" fmla="*/ 19908 h 20000"/>
                    <a:gd name="T2" fmla="*/ 2708 w 20000"/>
                    <a:gd name="T3" fmla="*/ 17523 h 20000"/>
                    <a:gd name="T4" fmla="*/ 1563 w 20000"/>
                    <a:gd name="T5" fmla="*/ 13303 h 20000"/>
                    <a:gd name="T6" fmla="*/ 0 w 20000"/>
                    <a:gd name="T7" fmla="*/ 8991 h 20000"/>
                    <a:gd name="T8" fmla="*/ 0 w 20000"/>
                    <a:gd name="T9" fmla="*/ 7156 h 20000"/>
                    <a:gd name="T10" fmla="*/ 0 w 20000"/>
                    <a:gd name="T11" fmla="*/ 5229 h 20000"/>
                    <a:gd name="T12" fmla="*/ 2708 w 20000"/>
                    <a:gd name="T13" fmla="*/ 3761 h 20000"/>
                    <a:gd name="T14" fmla="*/ 2708 w 20000"/>
                    <a:gd name="T15" fmla="*/ 1009 h 20000"/>
                    <a:gd name="T16" fmla="*/ 3125 w 20000"/>
                    <a:gd name="T17" fmla="*/ 1009 h 20000"/>
                    <a:gd name="T18" fmla="*/ 4792 w 20000"/>
                    <a:gd name="T19" fmla="*/ 1009 h 20000"/>
                    <a:gd name="T20" fmla="*/ 8646 w 20000"/>
                    <a:gd name="T21" fmla="*/ 0 h 20000"/>
                    <a:gd name="T22" fmla="*/ 17188 w 20000"/>
                    <a:gd name="T23" fmla="*/ 3761 h 20000"/>
                    <a:gd name="T24" fmla="*/ 17188 w 20000"/>
                    <a:gd name="T25" fmla="*/ 7156 h 20000"/>
                    <a:gd name="T26" fmla="*/ 19896 w 20000"/>
                    <a:gd name="T27" fmla="*/ 6239 h 20000"/>
                    <a:gd name="T28" fmla="*/ 18229 w 20000"/>
                    <a:gd name="T29" fmla="*/ 10000 h 20000"/>
                    <a:gd name="T30" fmla="*/ 15625 w 20000"/>
                    <a:gd name="T31" fmla="*/ 12385 h 20000"/>
                    <a:gd name="T32" fmla="*/ 15625 w 20000"/>
                    <a:gd name="T33" fmla="*/ 14679 h 20000"/>
                    <a:gd name="T34" fmla="*/ 18854 w 20000"/>
                    <a:gd name="T35" fmla="*/ 13303 h 20000"/>
                    <a:gd name="T36" fmla="*/ 18854 w 20000"/>
                    <a:gd name="T37" fmla="*/ 13761 h 20000"/>
                    <a:gd name="T38" fmla="*/ 16146 w 20000"/>
                    <a:gd name="T39" fmla="*/ 15229 h 20000"/>
                    <a:gd name="T40" fmla="*/ 12917 w 20000"/>
                    <a:gd name="T41" fmla="*/ 16147 h 20000"/>
                    <a:gd name="T42" fmla="*/ 3125 w 20000"/>
                    <a:gd name="T43" fmla="*/ 19908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0000" h="20000">
                      <a:moveTo>
                        <a:pt x="3125" y="19908"/>
                      </a:moveTo>
                      <a:lnTo>
                        <a:pt x="2708" y="17523"/>
                      </a:lnTo>
                      <a:lnTo>
                        <a:pt x="1563" y="13303"/>
                      </a:lnTo>
                      <a:lnTo>
                        <a:pt x="0" y="8991"/>
                      </a:lnTo>
                      <a:lnTo>
                        <a:pt x="0" y="7156"/>
                      </a:lnTo>
                      <a:lnTo>
                        <a:pt x="0" y="5229"/>
                      </a:lnTo>
                      <a:lnTo>
                        <a:pt x="2708" y="3761"/>
                      </a:lnTo>
                      <a:lnTo>
                        <a:pt x="2708" y="1009"/>
                      </a:lnTo>
                      <a:lnTo>
                        <a:pt x="3125" y="1009"/>
                      </a:lnTo>
                      <a:lnTo>
                        <a:pt x="4792" y="1009"/>
                      </a:lnTo>
                      <a:lnTo>
                        <a:pt x="8646" y="0"/>
                      </a:lnTo>
                      <a:lnTo>
                        <a:pt x="17188" y="3761"/>
                      </a:lnTo>
                      <a:lnTo>
                        <a:pt x="17188" y="7156"/>
                      </a:lnTo>
                      <a:lnTo>
                        <a:pt x="19896" y="6239"/>
                      </a:lnTo>
                      <a:lnTo>
                        <a:pt x="18229" y="10000"/>
                      </a:lnTo>
                      <a:lnTo>
                        <a:pt x="15625" y="12385"/>
                      </a:lnTo>
                      <a:lnTo>
                        <a:pt x="15625" y="14679"/>
                      </a:lnTo>
                      <a:lnTo>
                        <a:pt x="18854" y="13303"/>
                      </a:lnTo>
                      <a:lnTo>
                        <a:pt x="18854" y="13761"/>
                      </a:lnTo>
                      <a:lnTo>
                        <a:pt x="16146" y="15229"/>
                      </a:lnTo>
                      <a:lnTo>
                        <a:pt x="12917" y="16147"/>
                      </a:lnTo>
                      <a:lnTo>
                        <a:pt x="3125" y="19908"/>
                      </a:lnTo>
                      <a:close/>
                    </a:path>
                  </a:pathLst>
                </a:custGeom>
                <a:solidFill>
                  <a:srgbClr val="FF58AC"/>
                </a:solidFill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89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6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15" name="Groupe 195">
                  <a:extLst>
                    <a:ext uri="{FF2B5EF4-FFF2-40B4-BE49-F238E27FC236}">
                      <a16:creationId xmlns:a16="http://schemas.microsoft.com/office/drawing/2014/main" id="{B28D1AC4-331C-84DC-D885-BC2A2C9F8BF4}"/>
                    </a:ext>
                  </a:extLst>
                </p:cNvPr>
                <p:cNvGrpSpPr/>
                <p:nvPr/>
              </p:nvGrpSpPr>
              <p:grpSpPr>
                <a:xfrm>
                  <a:off x="4879402" y="3535471"/>
                  <a:ext cx="938338" cy="721774"/>
                  <a:chOff x="4879402" y="3535471"/>
                  <a:chExt cx="938338" cy="721774"/>
                </a:xfrm>
                <a:grpFill/>
              </p:grpSpPr>
              <p:grpSp>
                <p:nvGrpSpPr>
                  <p:cNvPr id="1116" name="Groupe 196">
                    <a:extLst>
                      <a:ext uri="{FF2B5EF4-FFF2-40B4-BE49-F238E27FC236}">
                        <a16:creationId xmlns:a16="http://schemas.microsoft.com/office/drawing/2014/main" id="{261EF6A2-F170-9B7A-EC9C-7ACF169A4D57}"/>
                      </a:ext>
                    </a:extLst>
                  </p:cNvPr>
                  <p:cNvGrpSpPr/>
                  <p:nvPr/>
                </p:nvGrpSpPr>
                <p:grpSpPr>
                  <a:xfrm>
                    <a:off x="4879402" y="3535471"/>
                    <a:ext cx="938338" cy="721774"/>
                    <a:chOff x="4879402" y="3535471"/>
                    <a:chExt cx="938338" cy="721774"/>
                  </a:xfrm>
                  <a:grpFill/>
                </p:grpSpPr>
                <p:sp>
                  <p:nvSpPr>
                    <p:cNvPr id="1118" name="Freeform 189">
                      <a:extLst>
                        <a:ext uri="{FF2B5EF4-FFF2-40B4-BE49-F238E27FC236}">
                          <a16:creationId xmlns:a16="http://schemas.microsoft.com/office/drawing/2014/main" id="{C6A147A4-CB39-40E6-3EDF-EFA0F9D3EAA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238779" y="3535471"/>
                      <a:ext cx="256698" cy="250658"/>
                    </a:xfrm>
                    <a:custGeom>
                      <a:avLst/>
                      <a:gdLst>
                        <a:gd name="T0" fmla="*/ 6338 w 20000"/>
                        <a:gd name="T1" fmla="*/ 769 h 20000"/>
                        <a:gd name="T2" fmla="*/ 7324 w 20000"/>
                        <a:gd name="T3" fmla="*/ 0 h 20000"/>
                        <a:gd name="T4" fmla="*/ 8545 w 20000"/>
                        <a:gd name="T5" fmla="*/ 288 h 20000"/>
                        <a:gd name="T6" fmla="*/ 10469 w 20000"/>
                        <a:gd name="T7" fmla="*/ 769 h 20000"/>
                        <a:gd name="T8" fmla="*/ 11455 w 20000"/>
                        <a:gd name="T9" fmla="*/ 769 h 20000"/>
                        <a:gd name="T10" fmla="*/ 11690 w 20000"/>
                        <a:gd name="T11" fmla="*/ 1490 h 20000"/>
                        <a:gd name="T12" fmla="*/ 12207 w 20000"/>
                        <a:gd name="T13" fmla="*/ 2260 h 20000"/>
                        <a:gd name="T14" fmla="*/ 12911 w 20000"/>
                        <a:gd name="T15" fmla="*/ 3462 h 20000"/>
                        <a:gd name="T16" fmla="*/ 13662 w 20000"/>
                        <a:gd name="T17" fmla="*/ 3462 h 20000"/>
                        <a:gd name="T18" fmla="*/ 14601 w 20000"/>
                        <a:gd name="T19" fmla="*/ 3462 h 20000"/>
                        <a:gd name="T20" fmla="*/ 14883 w 20000"/>
                        <a:gd name="T21" fmla="*/ 3990 h 20000"/>
                        <a:gd name="T22" fmla="*/ 14131 w 20000"/>
                        <a:gd name="T23" fmla="*/ 4231 h 20000"/>
                        <a:gd name="T24" fmla="*/ 14601 w 20000"/>
                        <a:gd name="T25" fmla="*/ 5481 h 20000"/>
                        <a:gd name="T26" fmla="*/ 13662 w 20000"/>
                        <a:gd name="T27" fmla="*/ 6010 h 20000"/>
                        <a:gd name="T28" fmla="*/ 13662 w 20000"/>
                        <a:gd name="T29" fmla="*/ 6779 h 20000"/>
                        <a:gd name="T30" fmla="*/ 13380 w 20000"/>
                        <a:gd name="T31" fmla="*/ 7260 h 20000"/>
                        <a:gd name="T32" fmla="*/ 13380 w 20000"/>
                        <a:gd name="T33" fmla="*/ 8462 h 20000"/>
                        <a:gd name="T34" fmla="*/ 14601 w 20000"/>
                        <a:gd name="T35" fmla="*/ 9471 h 20000"/>
                        <a:gd name="T36" fmla="*/ 14883 w 20000"/>
                        <a:gd name="T37" fmla="*/ 10433 h 20000"/>
                        <a:gd name="T38" fmla="*/ 16526 w 20000"/>
                        <a:gd name="T39" fmla="*/ 11490 h 20000"/>
                        <a:gd name="T40" fmla="*/ 17559 w 20000"/>
                        <a:gd name="T41" fmla="*/ 11971 h 20000"/>
                        <a:gd name="T42" fmla="*/ 18498 w 20000"/>
                        <a:gd name="T43" fmla="*/ 13750 h 20000"/>
                        <a:gd name="T44" fmla="*/ 18498 w 20000"/>
                        <a:gd name="T45" fmla="*/ 13942 h 20000"/>
                        <a:gd name="T46" fmla="*/ 18498 w 20000"/>
                        <a:gd name="T47" fmla="*/ 15192 h 20000"/>
                        <a:gd name="T48" fmla="*/ 19202 w 20000"/>
                        <a:gd name="T49" fmla="*/ 15721 h 20000"/>
                        <a:gd name="T50" fmla="*/ 19202 w 20000"/>
                        <a:gd name="T51" fmla="*/ 16683 h 20000"/>
                        <a:gd name="T52" fmla="*/ 19953 w 20000"/>
                        <a:gd name="T53" fmla="*/ 17933 h 20000"/>
                        <a:gd name="T54" fmla="*/ 19718 w 20000"/>
                        <a:gd name="T55" fmla="*/ 17933 h 20000"/>
                        <a:gd name="T56" fmla="*/ 18732 w 20000"/>
                        <a:gd name="T57" fmla="*/ 17933 h 20000"/>
                        <a:gd name="T58" fmla="*/ 17559 w 20000"/>
                        <a:gd name="T59" fmla="*/ 17933 h 20000"/>
                        <a:gd name="T60" fmla="*/ 17277 w 20000"/>
                        <a:gd name="T61" fmla="*/ 19183 h 20000"/>
                        <a:gd name="T62" fmla="*/ 16808 w 20000"/>
                        <a:gd name="T63" fmla="*/ 19952 h 20000"/>
                        <a:gd name="T64" fmla="*/ 12911 w 20000"/>
                        <a:gd name="T65" fmla="*/ 19952 h 20000"/>
                        <a:gd name="T66" fmla="*/ 10469 w 20000"/>
                        <a:gd name="T67" fmla="*/ 18942 h 20000"/>
                        <a:gd name="T68" fmla="*/ 10469 w 20000"/>
                        <a:gd name="T69" fmla="*/ 17163 h 20000"/>
                        <a:gd name="T70" fmla="*/ 9249 w 20000"/>
                        <a:gd name="T71" fmla="*/ 16683 h 20000"/>
                        <a:gd name="T72" fmla="*/ 9014 w 20000"/>
                        <a:gd name="T73" fmla="*/ 16442 h 20000"/>
                        <a:gd name="T74" fmla="*/ 7324 w 20000"/>
                        <a:gd name="T75" fmla="*/ 15721 h 20000"/>
                        <a:gd name="T76" fmla="*/ 3192 w 20000"/>
                        <a:gd name="T77" fmla="*/ 13173 h 20000"/>
                        <a:gd name="T78" fmla="*/ 1268 w 20000"/>
                        <a:gd name="T79" fmla="*/ 12692 h 20000"/>
                        <a:gd name="T80" fmla="*/ 0 w 20000"/>
                        <a:gd name="T81" fmla="*/ 9952 h 20000"/>
                        <a:gd name="T82" fmla="*/ 2723 w 20000"/>
                        <a:gd name="T83" fmla="*/ 8462 h 20000"/>
                        <a:gd name="T84" fmla="*/ 4131 w 20000"/>
                        <a:gd name="T85" fmla="*/ 7260 h 20000"/>
                        <a:gd name="T86" fmla="*/ 4648 w 20000"/>
                        <a:gd name="T87" fmla="*/ 6010 h 20000"/>
                        <a:gd name="T88" fmla="*/ 4648 w 20000"/>
                        <a:gd name="T89" fmla="*/ 4231 h 20000"/>
                        <a:gd name="T90" fmla="*/ 4648 w 20000"/>
                        <a:gd name="T91" fmla="*/ 3269 h 20000"/>
                        <a:gd name="T92" fmla="*/ 4648 w 20000"/>
                        <a:gd name="T93" fmla="*/ 2260 h 20000"/>
                        <a:gd name="T94" fmla="*/ 5869 w 20000"/>
                        <a:gd name="T95" fmla="*/ 1490 h 20000"/>
                        <a:gd name="T96" fmla="*/ 6338 w 20000"/>
                        <a:gd name="T97" fmla="*/ 769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6338" y="769"/>
                          </a:moveTo>
                          <a:lnTo>
                            <a:pt x="7324" y="0"/>
                          </a:lnTo>
                          <a:lnTo>
                            <a:pt x="8545" y="288"/>
                          </a:lnTo>
                          <a:lnTo>
                            <a:pt x="10469" y="769"/>
                          </a:lnTo>
                          <a:lnTo>
                            <a:pt x="11455" y="769"/>
                          </a:lnTo>
                          <a:lnTo>
                            <a:pt x="11690" y="1490"/>
                          </a:lnTo>
                          <a:lnTo>
                            <a:pt x="12207" y="2260"/>
                          </a:lnTo>
                          <a:lnTo>
                            <a:pt x="12911" y="3462"/>
                          </a:lnTo>
                          <a:lnTo>
                            <a:pt x="13662" y="3462"/>
                          </a:lnTo>
                          <a:lnTo>
                            <a:pt x="14601" y="3462"/>
                          </a:lnTo>
                          <a:lnTo>
                            <a:pt x="14883" y="3990"/>
                          </a:lnTo>
                          <a:lnTo>
                            <a:pt x="14131" y="4231"/>
                          </a:lnTo>
                          <a:lnTo>
                            <a:pt x="14601" y="5481"/>
                          </a:lnTo>
                          <a:lnTo>
                            <a:pt x="13662" y="6010"/>
                          </a:lnTo>
                          <a:lnTo>
                            <a:pt x="13662" y="6779"/>
                          </a:lnTo>
                          <a:lnTo>
                            <a:pt x="13380" y="7260"/>
                          </a:lnTo>
                          <a:lnTo>
                            <a:pt x="13380" y="8462"/>
                          </a:lnTo>
                          <a:lnTo>
                            <a:pt x="14601" y="9471"/>
                          </a:lnTo>
                          <a:lnTo>
                            <a:pt x="14883" y="10433"/>
                          </a:lnTo>
                          <a:lnTo>
                            <a:pt x="16526" y="11490"/>
                          </a:lnTo>
                          <a:lnTo>
                            <a:pt x="17559" y="11971"/>
                          </a:lnTo>
                          <a:lnTo>
                            <a:pt x="18498" y="13750"/>
                          </a:lnTo>
                          <a:lnTo>
                            <a:pt x="18498" y="13942"/>
                          </a:lnTo>
                          <a:lnTo>
                            <a:pt x="18498" y="15192"/>
                          </a:lnTo>
                          <a:lnTo>
                            <a:pt x="19202" y="15721"/>
                          </a:lnTo>
                          <a:lnTo>
                            <a:pt x="19202" y="16683"/>
                          </a:lnTo>
                          <a:lnTo>
                            <a:pt x="19953" y="17933"/>
                          </a:lnTo>
                          <a:lnTo>
                            <a:pt x="19718" y="17933"/>
                          </a:lnTo>
                          <a:lnTo>
                            <a:pt x="18732" y="17933"/>
                          </a:lnTo>
                          <a:lnTo>
                            <a:pt x="17559" y="17933"/>
                          </a:lnTo>
                          <a:lnTo>
                            <a:pt x="17277" y="19183"/>
                          </a:lnTo>
                          <a:lnTo>
                            <a:pt x="16808" y="19952"/>
                          </a:lnTo>
                          <a:lnTo>
                            <a:pt x="12911" y="19952"/>
                          </a:lnTo>
                          <a:lnTo>
                            <a:pt x="10469" y="18942"/>
                          </a:lnTo>
                          <a:lnTo>
                            <a:pt x="10469" y="17163"/>
                          </a:lnTo>
                          <a:lnTo>
                            <a:pt x="9249" y="16683"/>
                          </a:lnTo>
                          <a:lnTo>
                            <a:pt x="9014" y="16442"/>
                          </a:lnTo>
                          <a:lnTo>
                            <a:pt x="7324" y="15721"/>
                          </a:lnTo>
                          <a:lnTo>
                            <a:pt x="3192" y="13173"/>
                          </a:lnTo>
                          <a:lnTo>
                            <a:pt x="1268" y="12692"/>
                          </a:lnTo>
                          <a:lnTo>
                            <a:pt x="0" y="9952"/>
                          </a:lnTo>
                          <a:lnTo>
                            <a:pt x="2723" y="8462"/>
                          </a:lnTo>
                          <a:lnTo>
                            <a:pt x="4131" y="7260"/>
                          </a:lnTo>
                          <a:lnTo>
                            <a:pt x="4648" y="6010"/>
                          </a:lnTo>
                          <a:lnTo>
                            <a:pt x="4648" y="4231"/>
                          </a:lnTo>
                          <a:lnTo>
                            <a:pt x="4648" y="3269"/>
                          </a:lnTo>
                          <a:lnTo>
                            <a:pt x="4648" y="2260"/>
                          </a:lnTo>
                          <a:lnTo>
                            <a:pt x="5869" y="1490"/>
                          </a:lnTo>
                          <a:lnTo>
                            <a:pt x="6338" y="769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19" name="Freeform 182">
                      <a:extLst>
                        <a:ext uri="{FF2B5EF4-FFF2-40B4-BE49-F238E27FC236}">
                          <a16:creationId xmlns:a16="http://schemas.microsoft.com/office/drawing/2014/main" id="{04D6B49B-3474-1CF7-1302-0B6C897CBF1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42140" y="3660800"/>
                      <a:ext cx="113250" cy="125329"/>
                    </a:xfrm>
                    <a:custGeom>
                      <a:avLst/>
                      <a:gdLst>
                        <a:gd name="T0" fmla="*/ 1702 w 20000"/>
                        <a:gd name="T1" fmla="*/ 3942 h 20000"/>
                        <a:gd name="T2" fmla="*/ 4468 w 20000"/>
                        <a:gd name="T3" fmla="*/ 3942 h 20000"/>
                        <a:gd name="T4" fmla="*/ 5532 w 20000"/>
                        <a:gd name="T5" fmla="*/ 4904 h 20000"/>
                        <a:gd name="T6" fmla="*/ 6064 w 20000"/>
                        <a:gd name="T7" fmla="*/ 4904 h 20000"/>
                        <a:gd name="T8" fmla="*/ 8298 w 20000"/>
                        <a:gd name="T9" fmla="*/ 4904 h 20000"/>
                        <a:gd name="T10" fmla="*/ 12660 w 20000"/>
                        <a:gd name="T11" fmla="*/ 2981 h 20000"/>
                        <a:gd name="T12" fmla="*/ 17021 w 20000"/>
                        <a:gd name="T13" fmla="*/ 0 h 20000"/>
                        <a:gd name="T14" fmla="*/ 19894 w 20000"/>
                        <a:gd name="T15" fmla="*/ 5481 h 20000"/>
                        <a:gd name="T16" fmla="*/ 15957 w 20000"/>
                        <a:gd name="T17" fmla="*/ 7500 h 20000"/>
                        <a:gd name="T18" fmla="*/ 9894 w 20000"/>
                        <a:gd name="T19" fmla="*/ 8846 h 20000"/>
                        <a:gd name="T20" fmla="*/ 9894 w 20000"/>
                        <a:gd name="T21" fmla="*/ 9423 h 20000"/>
                        <a:gd name="T22" fmla="*/ 14362 w 20000"/>
                        <a:gd name="T23" fmla="*/ 13365 h 20000"/>
                        <a:gd name="T24" fmla="*/ 13298 w 20000"/>
                        <a:gd name="T25" fmla="*/ 14327 h 20000"/>
                        <a:gd name="T26" fmla="*/ 12660 w 20000"/>
                        <a:gd name="T27" fmla="*/ 15865 h 20000"/>
                        <a:gd name="T28" fmla="*/ 10532 w 20000"/>
                        <a:gd name="T29" fmla="*/ 16923 h 20000"/>
                        <a:gd name="T30" fmla="*/ 9894 w 20000"/>
                        <a:gd name="T31" fmla="*/ 16923 h 20000"/>
                        <a:gd name="T32" fmla="*/ 6064 w 20000"/>
                        <a:gd name="T33" fmla="*/ 19904 h 20000"/>
                        <a:gd name="T34" fmla="*/ 0 w 20000"/>
                        <a:gd name="T35" fmla="*/ 19327 h 20000"/>
                        <a:gd name="T36" fmla="*/ 1702 w 20000"/>
                        <a:gd name="T37" fmla="*/ 17885 h 20000"/>
                        <a:gd name="T38" fmla="*/ 1702 w 20000"/>
                        <a:gd name="T39" fmla="*/ 14327 h 20000"/>
                        <a:gd name="T40" fmla="*/ 1702 w 20000"/>
                        <a:gd name="T41" fmla="*/ 11442 h 20000"/>
                        <a:gd name="T42" fmla="*/ 1702 w 20000"/>
                        <a:gd name="T43" fmla="*/ 7885 h 20000"/>
                        <a:gd name="T44" fmla="*/ 1170 w 20000"/>
                        <a:gd name="T45" fmla="*/ 6442 h 20000"/>
                        <a:gd name="T46" fmla="*/ 1170 w 20000"/>
                        <a:gd name="T47" fmla="*/ 4904 h 20000"/>
                        <a:gd name="T48" fmla="*/ 1702 w 20000"/>
                        <a:gd name="T49" fmla="*/ 4904 h 20000"/>
                        <a:gd name="T50" fmla="*/ 1702 w 20000"/>
                        <a:gd name="T51" fmla="*/ 3942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702" y="3942"/>
                          </a:moveTo>
                          <a:lnTo>
                            <a:pt x="4468" y="3942"/>
                          </a:lnTo>
                          <a:lnTo>
                            <a:pt x="5532" y="4904"/>
                          </a:lnTo>
                          <a:lnTo>
                            <a:pt x="6064" y="4904"/>
                          </a:lnTo>
                          <a:lnTo>
                            <a:pt x="8298" y="4904"/>
                          </a:lnTo>
                          <a:lnTo>
                            <a:pt x="12660" y="2981"/>
                          </a:lnTo>
                          <a:lnTo>
                            <a:pt x="17021" y="0"/>
                          </a:lnTo>
                          <a:lnTo>
                            <a:pt x="19894" y="5481"/>
                          </a:lnTo>
                          <a:lnTo>
                            <a:pt x="15957" y="7500"/>
                          </a:lnTo>
                          <a:lnTo>
                            <a:pt x="9894" y="8846"/>
                          </a:lnTo>
                          <a:lnTo>
                            <a:pt x="9894" y="9423"/>
                          </a:lnTo>
                          <a:lnTo>
                            <a:pt x="14362" y="13365"/>
                          </a:lnTo>
                          <a:lnTo>
                            <a:pt x="13298" y="14327"/>
                          </a:lnTo>
                          <a:lnTo>
                            <a:pt x="12660" y="15865"/>
                          </a:lnTo>
                          <a:lnTo>
                            <a:pt x="10532" y="16923"/>
                          </a:lnTo>
                          <a:lnTo>
                            <a:pt x="9894" y="16923"/>
                          </a:lnTo>
                          <a:lnTo>
                            <a:pt x="6064" y="19904"/>
                          </a:lnTo>
                          <a:lnTo>
                            <a:pt x="0" y="19327"/>
                          </a:lnTo>
                          <a:lnTo>
                            <a:pt x="1702" y="17885"/>
                          </a:lnTo>
                          <a:lnTo>
                            <a:pt x="1702" y="14327"/>
                          </a:lnTo>
                          <a:lnTo>
                            <a:pt x="1702" y="11442"/>
                          </a:lnTo>
                          <a:lnTo>
                            <a:pt x="1702" y="7885"/>
                          </a:lnTo>
                          <a:lnTo>
                            <a:pt x="1170" y="6442"/>
                          </a:lnTo>
                          <a:lnTo>
                            <a:pt x="1170" y="4904"/>
                          </a:lnTo>
                          <a:lnTo>
                            <a:pt x="1702" y="4904"/>
                          </a:lnTo>
                          <a:lnTo>
                            <a:pt x="1702" y="3942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20" name="Freeform 180">
                      <a:extLst>
                        <a:ext uri="{FF2B5EF4-FFF2-40B4-BE49-F238E27FC236}">
                          <a16:creationId xmlns:a16="http://schemas.microsoft.com/office/drawing/2014/main" id="{AEB4AA3A-ADED-2BA8-B1F8-3D2C57DA618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567957" y="3879748"/>
                      <a:ext cx="19630" cy="45300"/>
                    </a:xfrm>
                    <a:custGeom>
                      <a:avLst/>
                      <a:gdLst>
                        <a:gd name="T0" fmla="*/ 3750 w 20000"/>
                        <a:gd name="T1" fmla="*/ 17027 h 20000"/>
                        <a:gd name="T2" fmla="*/ 0 w 20000"/>
                        <a:gd name="T3" fmla="*/ 5405 h 20000"/>
                        <a:gd name="T4" fmla="*/ 3750 w 20000"/>
                        <a:gd name="T5" fmla="*/ 4324 h 20000"/>
                        <a:gd name="T6" fmla="*/ 9375 w 20000"/>
                        <a:gd name="T7" fmla="*/ 0 h 20000"/>
                        <a:gd name="T8" fmla="*/ 19375 w 20000"/>
                        <a:gd name="T9" fmla="*/ 4324 h 20000"/>
                        <a:gd name="T10" fmla="*/ 19375 w 20000"/>
                        <a:gd name="T11" fmla="*/ 11081 h 20000"/>
                        <a:gd name="T12" fmla="*/ 19375 w 20000"/>
                        <a:gd name="T13" fmla="*/ 17027 h 20000"/>
                        <a:gd name="T14" fmla="*/ 15625 w 20000"/>
                        <a:gd name="T15" fmla="*/ 19730 h 20000"/>
                        <a:gd name="T16" fmla="*/ 9375 w 20000"/>
                        <a:gd name="T17" fmla="*/ 17027 h 20000"/>
                        <a:gd name="T18" fmla="*/ 3750 w 20000"/>
                        <a:gd name="T19" fmla="*/ 17027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3750" y="17027"/>
                          </a:moveTo>
                          <a:lnTo>
                            <a:pt x="0" y="5405"/>
                          </a:lnTo>
                          <a:lnTo>
                            <a:pt x="3750" y="4324"/>
                          </a:lnTo>
                          <a:lnTo>
                            <a:pt x="9375" y="0"/>
                          </a:lnTo>
                          <a:lnTo>
                            <a:pt x="19375" y="4324"/>
                          </a:lnTo>
                          <a:lnTo>
                            <a:pt x="19375" y="11081"/>
                          </a:lnTo>
                          <a:lnTo>
                            <a:pt x="19375" y="17027"/>
                          </a:lnTo>
                          <a:lnTo>
                            <a:pt x="15625" y="19730"/>
                          </a:lnTo>
                          <a:lnTo>
                            <a:pt x="9375" y="17027"/>
                          </a:lnTo>
                          <a:lnTo>
                            <a:pt x="3750" y="17027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65000"/>
                      </a:sysClr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21" name="Freeform 177">
                      <a:extLst>
                        <a:ext uri="{FF2B5EF4-FFF2-40B4-BE49-F238E27FC236}">
                          <a16:creationId xmlns:a16="http://schemas.microsoft.com/office/drawing/2014/main" id="{5B92D12C-6AF4-15EB-E7E4-8C0843278EF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454708" y="3760459"/>
                      <a:ext cx="40769" cy="42280"/>
                    </a:xfrm>
                    <a:custGeom>
                      <a:avLst/>
                      <a:gdLst>
                        <a:gd name="T0" fmla="*/ 0 w 20000"/>
                        <a:gd name="T1" fmla="*/ 12174 h 20000"/>
                        <a:gd name="T2" fmla="*/ 2941 w 20000"/>
                        <a:gd name="T3" fmla="*/ 7826 h 20000"/>
                        <a:gd name="T4" fmla="*/ 4706 w 20000"/>
                        <a:gd name="T5" fmla="*/ 0 h 20000"/>
                        <a:gd name="T6" fmla="*/ 12059 w 20000"/>
                        <a:gd name="T7" fmla="*/ 0 h 20000"/>
                        <a:gd name="T8" fmla="*/ 15000 w 20000"/>
                        <a:gd name="T9" fmla="*/ 3188 h 20000"/>
                        <a:gd name="T10" fmla="*/ 18235 w 20000"/>
                        <a:gd name="T11" fmla="*/ 3188 h 20000"/>
                        <a:gd name="T12" fmla="*/ 18235 w 20000"/>
                        <a:gd name="T13" fmla="*/ 6087 h 20000"/>
                        <a:gd name="T14" fmla="*/ 12059 w 20000"/>
                        <a:gd name="T15" fmla="*/ 7826 h 20000"/>
                        <a:gd name="T16" fmla="*/ 15000 w 20000"/>
                        <a:gd name="T17" fmla="*/ 10725 h 20000"/>
                        <a:gd name="T18" fmla="*/ 19706 w 20000"/>
                        <a:gd name="T19" fmla="*/ 19710 h 20000"/>
                        <a:gd name="T20" fmla="*/ 12059 w 20000"/>
                        <a:gd name="T21" fmla="*/ 19710 h 20000"/>
                        <a:gd name="T22" fmla="*/ 10588 w 20000"/>
                        <a:gd name="T23" fmla="*/ 15072 h 20000"/>
                        <a:gd name="T24" fmla="*/ 0 w 20000"/>
                        <a:gd name="T25" fmla="*/ 12174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0" y="12174"/>
                          </a:moveTo>
                          <a:lnTo>
                            <a:pt x="2941" y="7826"/>
                          </a:lnTo>
                          <a:lnTo>
                            <a:pt x="4706" y="0"/>
                          </a:lnTo>
                          <a:lnTo>
                            <a:pt x="12059" y="0"/>
                          </a:lnTo>
                          <a:lnTo>
                            <a:pt x="15000" y="3188"/>
                          </a:lnTo>
                          <a:lnTo>
                            <a:pt x="18235" y="3188"/>
                          </a:lnTo>
                          <a:lnTo>
                            <a:pt x="18235" y="6087"/>
                          </a:lnTo>
                          <a:lnTo>
                            <a:pt x="12059" y="7826"/>
                          </a:lnTo>
                          <a:lnTo>
                            <a:pt x="15000" y="10725"/>
                          </a:lnTo>
                          <a:lnTo>
                            <a:pt x="19706" y="19710"/>
                          </a:lnTo>
                          <a:lnTo>
                            <a:pt x="12059" y="19710"/>
                          </a:lnTo>
                          <a:lnTo>
                            <a:pt x="10588" y="15072"/>
                          </a:lnTo>
                          <a:lnTo>
                            <a:pt x="0" y="12174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22" name="Freeform 175">
                      <a:extLst>
                        <a:ext uri="{FF2B5EF4-FFF2-40B4-BE49-F238E27FC236}">
                          <a16:creationId xmlns:a16="http://schemas.microsoft.com/office/drawing/2014/main" id="{416035FC-F4E7-70CB-162A-63AAB175C1F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42140" y="3630022"/>
                      <a:ext cx="34730" cy="51340"/>
                    </a:xfrm>
                    <a:custGeom>
                      <a:avLst/>
                      <a:gdLst>
                        <a:gd name="T0" fmla="*/ 9310 w 20000"/>
                        <a:gd name="T1" fmla="*/ 2381 h 20000"/>
                        <a:gd name="T2" fmla="*/ 19655 w 20000"/>
                        <a:gd name="T3" fmla="*/ 0 h 20000"/>
                        <a:gd name="T4" fmla="*/ 19655 w 20000"/>
                        <a:gd name="T5" fmla="*/ 3571 h 20000"/>
                        <a:gd name="T6" fmla="*/ 19655 w 20000"/>
                        <a:gd name="T7" fmla="*/ 8571 h 20000"/>
                        <a:gd name="T8" fmla="*/ 14483 w 20000"/>
                        <a:gd name="T9" fmla="*/ 12381 h 20000"/>
                        <a:gd name="T10" fmla="*/ 14483 w 20000"/>
                        <a:gd name="T11" fmla="*/ 13571 h 20000"/>
                        <a:gd name="T12" fmla="*/ 10690 w 20000"/>
                        <a:gd name="T13" fmla="*/ 18333 h 20000"/>
                        <a:gd name="T14" fmla="*/ 5517 w 20000"/>
                        <a:gd name="T15" fmla="*/ 18333 h 20000"/>
                        <a:gd name="T16" fmla="*/ 5517 w 20000"/>
                        <a:gd name="T17" fmla="*/ 19762 h 20000"/>
                        <a:gd name="T18" fmla="*/ 0 w 20000"/>
                        <a:gd name="T19" fmla="*/ 19762 h 20000"/>
                        <a:gd name="T20" fmla="*/ 0 w 20000"/>
                        <a:gd name="T21" fmla="*/ 15952 h 20000"/>
                        <a:gd name="T22" fmla="*/ 3793 w 20000"/>
                        <a:gd name="T23" fmla="*/ 12381 h 20000"/>
                        <a:gd name="T24" fmla="*/ 5517 w 20000"/>
                        <a:gd name="T25" fmla="*/ 6190 h 20000"/>
                        <a:gd name="T26" fmla="*/ 9310 w 20000"/>
                        <a:gd name="T27" fmla="*/ 2381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9310" y="2381"/>
                          </a:moveTo>
                          <a:lnTo>
                            <a:pt x="19655" y="0"/>
                          </a:lnTo>
                          <a:lnTo>
                            <a:pt x="19655" y="3571"/>
                          </a:lnTo>
                          <a:lnTo>
                            <a:pt x="19655" y="8571"/>
                          </a:lnTo>
                          <a:lnTo>
                            <a:pt x="14483" y="12381"/>
                          </a:lnTo>
                          <a:lnTo>
                            <a:pt x="14483" y="13571"/>
                          </a:lnTo>
                          <a:lnTo>
                            <a:pt x="10690" y="18333"/>
                          </a:lnTo>
                          <a:lnTo>
                            <a:pt x="5517" y="18333"/>
                          </a:lnTo>
                          <a:lnTo>
                            <a:pt x="5517" y="19762"/>
                          </a:lnTo>
                          <a:lnTo>
                            <a:pt x="0" y="19762"/>
                          </a:lnTo>
                          <a:lnTo>
                            <a:pt x="0" y="15952"/>
                          </a:lnTo>
                          <a:lnTo>
                            <a:pt x="3793" y="12381"/>
                          </a:lnTo>
                          <a:lnTo>
                            <a:pt x="5517" y="6190"/>
                          </a:lnTo>
                          <a:lnTo>
                            <a:pt x="9310" y="2381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23" name="Freeform 171">
                      <a:extLst>
                        <a:ext uri="{FF2B5EF4-FFF2-40B4-BE49-F238E27FC236}">
                          <a16:creationId xmlns:a16="http://schemas.microsoft.com/office/drawing/2014/main" id="{838CF0F9-45EC-90FB-74AB-57CB3C985DF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617787" y="3903908"/>
                      <a:ext cx="197808" cy="241598"/>
                    </a:xfrm>
                    <a:custGeom>
                      <a:avLst/>
                      <a:gdLst>
                        <a:gd name="T0" fmla="*/ 8196 w 20000"/>
                        <a:gd name="T1" fmla="*/ 6216 h 20000"/>
                        <a:gd name="T2" fmla="*/ 8196 w 20000"/>
                        <a:gd name="T3" fmla="*/ 4411 h 20000"/>
                        <a:gd name="T4" fmla="*/ 8563 w 20000"/>
                        <a:gd name="T5" fmla="*/ 3609 h 20000"/>
                        <a:gd name="T6" fmla="*/ 8563 w 20000"/>
                        <a:gd name="T7" fmla="*/ 2857 h 20000"/>
                        <a:gd name="T8" fmla="*/ 9847 w 20000"/>
                        <a:gd name="T9" fmla="*/ 2857 h 20000"/>
                        <a:gd name="T10" fmla="*/ 10092 w 20000"/>
                        <a:gd name="T11" fmla="*/ 2857 h 20000"/>
                        <a:gd name="T12" fmla="*/ 9847 w 20000"/>
                        <a:gd name="T13" fmla="*/ 2055 h 20000"/>
                        <a:gd name="T14" fmla="*/ 9174 w 20000"/>
                        <a:gd name="T15" fmla="*/ 2055 h 20000"/>
                        <a:gd name="T16" fmla="*/ 8563 w 20000"/>
                        <a:gd name="T17" fmla="*/ 301 h 20000"/>
                        <a:gd name="T18" fmla="*/ 9174 w 20000"/>
                        <a:gd name="T19" fmla="*/ 0 h 20000"/>
                        <a:gd name="T20" fmla="*/ 9847 w 20000"/>
                        <a:gd name="T21" fmla="*/ 0 h 20000"/>
                        <a:gd name="T22" fmla="*/ 11682 w 20000"/>
                        <a:gd name="T23" fmla="*/ 2356 h 20000"/>
                        <a:gd name="T24" fmla="*/ 15229 w 20000"/>
                        <a:gd name="T25" fmla="*/ 3358 h 20000"/>
                        <a:gd name="T26" fmla="*/ 16820 w 20000"/>
                        <a:gd name="T27" fmla="*/ 3609 h 20000"/>
                        <a:gd name="T28" fmla="*/ 18960 w 20000"/>
                        <a:gd name="T29" fmla="*/ 5714 h 20000"/>
                        <a:gd name="T30" fmla="*/ 19939 w 20000"/>
                        <a:gd name="T31" fmla="*/ 6216 h 20000"/>
                        <a:gd name="T32" fmla="*/ 18960 w 20000"/>
                        <a:gd name="T33" fmla="*/ 8822 h 20000"/>
                        <a:gd name="T34" fmla="*/ 16820 w 20000"/>
                        <a:gd name="T35" fmla="*/ 11178 h 20000"/>
                        <a:gd name="T36" fmla="*/ 16453 w 20000"/>
                        <a:gd name="T37" fmla="*/ 11178 h 20000"/>
                        <a:gd name="T38" fmla="*/ 15841 w 20000"/>
                        <a:gd name="T39" fmla="*/ 10877 h 20000"/>
                        <a:gd name="T40" fmla="*/ 15229 w 20000"/>
                        <a:gd name="T41" fmla="*/ 11880 h 20000"/>
                        <a:gd name="T42" fmla="*/ 14862 w 20000"/>
                        <a:gd name="T43" fmla="*/ 13233 h 20000"/>
                        <a:gd name="T44" fmla="*/ 15229 w 20000"/>
                        <a:gd name="T45" fmla="*/ 14536 h 20000"/>
                        <a:gd name="T46" fmla="*/ 12599 w 20000"/>
                        <a:gd name="T47" fmla="*/ 15038 h 20000"/>
                        <a:gd name="T48" fmla="*/ 11682 w 20000"/>
                        <a:gd name="T49" fmla="*/ 15789 h 20000"/>
                        <a:gd name="T50" fmla="*/ 11682 w 20000"/>
                        <a:gd name="T51" fmla="*/ 16591 h 20000"/>
                        <a:gd name="T52" fmla="*/ 11070 w 20000"/>
                        <a:gd name="T53" fmla="*/ 17093 h 20000"/>
                        <a:gd name="T54" fmla="*/ 8563 w 20000"/>
                        <a:gd name="T55" fmla="*/ 17393 h 20000"/>
                        <a:gd name="T56" fmla="*/ 8563 w 20000"/>
                        <a:gd name="T57" fmla="*/ 18647 h 20000"/>
                        <a:gd name="T58" fmla="*/ 8196 w 20000"/>
                        <a:gd name="T59" fmla="*/ 19148 h 20000"/>
                        <a:gd name="T60" fmla="*/ 7217 w 20000"/>
                        <a:gd name="T61" fmla="*/ 19148 h 20000"/>
                        <a:gd name="T62" fmla="*/ 4465 w 20000"/>
                        <a:gd name="T63" fmla="*/ 19699 h 20000"/>
                        <a:gd name="T64" fmla="*/ 3119 w 20000"/>
                        <a:gd name="T65" fmla="*/ 19950 h 20000"/>
                        <a:gd name="T66" fmla="*/ 0 w 20000"/>
                        <a:gd name="T67" fmla="*/ 14536 h 20000"/>
                        <a:gd name="T68" fmla="*/ 8196 w 20000"/>
                        <a:gd name="T69" fmla="*/ 11880 h 20000"/>
                        <a:gd name="T70" fmla="*/ 9174 w 20000"/>
                        <a:gd name="T71" fmla="*/ 7519 h 20000"/>
                        <a:gd name="T72" fmla="*/ 8196 w 20000"/>
                        <a:gd name="T73" fmla="*/ 6216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8196" y="6216"/>
                          </a:moveTo>
                          <a:lnTo>
                            <a:pt x="8196" y="4411"/>
                          </a:lnTo>
                          <a:lnTo>
                            <a:pt x="8563" y="3609"/>
                          </a:lnTo>
                          <a:lnTo>
                            <a:pt x="8563" y="2857"/>
                          </a:lnTo>
                          <a:lnTo>
                            <a:pt x="9847" y="2857"/>
                          </a:lnTo>
                          <a:lnTo>
                            <a:pt x="10092" y="2857"/>
                          </a:lnTo>
                          <a:lnTo>
                            <a:pt x="9847" y="2055"/>
                          </a:lnTo>
                          <a:lnTo>
                            <a:pt x="9174" y="2055"/>
                          </a:lnTo>
                          <a:lnTo>
                            <a:pt x="8563" y="301"/>
                          </a:lnTo>
                          <a:lnTo>
                            <a:pt x="9174" y="0"/>
                          </a:lnTo>
                          <a:lnTo>
                            <a:pt x="9847" y="0"/>
                          </a:lnTo>
                          <a:lnTo>
                            <a:pt x="11682" y="2356"/>
                          </a:lnTo>
                          <a:lnTo>
                            <a:pt x="15229" y="3358"/>
                          </a:lnTo>
                          <a:lnTo>
                            <a:pt x="16820" y="3609"/>
                          </a:lnTo>
                          <a:lnTo>
                            <a:pt x="18960" y="5714"/>
                          </a:lnTo>
                          <a:lnTo>
                            <a:pt x="19939" y="6216"/>
                          </a:lnTo>
                          <a:lnTo>
                            <a:pt x="18960" y="8822"/>
                          </a:lnTo>
                          <a:lnTo>
                            <a:pt x="16820" y="11178"/>
                          </a:lnTo>
                          <a:lnTo>
                            <a:pt x="16453" y="11178"/>
                          </a:lnTo>
                          <a:lnTo>
                            <a:pt x="15841" y="10877"/>
                          </a:lnTo>
                          <a:lnTo>
                            <a:pt x="15229" y="11880"/>
                          </a:lnTo>
                          <a:lnTo>
                            <a:pt x="14862" y="13233"/>
                          </a:lnTo>
                          <a:lnTo>
                            <a:pt x="15229" y="14536"/>
                          </a:lnTo>
                          <a:lnTo>
                            <a:pt x="12599" y="15038"/>
                          </a:lnTo>
                          <a:lnTo>
                            <a:pt x="11682" y="15789"/>
                          </a:lnTo>
                          <a:lnTo>
                            <a:pt x="11682" y="16591"/>
                          </a:lnTo>
                          <a:lnTo>
                            <a:pt x="11070" y="17093"/>
                          </a:lnTo>
                          <a:lnTo>
                            <a:pt x="8563" y="17393"/>
                          </a:lnTo>
                          <a:lnTo>
                            <a:pt x="8563" y="18647"/>
                          </a:lnTo>
                          <a:lnTo>
                            <a:pt x="8196" y="19148"/>
                          </a:lnTo>
                          <a:lnTo>
                            <a:pt x="7217" y="19148"/>
                          </a:lnTo>
                          <a:lnTo>
                            <a:pt x="4465" y="19699"/>
                          </a:lnTo>
                          <a:lnTo>
                            <a:pt x="3119" y="19950"/>
                          </a:lnTo>
                          <a:lnTo>
                            <a:pt x="0" y="14536"/>
                          </a:lnTo>
                          <a:lnTo>
                            <a:pt x="8196" y="11880"/>
                          </a:lnTo>
                          <a:lnTo>
                            <a:pt x="9174" y="7519"/>
                          </a:lnTo>
                          <a:lnTo>
                            <a:pt x="8196" y="6216"/>
                          </a:lnTo>
                          <a:close/>
                        </a:path>
                      </a:pathLst>
                    </a:custGeom>
                    <a:solidFill>
                      <a:srgbClr val="E96729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24" name="Freeform 160">
                      <a:extLst>
                        <a:ext uri="{FF2B5EF4-FFF2-40B4-BE49-F238E27FC236}">
                          <a16:creationId xmlns:a16="http://schemas.microsoft.com/office/drawing/2014/main" id="{791D6DF1-FB2A-4555-E812-3E6E0939B62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36100" y="3695529"/>
                      <a:ext cx="573796" cy="472627"/>
                    </a:xfrm>
                    <a:custGeom>
                      <a:avLst/>
                      <a:gdLst>
                        <a:gd name="T0" fmla="*/ 1412 w 20000"/>
                        <a:gd name="T1" fmla="*/ 3836 h 20000"/>
                        <a:gd name="T2" fmla="*/ 2297 w 20000"/>
                        <a:gd name="T3" fmla="*/ 3043 h 20000"/>
                        <a:gd name="T4" fmla="*/ 2845 w 20000"/>
                        <a:gd name="T5" fmla="*/ 2353 h 20000"/>
                        <a:gd name="T6" fmla="*/ 2192 w 20000"/>
                        <a:gd name="T7" fmla="*/ 1049 h 20000"/>
                        <a:gd name="T8" fmla="*/ 3393 w 20000"/>
                        <a:gd name="T9" fmla="*/ 537 h 20000"/>
                        <a:gd name="T10" fmla="*/ 5037 w 20000"/>
                        <a:gd name="T11" fmla="*/ 256 h 20000"/>
                        <a:gd name="T12" fmla="*/ 7629 w 20000"/>
                        <a:gd name="T13" fmla="*/ 1995 h 20000"/>
                        <a:gd name="T14" fmla="*/ 8303 w 20000"/>
                        <a:gd name="T15" fmla="*/ 2353 h 20000"/>
                        <a:gd name="T16" fmla="*/ 9399 w 20000"/>
                        <a:gd name="T17" fmla="*/ 3836 h 20000"/>
                        <a:gd name="T18" fmla="*/ 11886 w 20000"/>
                        <a:gd name="T19" fmla="*/ 4092 h 20000"/>
                        <a:gd name="T20" fmla="*/ 12540 w 20000"/>
                        <a:gd name="T21" fmla="*/ 4501 h 20000"/>
                        <a:gd name="T22" fmla="*/ 13109 w 20000"/>
                        <a:gd name="T23" fmla="*/ 5422 h 20000"/>
                        <a:gd name="T24" fmla="*/ 13446 w 20000"/>
                        <a:gd name="T25" fmla="*/ 5806 h 20000"/>
                        <a:gd name="T26" fmla="*/ 13741 w 20000"/>
                        <a:gd name="T27" fmla="*/ 6471 h 20000"/>
                        <a:gd name="T28" fmla="*/ 14310 w 20000"/>
                        <a:gd name="T29" fmla="*/ 7263 h 20000"/>
                        <a:gd name="T30" fmla="*/ 14204 w 20000"/>
                        <a:gd name="T31" fmla="*/ 7545 h 20000"/>
                        <a:gd name="T32" fmla="*/ 14521 w 20000"/>
                        <a:gd name="T33" fmla="*/ 8312 h 20000"/>
                        <a:gd name="T34" fmla="*/ 15174 w 20000"/>
                        <a:gd name="T35" fmla="*/ 9412 h 20000"/>
                        <a:gd name="T36" fmla="*/ 15595 w 20000"/>
                        <a:gd name="T37" fmla="*/ 9668 h 20000"/>
                        <a:gd name="T38" fmla="*/ 16059 w 20000"/>
                        <a:gd name="T39" fmla="*/ 10563 h 20000"/>
                        <a:gd name="T40" fmla="*/ 16586 w 20000"/>
                        <a:gd name="T41" fmla="*/ 11611 h 20000"/>
                        <a:gd name="T42" fmla="*/ 19642 w 20000"/>
                        <a:gd name="T43" fmla="*/ 12020 h 20000"/>
                        <a:gd name="T44" fmla="*/ 19642 w 20000"/>
                        <a:gd name="T45" fmla="*/ 14936 h 20000"/>
                        <a:gd name="T46" fmla="*/ 13741 w 20000"/>
                        <a:gd name="T47" fmla="*/ 17187 h 20000"/>
                        <a:gd name="T48" fmla="*/ 11675 w 20000"/>
                        <a:gd name="T49" fmla="*/ 19974 h 20000"/>
                        <a:gd name="T50" fmla="*/ 9947 w 20000"/>
                        <a:gd name="T51" fmla="*/ 17980 h 20000"/>
                        <a:gd name="T52" fmla="*/ 8830 w 20000"/>
                        <a:gd name="T53" fmla="*/ 18261 h 20000"/>
                        <a:gd name="T54" fmla="*/ 8746 w 20000"/>
                        <a:gd name="T55" fmla="*/ 19028 h 20000"/>
                        <a:gd name="T56" fmla="*/ 7629 w 20000"/>
                        <a:gd name="T57" fmla="*/ 18261 h 20000"/>
                        <a:gd name="T58" fmla="*/ 6238 w 20000"/>
                        <a:gd name="T59" fmla="*/ 15857 h 20000"/>
                        <a:gd name="T60" fmla="*/ 5037 w 20000"/>
                        <a:gd name="T61" fmla="*/ 14552 h 20000"/>
                        <a:gd name="T62" fmla="*/ 4489 w 20000"/>
                        <a:gd name="T63" fmla="*/ 12711 h 20000"/>
                        <a:gd name="T64" fmla="*/ 3604 w 20000"/>
                        <a:gd name="T65" fmla="*/ 10307 h 20000"/>
                        <a:gd name="T66" fmla="*/ 2508 w 20000"/>
                        <a:gd name="T67" fmla="*/ 9258 h 20000"/>
                        <a:gd name="T68" fmla="*/ 1981 w 20000"/>
                        <a:gd name="T69" fmla="*/ 7928 h 20000"/>
                        <a:gd name="T70" fmla="*/ 780 w 20000"/>
                        <a:gd name="T71" fmla="*/ 5422 h 20000"/>
                        <a:gd name="T72" fmla="*/ 0 w 20000"/>
                        <a:gd name="T73" fmla="*/ 5166 h 20000"/>
                        <a:gd name="T74" fmla="*/ 211 w 20000"/>
                        <a:gd name="T75" fmla="*/ 3708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211" y="3708"/>
                          </a:moveTo>
                          <a:lnTo>
                            <a:pt x="1412" y="3836"/>
                          </a:lnTo>
                          <a:lnTo>
                            <a:pt x="2192" y="3043"/>
                          </a:lnTo>
                          <a:lnTo>
                            <a:pt x="2297" y="3043"/>
                          </a:lnTo>
                          <a:lnTo>
                            <a:pt x="2719" y="2762"/>
                          </a:lnTo>
                          <a:lnTo>
                            <a:pt x="2845" y="2353"/>
                          </a:lnTo>
                          <a:lnTo>
                            <a:pt x="3056" y="2097"/>
                          </a:lnTo>
                          <a:lnTo>
                            <a:pt x="2192" y="1049"/>
                          </a:lnTo>
                          <a:lnTo>
                            <a:pt x="2192" y="921"/>
                          </a:lnTo>
                          <a:lnTo>
                            <a:pt x="3393" y="537"/>
                          </a:lnTo>
                          <a:lnTo>
                            <a:pt x="4152" y="0"/>
                          </a:lnTo>
                          <a:lnTo>
                            <a:pt x="5037" y="256"/>
                          </a:lnTo>
                          <a:lnTo>
                            <a:pt x="6891" y="1586"/>
                          </a:lnTo>
                          <a:lnTo>
                            <a:pt x="7629" y="1995"/>
                          </a:lnTo>
                          <a:lnTo>
                            <a:pt x="7756" y="2097"/>
                          </a:lnTo>
                          <a:lnTo>
                            <a:pt x="8303" y="2353"/>
                          </a:lnTo>
                          <a:lnTo>
                            <a:pt x="8303" y="3299"/>
                          </a:lnTo>
                          <a:lnTo>
                            <a:pt x="9399" y="3836"/>
                          </a:lnTo>
                          <a:lnTo>
                            <a:pt x="11149" y="3836"/>
                          </a:lnTo>
                          <a:lnTo>
                            <a:pt x="11886" y="4092"/>
                          </a:lnTo>
                          <a:lnTo>
                            <a:pt x="12013" y="4501"/>
                          </a:lnTo>
                          <a:lnTo>
                            <a:pt x="12540" y="4501"/>
                          </a:lnTo>
                          <a:lnTo>
                            <a:pt x="12792" y="5166"/>
                          </a:lnTo>
                          <a:lnTo>
                            <a:pt x="13109" y="5422"/>
                          </a:lnTo>
                          <a:lnTo>
                            <a:pt x="13109" y="5806"/>
                          </a:lnTo>
                          <a:lnTo>
                            <a:pt x="13446" y="5806"/>
                          </a:lnTo>
                          <a:lnTo>
                            <a:pt x="13446" y="6061"/>
                          </a:lnTo>
                          <a:lnTo>
                            <a:pt x="13741" y="6471"/>
                          </a:lnTo>
                          <a:lnTo>
                            <a:pt x="14204" y="6598"/>
                          </a:lnTo>
                          <a:lnTo>
                            <a:pt x="14310" y="7263"/>
                          </a:lnTo>
                          <a:lnTo>
                            <a:pt x="14310" y="7545"/>
                          </a:lnTo>
                          <a:lnTo>
                            <a:pt x="14204" y="7545"/>
                          </a:lnTo>
                          <a:lnTo>
                            <a:pt x="14310" y="7928"/>
                          </a:lnTo>
                          <a:lnTo>
                            <a:pt x="14521" y="8312"/>
                          </a:lnTo>
                          <a:lnTo>
                            <a:pt x="14858" y="8849"/>
                          </a:lnTo>
                          <a:lnTo>
                            <a:pt x="15174" y="9412"/>
                          </a:lnTo>
                          <a:lnTo>
                            <a:pt x="15385" y="9412"/>
                          </a:lnTo>
                          <a:lnTo>
                            <a:pt x="15595" y="9668"/>
                          </a:lnTo>
                          <a:lnTo>
                            <a:pt x="15722" y="10051"/>
                          </a:lnTo>
                          <a:lnTo>
                            <a:pt x="16059" y="10563"/>
                          </a:lnTo>
                          <a:lnTo>
                            <a:pt x="16502" y="11100"/>
                          </a:lnTo>
                          <a:lnTo>
                            <a:pt x="16586" y="11611"/>
                          </a:lnTo>
                          <a:lnTo>
                            <a:pt x="19431" y="12174"/>
                          </a:lnTo>
                          <a:lnTo>
                            <a:pt x="19642" y="12020"/>
                          </a:lnTo>
                          <a:lnTo>
                            <a:pt x="19979" y="12711"/>
                          </a:lnTo>
                          <a:lnTo>
                            <a:pt x="19642" y="14936"/>
                          </a:lnTo>
                          <a:lnTo>
                            <a:pt x="16818" y="16266"/>
                          </a:lnTo>
                          <a:lnTo>
                            <a:pt x="13741" y="17187"/>
                          </a:lnTo>
                          <a:lnTo>
                            <a:pt x="12223" y="19719"/>
                          </a:lnTo>
                          <a:lnTo>
                            <a:pt x="11675" y="19974"/>
                          </a:lnTo>
                          <a:lnTo>
                            <a:pt x="11675" y="19028"/>
                          </a:lnTo>
                          <a:lnTo>
                            <a:pt x="9947" y="17980"/>
                          </a:lnTo>
                          <a:lnTo>
                            <a:pt x="9168" y="18261"/>
                          </a:lnTo>
                          <a:lnTo>
                            <a:pt x="8830" y="18261"/>
                          </a:lnTo>
                          <a:lnTo>
                            <a:pt x="8746" y="18261"/>
                          </a:lnTo>
                          <a:lnTo>
                            <a:pt x="8746" y="19028"/>
                          </a:lnTo>
                          <a:lnTo>
                            <a:pt x="8198" y="19437"/>
                          </a:lnTo>
                          <a:lnTo>
                            <a:pt x="7629" y="18261"/>
                          </a:lnTo>
                          <a:lnTo>
                            <a:pt x="7102" y="17570"/>
                          </a:lnTo>
                          <a:lnTo>
                            <a:pt x="6238" y="15857"/>
                          </a:lnTo>
                          <a:lnTo>
                            <a:pt x="5690" y="14808"/>
                          </a:lnTo>
                          <a:lnTo>
                            <a:pt x="5037" y="14552"/>
                          </a:lnTo>
                          <a:lnTo>
                            <a:pt x="4489" y="13478"/>
                          </a:lnTo>
                          <a:lnTo>
                            <a:pt x="4489" y="12711"/>
                          </a:lnTo>
                          <a:lnTo>
                            <a:pt x="4489" y="12174"/>
                          </a:lnTo>
                          <a:lnTo>
                            <a:pt x="3604" y="10307"/>
                          </a:lnTo>
                          <a:lnTo>
                            <a:pt x="2845" y="9923"/>
                          </a:lnTo>
                          <a:lnTo>
                            <a:pt x="2508" y="9258"/>
                          </a:lnTo>
                          <a:lnTo>
                            <a:pt x="2719" y="9003"/>
                          </a:lnTo>
                          <a:lnTo>
                            <a:pt x="1981" y="7928"/>
                          </a:lnTo>
                          <a:lnTo>
                            <a:pt x="1307" y="6471"/>
                          </a:lnTo>
                          <a:lnTo>
                            <a:pt x="780" y="5422"/>
                          </a:lnTo>
                          <a:lnTo>
                            <a:pt x="443" y="5166"/>
                          </a:lnTo>
                          <a:lnTo>
                            <a:pt x="0" y="5166"/>
                          </a:lnTo>
                          <a:lnTo>
                            <a:pt x="211" y="4348"/>
                          </a:lnTo>
                          <a:lnTo>
                            <a:pt x="211" y="3708"/>
                          </a:lnTo>
                          <a:close/>
                        </a:path>
                      </a:pathLst>
                    </a:custGeom>
                    <a:solidFill>
                      <a:srgbClr val="E96729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25" name="Freeform 158">
                      <a:extLst>
                        <a:ext uri="{FF2B5EF4-FFF2-40B4-BE49-F238E27FC236}">
                          <a16:creationId xmlns:a16="http://schemas.microsoft.com/office/drawing/2014/main" id="{07EC4701-CA51-AA98-B6E6-BF3B15F71B0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51200" y="3538491"/>
                      <a:ext cx="169119" cy="154019"/>
                    </a:xfrm>
                    <a:custGeom>
                      <a:avLst/>
                      <a:gdLst>
                        <a:gd name="T0" fmla="*/ 783 w 20000"/>
                        <a:gd name="T1" fmla="*/ 5276 h 20000"/>
                        <a:gd name="T2" fmla="*/ 1139 w 20000"/>
                        <a:gd name="T3" fmla="*/ 6063 h 20000"/>
                        <a:gd name="T4" fmla="*/ 2633 w 20000"/>
                        <a:gd name="T5" fmla="*/ 5276 h 20000"/>
                        <a:gd name="T6" fmla="*/ 2918 w 20000"/>
                        <a:gd name="T7" fmla="*/ 4882 h 20000"/>
                        <a:gd name="T8" fmla="*/ 2918 w 20000"/>
                        <a:gd name="T9" fmla="*/ 4016 h 20000"/>
                        <a:gd name="T10" fmla="*/ 2918 w 20000"/>
                        <a:gd name="T11" fmla="*/ 2047 h 20000"/>
                        <a:gd name="T12" fmla="*/ 3701 w 20000"/>
                        <a:gd name="T13" fmla="*/ 2047 h 20000"/>
                        <a:gd name="T14" fmla="*/ 4413 w 20000"/>
                        <a:gd name="T15" fmla="*/ 2835 h 20000"/>
                        <a:gd name="T16" fmla="*/ 5979 w 20000"/>
                        <a:gd name="T17" fmla="*/ 2835 h 20000"/>
                        <a:gd name="T18" fmla="*/ 7758 w 20000"/>
                        <a:gd name="T19" fmla="*/ 2047 h 20000"/>
                        <a:gd name="T20" fmla="*/ 10320 w 20000"/>
                        <a:gd name="T21" fmla="*/ 2835 h 20000"/>
                        <a:gd name="T22" fmla="*/ 12527 w 20000"/>
                        <a:gd name="T23" fmla="*/ 2835 h 20000"/>
                        <a:gd name="T24" fmla="*/ 15160 w 20000"/>
                        <a:gd name="T25" fmla="*/ 787 h 20000"/>
                        <a:gd name="T26" fmla="*/ 16584 w 20000"/>
                        <a:gd name="T27" fmla="*/ 787 h 20000"/>
                        <a:gd name="T28" fmla="*/ 18078 w 20000"/>
                        <a:gd name="T29" fmla="*/ 787 h 20000"/>
                        <a:gd name="T30" fmla="*/ 19217 w 20000"/>
                        <a:gd name="T31" fmla="*/ 0 h 20000"/>
                        <a:gd name="T32" fmla="*/ 19929 w 20000"/>
                        <a:gd name="T33" fmla="*/ 787 h 20000"/>
                        <a:gd name="T34" fmla="*/ 19217 w 20000"/>
                        <a:gd name="T35" fmla="*/ 2047 h 20000"/>
                        <a:gd name="T36" fmla="*/ 17367 w 20000"/>
                        <a:gd name="T37" fmla="*/ 3228 h 20000"/>
                        <a:gd name="T38" fmla="*/ 17367 w 20000"/>
                        <a:gd name="T39" fmla="*/ 4882 h 20000"/>
                        <a:gd name="T40" fmla="*/ 17367 w 20000"/>
                        <a:gd name="T41" fmla="*/ 6457 h 20000"/>
                        <a:gd name="T42" fmla="*/ 17367 w 20000"/>
                        <a:gd name="T43" fmla="*/ 9370 h 20000"/>
                        <a:gd name="T44" fmla="*/ 16584 w 20000"/>
                        <a:gd name="T45" fmla="*/ 11417 h 20000"/>
                        <a:gd name="T46" fmla="*/ 14448 w 20000"/>
                        <a:gd name="T47" fmla="*/ 13386 h 20000"/>
                        <a:gd name="T48" fmla="*/ 10320 w 20000"/>
                        <a:gd name="T49" fmla="*/ 15906 h 20000"/>
                        <a:gd name="T50" fmla="*/ 7402 w 20000"/>
                        <a:gd name="T51" fmla="*/ 18346 h 20000"/>
                        <a:gd name="T52" fmla="*/ 4413 w 20000"/>
                        <a:gd name="T53" fmla="*/ 19921 h 20000"/>
                        <a:gd name="T54" fmla="*/ 2918 w 20000"/>
                        <a:gd name="T55" fmla="*/ 19921 h 20000"/>
                        <a:gd name="T56" fmla="*/ 2633 w 20000"/>
                        <a:gd name="T57" fmla="*/ 19921 h 20000"/>
                        <a:gd name="T58" fmla="*/ 1922 w 20000"/>
                        <a:gd name="T59" fmla="*/ 19134 h 20000"/>
                        <a:gd name="T60" fmla="*/ 0 w 20000"/>
                        <a:gd name="T61" fmla="*/ 19134 h 20000"/>
                        <a:gd name="T62" fmla="*/ 1139 w 20000"/>
                        <a:gd name="T63" fmla="*/ 17087 h 20000"/>
                        <a:gd name="T64" fmla="*/ 1139 w 20000"/>
                        <a:gd name="T65" fmla="*/ 16693 h 20000"/>
                        <a:gd name="T66" fmla="*/ 1922 w 20000"/>
                        <a:gd name="T67" fmla="*/ 15118 h 20000"/>
                        <a:gd name="T68" fmla="*/ 1922 w 20000"/>
                        <a:gd name="T69" fmla="*/ 14646 h 20000"/>
                        <a:gd name="T70" fmla="*/ 2918 w 20000"/>
                        <a:gd name="T71" fmla="*/ 13386 h 20000"/>
                        <a:gd name="T72" fmla="*/ 2918 w 20000"/>
                        <a:gd name="T73" fmla="*/ 11732 h 20000"/>
                        <a:gd name="T74" fmla="*/ 2918 w 20000"/>
                        <a:gd name="T75" fmla="*/ 10630 h 20000"/>
                        <a:gd name="T76" fmla="*/ 783 w 20000"/>
                        <a:gd name="T77" fmla="*/ 11417 h 20000"/>
                        <a:gd name="T78" fmla="*/ 783 w 20000"/>
                        <a:gd name="T79" fmla="*/ 9764 h 20000"/>
                        <a:gd name="T80" fmla="*/ 783 w 20000"/>
                        <a:gd name="T81" fmla="*/ 8504 h 20000"/>
                        <a:gd name="T82" fmla="*/ 0 w 20000"/>
                        <a:gd name="T83" fmla="*/ 7244 h 20000"/>
                        <a:gd name="T84" fmla="*/ 783 w 20000"/>
                        <a:gd name="T85" fmla="*/ 5276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783" y="5276"/>
                          </a:moveTo>
                          <a:lnTo>
                            <a:pt x="1139" y="6063"/>
                          </a:lnTo>
                          <a:lnTo>
                            <a:pt x="2633" y="5276"/>
                          </a:lnTo>
                          <a:lnTo>
                            <a:pt x="2918" y="4882"/>
                          </a:lnTo>
                          <a:lnTo>
                            <a:pt x="2918" y="4016"/>
                          </a:lnTo>
                          <a:lnTo>
                            <a:pt x="2918" y="2047"/>
                          </a:lnTo>
                          <a:lnTo>
                            <a:pt x="3701" y="2047"/>
                          </a:lnTo>
                          <a:lnTo>
                            <a:pt x="4413" y="2835"/>
                          </a:lnTo>
                          <a:lnTo>
                            <a:pt x="5979" y="2835"/>
                          </a:lnTo>
                          <a:lnTo>
                            <a:pt x="7758" y="2047"/>
                          </a:lnTo>
                          <a:lnTo>
                            <a:pt x="10320" y="2835"/>
                          </a:lnTo>
                          <a:lnTo>
                            <a:pt x="12527" y="2835"/>
                          </a:lnTo>
                          <a:lnTo>
                            <a:pt x="15160" y="787"/>
                          </a:lnTo>
                          <a:lnTo>
                            <a:pt x="16584" y="787"/>
                          </a:lnTo>
                          <a:lnTo>
                            <a:pt x="18078" y="787"/>
                          </a:lnTo>
                          <a:lnTo>
                            <a:pt x="19217" y="0"/>
                          </a:lnTo>
                          <a:lnTo>
                            <a:pt x="19929" y="787"/>
                          </a:lnTo>
                          <a:lnTo>
                            <a:pt x="19217" y="2047"/>
                          </a:lnTo>
                          <a:lnTo>
                            <a:pt x="17367" y="3228"/>
                          </a:lnTo>
                          <a:lnTo>
                            <a:pt x="17367" y="4882"/>
                          </a:lnTo>
                          <a:lnTo>
                            <a:pt x="17367" y="6457"/>
                          </a:lnTo>
                          <a:lnTo>
                            <a:pt x="17367" y="9370"/>
                          </a:lnTo>
                          <a:lnTo>
                            <a:pt x="16584" y="11417"/>
                          </a:lnTo>
                          <a:lnTo>
                            <a:pt x="14448" y="13386"/>
                          </a:lnTo>
                          <a:lnTo>
                            <a:pt x="10320" y="15906"/>
                          </a:lnTo>
                          <a:lnTo>
                            <a:pt x="7402" y="18346"/>
                          </a:lnTo>
                          <a:lnTo>
                            <a:pt x="4413" y="19921"/>
                          </a:lnTo>
                          <a:lnTo>
                            <a:pt x="2918" y="19921"/>
                          </a:lnTo>
                          <a:lnTo>
                            <a:pt x="2633" y="19921"/>
                          </a:lnTo>
                          <a:lnTo>
                            <a:pt x="1922" y="19134"/>
                          </a:lnTo>
                          <a:lnTo>
                            <a:pt x="0" y="19134"/>
                          </a:lnTo>
                          <a:lnTo>
                            <a:pt x="1139" y="17087"/>
                          </a:lnTo>
                          <a:lnTo>
                            <a:pt x="1139" y="16693"/>
                          </a:lnTo>
                          <a:lnTo>
                            <a:pt x="1922" y="15118"/>
                          </a:lnTo>
                          <a:lnTo>
                            <a:pt x="1922" y="14646"/>
                          </a:lnTo>
                          <a:lnTo>
                            <a:pt x="2918" y="13386"/>
                          </a:lnTo>
                          <a:lnTo>
                            <a:pt x="2918" y="11732"/>
                          </a:lnTo>
                          <a:lnTo>
                            <a:pt x="2918" y="10630"/>
                          </a:lnTo>
                          <a:lnTo>
                            <a:pt x="783" y="11417"/>
                          </a:lnTo>
                          <a:lnTo>
                            <a:pt x="783" y="9764"/>
                          </a:lnTo>
                          <a:lnTo>
                            <a:pt x="783" y="8504"/>
                          </a:lnTo>
                          <a:lnTo>
                            <a:pt x="0" y="7244"/>
                          </a:lnTo>
                          <a:lnTo>
                            <a:pt x="783" y="5276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26" name="Freeform 156">
                      <a:extLst>
                        <a:ext uri="{FF2B5EF4-FFF2-40B4-BE49-F238E27FC236}">
                          <a16:creationId xmlns:a16="http://schemas.microsoft.com/office/drawing/2014/main" id="{9D23722A-6D26-1D0E-0F0B-BFDD434770F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583056" y="3873708"/>
                      <a:ext cx="135899" cy="110230"/>
                    </a:xfrm>
                    <a:custGeom>
                      <a:avLst/>
                      <a:gdLst>
                        <a:gd name="T0" fmla="*/ 0 w 20000"/>
                        <a:gd name="T1" fmla="*/ 9121 h 20000"/>
                        <a:gd name="T2" fmla="*/ 536 w 20000"/>
                        <a:gd name="T3" fmla="*/ 8022 h 20000"/>
                        <a:gd name="T4" fmla="*/ 536 w 20000"/>
                        <a:gd name="T5" fmla="*/ 10220 h 20000"/>
                        <a:gd name="T6" fmla="*/ 1429 w 20000"/>
                        <a:gd name="T7" fmla="*/ 10769 h 20000"/>
                        <a:gd name="T8" fmla="*/ 1875 w 20000"/>
                        <a:gd name="T9" fmla="*/ 11868 h 20000"/>
                        <a:gd name="T10" fmla="*/ 4196 w 20000"/>
                        <a:gd name="T11" fmla="*/ 11868 h 20000"/>
                        <a:gd name="T12" fmla="*/ 5179 w 20000"/>
                        <a:gd name="T13" fmla="*/ 10769 h 20000"/>
                        <a:gd name="T14" fmla="*/ 9732 w 20000"/>
                        <a:gd name="T15" fmla="*/ 10769 h 20000"/>
                        <a:gd name="T16" fmla="*/ 11607 w 20000"/>
                        <a:gd name="T17" fmla="*/ 10220 h 20000"/>
                        <a:gd name="T18" fmla="*/ 13393 w 20000"/>
                        <a:gd name="T19" fmla="*/ 8022 h 20000"/>
                        <a:gd name="T20" fmla="*/ 15714 w 20000"/>
                        <a:gd name="T21" fmla="*/ 4505 h 20000"/>
                        <a:gd name="T22" fmla="*/ 17589 w 20000"/>
                        <a:gd name="T23" fmla="*/ 1648 h 20000"/>
                        <a:gd name="T24" fmla="*/ 18482 w 20000"/>
                        <a:gd name="T25" fmla="*/ 0 h 20000"/>
                        <a:gd name="T26" fmla="*/ 19464 w 20000"/>
                        <a:gd name="T27" fmla="*/ 1099 h 20000"/>
                        <a:gd name="T28" fmla="*/ 19464 w 20000"/>
                        <a:gd name="T29" fmla="*/ 2857 h 20000"/>
                        <a:gd name="T30" fmla="*/ 19464 w 20000"/>
                        <a:gd name="T31" fmla="*/ 5604 h 20000"/>
                        <a:gd name="T32" fmla="*/ 18482 w 20000"/>
                        <a:gd name="T33" fmla="*/ 5604 h 20000"/>
                        <a:gd name="T34" fmla="*/ 17589 w 20000"/>
                        <a:gd name="T35" fmla="*/ 6264 h 20000"/>
                        <a:gd name="T36" fmla="*/ 18482 w 20000"/>
                        <a:gd name="T37" fmla="*/ 10220 h 20000"/>
                        <a:gd name="T38" fmla="*/ 19464 w 20000"/>
                        <a:gd name="T39" fmla="*/ 10220 h 20000"/>
                        <a:gd name="T40" fmla="*/ 19911 w 20000"/>
                        <a:gd name="T41" fmla="*/ 11868 h 20000"/>
                        <a:gd name="T42" fmla="*/ 19464 w 20000"/>
                        <a:gd name="T43" fmla="*/ 11868 h 20000"/>
                        <a:gd name="T44" fmla="*/ 17589 w 20000"/>
                        <a:gd name="T45" fmla="*/ 11868 h 20000"/>
                        <a:gd name="T46" fmla="*/ 17589 w 20000"/>
                        <a:gd name="T47" fmla="*/ 13626 h 20000"/>
                        <a:gd name="T48" fmla="*/ 17143 w 20000"/>
                        <a:gd name="T49" fmla="*/ 15385 h 20000"/>
                        <a:gd name="T50" fmla="*/ 17143 w 20000"/>
                        <a:gd name="T51" fmla="*/ 19231 h 20000"/>
                        <a:gd name="T52" fmla="*/ 16250 w 20000"/>
                        <a:gd name="T53" fmla="*/ 19890 h 20000"/>
                        <a:gd name="T54" fmla="*/ 4196 w 20000"/>
                        <a:gd name="T55" fmla="*/ 17582 h 20000"/>
                        <a:gd name="T56" fmla="*/ 3750 w 20000"/>
                        <a:gd name="T57" fmla="*/ 15385 h 20000"/>
                        <a:gd name="T58" fmla="*/ 1875 w 20000"/>
                        <a:gd name="T59" fmla="val 4444796"/>
                        <a:gd name="T60" fmla="*/ 536 w 20000"/>
                        <a:gd name="T61" fmla="*/ 10769 h 20000"/>
                        <a:gd name="T62" fmla="*/ 0 w 20000"/>
                        <a:gd name="T63" fmla="*/ 9121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0" y="9121"/>
                          </a:moveTo>
                          <a:lnTo>
                            <a:pt x="536" y="8022"/>
                          </a:lnTo>
                          <a:lnTo>
                            <a:pt x="536" y="10220"/>
                          </a:lnTo>
                          <a:lnTo>
                            <a:pt x="1429" y="10769"/>
                          </a:lnTo>
                          <a:lnTo>
                            <a:pt x="1875" y="11868"/>
                          </a:lnTo>
                          <a:lnTo>
                            <a:pt x="4196" y="11868"/>
                          </a:lnTo>
                          <a:lnTo>
                            <a:pt x="5179" y="10769"/>
                          </a:lnTo>
                          <a:lnTo>
                            <a:pt x="9732" y="10769"/>
                          </a:lnTo>
                          <a:lnTo>
                            <a:pt x="11607" y="10220"/>
                          </a:lnTo>
                          <a:lnTo>
                            <a:pt x="13393" y="8022"/>
                          </a:lnTo>
                          <a:lnTo>
                            <a:pt x="15714" y="4505"/>
                          </a:lnTo>
                          <a:lnTo>
                            <a:pt x="17589" y="1648"/>
                          </a:lnTo>
                          <a:lnTo>
                            <a:pt x="18482" y="0"/>
                          </a:lnTo>
                          <a:lnTo>
                            <a:pt x="19464" y="1099"/>
                          </a:lnTo>
                          <a:lnTo>
                            <a:pt x="19464" y="2857"/>
                          </a:lnTo>
                          <a:lnTo>
                            <a:pt x="19464" y="5604"/>
                          </a:lnTo>
                          <a:lnTo>
                            <a:pt x="18482" y="5604"/>
                          </a:lnTo>
                          <a:lnTo>
                            <a:pt x="17589" y="6264"/>
                          </a:lnTo>
                          <a:lnTo>
                            <a:pt x="18482" y="10220"/>
                          </a:lnTo>
                          <a:lnTo>
                            <a:pt x="19464" y="10220"/>
                          </a:lnTo>
                          <a:lnTo>
                            <a:pt x="19911" y="11868"/>
                          </a:lnTo>
                          <a:lnTo>
                            <a:pt x="19464" y="11868"/>
                          </a:lnTo>
                          <a:lnTo>
                            <a:pt x="17589" y="11868"/>
                          </a:lnTo>
                          <a:lnTo>
                            <a:pt x="17589" y="13626"/>
                          </a:lnTo>
                          <a:lnTo>
                            <a:pt x="17143" y="15385"/>
                          </a:lnTo>
                          <a:lnTo>
                            <a:pt x="17143" y="19231"/>
                          </a:lnTo>
                          <a:lnTo>
                            <a:pt x="16250" y="19890"/>
                          </a:lnTo>
                          <a:lnTo>
                            <a:pt x="4196" y="17582"/>
                          </a:lnTo>
                          <a:lnTo>
                            <a:pt x="3750" y="15385"/>
                          </a:lnTo>
                          <a:lnTo>
                            <a:pt x="1875" y="12967"/>
                          </a:lnTo>
                          <a:lnTo>
                            <a:pt x="536" y="10769"/>
                          </a:lnTo>
                          <a:lnTo>
                            <a:pt x="0" y="9121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27" name="Freeform 150">
                      <a:extLst>
                        <a:ext uri="{FF2B5EF4-FFF2-40B4-BE49-F238E27FC236}">
                          <a16:creationId xmlns:a16="http://schemas.microsoft.com/office/drawing/2014/main" id="{F1551D01-9628-CA0B-F5E0-D407E9C1763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388268" y="4079066"/>
                      <a:ext cx="259718" cy="178179"/>
                    </a:xfrm>
                    <a:custGeom>
                      <a:avLst/>
                      <a:gdLst>
                        <a:gd name="T0" fmla="*/ 17587 w 20000"/>
                        <a:gd name="T1" fmla="*/ 0 h 20000"/>
                        <a:gd name="T2" fmla="*/ 19954 w 20000"/>
                        <a:gd name="T3" fmla="*/ 7297 h 20000"/>
                        <a:gd name="T4" fmla="*/ 18237 w 20000"/>
                        <a:gd name="T5" fmla="*/ 8378 h 20000"/>
                        <a:gd name="T6" fmla="*/ 18051 w 20000"/>
                        <a:gd name="T7" fmla="*/ 10135 h 20000"/>
                        <a:gd name="T8" fmla="*/ 18051 w 20000"/>
                        <a:gd name="T9" fmla="*/ 10811 h 20000"/>
                        <a:gd name="T10" fmla="*/ 12993 w 20000"/>
                        <a:gd name="T11" fmla="*/ 13581 h 20000"/>
                        <a:gd name="T12" fmla="*/ 11787 w 20000"/>
                        <a:gd name="T13" fmla="*/ 14257 h 20000"/>
                        <a:gd name="T14" fmla="*/ 10812 w 20000"/>
                        <a:gd name="T15" fmla="*/ 15743 h 20000"/>
                        <a:gd name="T16" fmla="*/ 9884 w 20000"/>
                        <a:gd name="T17" fmla="*/ 15743 h 20000"/>
                        <a:gd name="T18" fmla="*/ 9420 w 20000"/>
                        <a:gd name="T19" fmla="*/ 15743 h 20000"/>
                        <a:gd name="T20" fmla="*/ 7425 w 20000"/>
                        <a:gd name="T21" fmla="*/ 17432 h 20000"/>
                        <a:gd name="T22" fmla="*/ 4826 w 20000"/>
                        <a:gd name="T23" fmla="*/ 18108 h 20000"/>
                        <a:gd name="T24" fmla="*/ 3619 w 20000"/>
                        <a:gd name="T25" fmla="*/ 18514 h 20000"/>
                        <a:gd name="T26" fmla="*/ 3619 w 20000"/>
                        <a:gd name="T27" fmla="*/ 19932 h 20000"/>
                        <a:gd name="T28" fmla="*/ 2413 w 20000"/>
                        <a:gd name="T29" fmla="*/ 19932 h 20000"/>
                        <a:gd name="T30" fmla="*/ 742 w 20000"/>
                        <a:gd name="T31" fmla="*/ 19932 h 20000"/>
                        <a:gd name="T32" fmla="*/ 0 w 20000"/>
                        <a:gd name="T33" fmla="*/ 19189 h 20000"/>
                        <a:gd name="T34" fmla="*/ 4362 w 20000"/>
                        <a:gd name="T35" fmla="*/ 16419 h 20000"/>
                        <a:gd name="T36" fmla="*/ 5800 w 20000"/>
                        <a:gd name="T37" fmla="*/ 15743 h 20000"/>
                        <a:gd name="T38" fmla="*/ 6961 w 20000"/>
                        <a:gd name="T39" fmla="*/ 14662 h 20000"/>
                        <a:gd name="T40" fmla="*/ 6961 w 20000"/>
                        <a:gd name="T41" fmla="*/ 14257 h 20000"/>
                        <a:gd name="T42" fmla="*/ 5522 w 20000"/>
                        <a:gd name="T43" fmla="*/ 15338 h 20000"/>
                        <a:gd name="T44" fmla="*/ 5522 w 20000"/>
                        <a:gd name="T45" fmla="*/ 13581 h 20000"/>
                        <a:gd name="T46" fmla="*/ 6729 w 20000"/>
                        <a:gd name="T47" fmla="*/ 11892 h 20000"/>
                        <a:gd name="T48" fmla="*/ 7425 w 20000"/>
                        <a:gd name="T49" fmla="*/ 9122 h 20000"/>
                        <a:gd name="T50" fmla="*/ 10812 w 20000"/>
                        <a:gd name="T51" fmla="*/ 2432 h 20000"/>
                        <a:gd name="T52" fmla="*/ 17587 w 20000"/>
                        <a:gd name="T53" fmla="*/ 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7587" y="0"/>
                          </a:moveTo>
                          <a:lnTo>
                            <a:pt x="19954" y="7297"/>
                          </a:lnTo>
                          <a:lnTo>
                            <a:pt x="18237" y="8378"/>
                          </a:lnTo>
                          <a:lnTo>
                            <a:pt x="18051" y="10135"/>
                          </a:lnTo>
                          <a:lnTo>
                            <a:pt x="18051" y="10811"/>
                          </a:lnTo>
                          <a:lnTo>
                            <a:pt x="12993" y="13581"/>
                          </a:lnTo>
                          <a:lnTo>
                            <a:pt x="11787" y="14257"/>
                          </a:lnTo>
                          <a:lnTo>
                            <a:pt x="10812" y="15743"/>
                          </a:lnTo>
                          <a:lnTo>
                            <a:pt x="9884" y="15743"/>
                          </a:lnTo>
                          <a:lnTo>
                            <a:pt x="9420" y="15743"/>
                          </a:lnTo>
                          <a:lnTo>
                            <a:pt x="7425" y="17432"/>
                          </a:lnTo>
                          <a:lnTo>
                            <a:pt x="4826" y="18108"/>
                          </a:lnTo>
                          <a:lnTo>
                            <a:pt x="3619" y="18514"/>
                          </a:lnTo>
                          <a:lnTo>
                            <a:pt x="3619" y="19932"/>
                          </a:lnTo>
                          <a:lnTo>
                            <a:pt x="2413" y="19932"/>
                          </a:lnTo>
                          <a:lnTo>
                            <a:pt x="742" y="19932"/>
                          </a:lnTo>
                          <a:lnTo>
                            <a:pt x="0" y="19189"/>
                          </a:lnTo>
                          <a:lnTo>
                            <a:pt x="4362" y="16419"/>
                          </a:lnTo>
                          <a:lnTo>
                            <a:pt x="5800" y="15743"/>
                          </a:lnTo>
                          <a:lnTo>
                            <a:pt x="6961" y="14662"/>
                          </a:lnTo>
                          <a:lnTo>
                            <a:pt x="6961" y="14257"/>
                          </a:lnTo>
                          <a:lnTo>
                            <a:pt x="5522" y="15338"/>
                          </a:lnTo>
                          <a:lnTo>
                            <a:pt x="5522" y="13581"/>
                          </a:lnTo>
                          <a:lnTo>
                            <a:pt x="6729" y="11892"/>
                          </a:lnTo>
                          <a:lnTo>
                            <a:pt x="7425" y="9122"/>
                          </a:lnTo>
                          <a:lnTo>
                            <a:pt x="10812" y="2432"/>
                          </a:lnTo>
                          <a:lnTo>
                            <a:pt x="17587" y="0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28" name="Freeform 142">
                      <a:extLst>
                        <a:ext uri="{FF2B5EF4-FFF2-40B4-BE49-F238E27FC236}">
                          <a16:creationId xmlns:a16="http://schemas.microsoft.com/office/drawing/2014/main" id="{B366D0C6-BF29-CA3B-18E4-905C4518988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79402" y="3710629"/>
                      <a:ext cx="323138" cy="288408"/>
                    </a:xfrm>
                    <a:custGeom>
                      <a:avLst/>
                      <a:gdLst>
                        <a:gd name="T0" fmla="*/ 374 w 20000"/>
                        <a:gd name="T1" fmla="*/ 671 h 20000"/>
                        <a:gd name="T2" fmla="*/ 1159 w 20000"/>
                        <a:gd name="T3" fmla="*/ 671 h 20000"/>
                        <a:gd name="T4" fmla="*/ 2542 w 20000"/>
                        <a:gd name="T5" fmla="*/ 671 h 20000"/>
                        <a:gd name="T6" fmla="*/ 6579 w 20000"/>
                        <a:gd name="T7" fmla="*/ 1719 h 20000"/>
                        <a:gd name="T8" fmla="*/ 8710 w 20000"/>
                        <a:gd name="T9" fmla="*/ 1551 h 20000"/>
                        <a:gd name="T10" fmla="*/ 8710 w 20000"/>
                        <a:gd name="T11" fmla="*/ 671 h 20000"/>
                        <a:gd name="T12" fmla="*/ 9308 w 20000"/>
                        <a:gd name="T13" fmla="*/ 1090 h 20000"/>
                        <a:gd name="T14" fmla="*/ 9682 w 20000"/>
                        <a:gd name="T15" fmla="*/ 671 h 20000"/>
                        <a:gd name="T16" fmla="*/ 11028 w 20000"/>
                        <a:gd name="T17" fmla="*/ 1090 h 20000"/>
                        <a:gd name="T18" fmla="*/ 11626 w 20000"/>
                        <a:gd name="T19" fmla="*/ 1719 h 20000"/>
                        <a:gd name="T20" fmla="*/ 11626 w 20000"/>
                        <a:gd name="T21" fmla="*/ 1090 h 20000"/>
                        <a:gd name="T22" fmla="*/ 11850 w 20000"/>
                        <a:gd name="T23" fmla="*/ 1090 h 20000"/>
                        <a:gd name="T24" fmla="*/ 12224 w 20000"/>
                        <a:gd name="T25" fmla="*/ 1551 h 20000"/>
                        <a:gd name="T26" fmla="*/ 13383 w 20000"/>
                        <a:gd name="T27" fmla="*/ 1551 h 20000"/>
                        <a:gd name="T28" fmla="*/ 15140 w 20000"/>
                        <a:gd name="T29" fmla="*/ 1090 h 20000"/>
                        <a:gd name="T30" fmla="*/ 15290 w 20000"/>
                        <a:gd name="T31" fmla="*/ 0 h 20000"/>
                        <a:gd name="T32" fmla="*/ 15664 w 20000"/>
                        <a:gd name="T33" fmla="*/ 671 h 20000"/>
                        <a:gd name="T34" fmla="*/ 15290 w 20000"/>
                        <a:gd name="T35" fmla="*/ 1551 h 20000"/>
                        <a:gd name="T36" fmla="*/ 15888 w 20000"/>
                        <a:gd name="T37" fmla="*/ 2390 h 20000"/>
                        <a:gd name="T38" fmla="*/ 16262 w 20000"/>
                        <a:gd name="T39" fmla="*/ 3438 h 20000"/>
                        <a:gd name="T40" fmla="*/ 16262 w 20000"/>
                        <a:gd name="T41" fmla="*/ 4990 h 20000"/>
                        <a:gd name="T42" fmla="*/ 15888 w 20000"/>
                        <a:gd name="T43" fmla="*/ 4990 h 20000"/>
                        <a:gd name="T44" fmla="*/ 15888 w 20000"/>
                        <a:gd name="T45" fmla="*/ 5660 h 20000"/>
                        <a:gd name="T46" fmla="*/ 15664 w 20000"/>
                        <a:gd name="T47" fmla="*/ 7379 h 20000"/>
                        <a:gd name="T48" fmla="*/ 15290 w 20000"/>
                        <a:gd name="T49" fmla="*/ 8050 h 20000"/>
                        <a:gd name="T50" fmla="*/ 13757 w 20000"/>
                        <a:gd name="T51" fmla="*/ 6709 h 20000"/>
                        <a:gd name="T52" fmla="*/ 13383 w 20000"/>
                        <a:gd name="T53" fmla="*/ 5660 h 20000"/>
                        <a:gd name="T54" fmla="*/ 13159 w 20000"/>
                        <a:gd name="T55" fmla="*/ 5241 h 20000"/>
                        <a:gd name="T56" fmla="*/ 12598 w 20000"/>
                        <a:gd name="T57" fmla="*/ 4361 h 20000"/>
                        <a:gd name="T58" fmla="*/ 12224 w 20000"/>
                        <a:gd name="T59" fmla="*/ 4361 h 20000"/>
                        <a:gd name="T60" fmla="*/ 12224 w 20000"/>
                        <a:gd name="T61" fmla="*/ 4570 h 20000"/>
                        <a:gd name="T62" fmla="*/ 12598 w 20000"/>
                        <a:gd name="T63" fmla="*/ 5241 h 20000"/>
                        <a:gd name="T64" fmla="*/ 14131 w 20000"/>
                        <a:gd name="T65" fmla="*/ 7799 h 20000"/>
                        <a:gd name="T66" fmla="*/ 14131 w 20000"/>
                        <a:gd name="T67" fmla="*/ 8470 h 20000"/>
                        <a:gd name="T68" fmla="*/ 15140 w 20000"/>
                        <a:gd name="T69" fmla="*/ 10189 h 20000"/>
                        <a:gd name="T70" fmla="*/ 15888 w 20000"/>
                        <a:gd name="T71" fmla="*/ 11908 h 20000"/>
                        <a:gd name="T72" fmla="*/ 17832 w 20000"/>
                        <a:gd name="T73" fmla="*/ 15849 h 20000"/>
                        <a:gd name="T74" fmla="*/ 18206 w 20000"/>
                        <a:gd name="T75" fmla="*/ 16268 h 20000"/>
                        <a:gd name="T76" fmla="*/ 17832 w 20000"/>
                        <a:gd name="T77" fmla="*/ 16268 h 20000"/>
                        <a:gd name="T78" fmla="*/ 18393 w 20000"/>
                        <a:gd name="T79" fmla="*/ 18239 h 20000"/>
                        <a:gd name="T80" fmla="*/ 19178 w 20000"/>
                        <a:gd name="T81" fmla="*/ 18658 h 20000"/>
                        <a:gd name="T82" fmla="*/ 19364 w 20000"/>
                        <a:gd name="T83" fmla="*/ 19287 h 20000"/>
                        <a:gd name="T84" fmla="*/ 19963 w 20000"/>
                        <a:gd name="T85" fmla="*/ 19958 h 20000"/>
                        <a:gd name="T86" fmla="*/ 972 w 20000"/>
                        <a:gd name="T87" fmla="*/ 19748 h 20000"/>
                        <a:gd name="T88" fmla="*/ 374 w 20000"/>
                        <a:gd name="T89" fmla="*/ 5241 h 20000"/>
                        <a:gd name="T90" fmla="*/ 0 w 20000"/>
                        <a:gd name="T91" fmla="*/ 3438 h 20000"/>
                        <a:gd name="T92" fmla="*/ 374 w 20000"/>
                        <a:gd name="T93" fmla="*/ 2390 h 20000"/>
                        <a:gd name="T94" fmla="*/ 0 w 20000"/>
                        <a:gd name="T95" fmla="*/ 1090 h 20000"/>
                        <a:gd name="T96" fmla="*/ 374 w 20000"/>
                        <a:gd name="T97" fmla="*/ 671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374" y="671"/>
                          </a:moveTo>
                          <a:lnTo>
                            <a:pt x="1159" y="671"/>
                          </a:lnTo>
                          <a:lnTo>
                            <a:pt x="2542" y="671"/>
                          </a:lnTo>
                          <a:lnTo>
                            <a:pt x="6579" y="1719"/>
                          </a:lnTo>
                          <a:lnTo>
                            <a:pt x="8710" y="1551"/>
                          </a:lnTo>
                          <a:lnTo>
                            <a:pt x="8710" y="671"/>
                          </a:lnTo>
                          <a:lnTo>
                            <a:pt x="9308" y="1090"/>
                          </a:lnTo>
                          <a:lnTo>
                            <a:pt x="9682" y="671"/>
                          </a:lnTo>
                          <a:lnTo>
                            <a:pt x="11028" y="1090"/>
                          </a:lnTo>
                          <a:lnTo>
                            <a:pt x="11626" y="1719"/>
                          </a:lnTo>
                          <a:lnTo>
                            <a:pt x="11626" y="1090"/>
                          </a:lnTo>
                          <a:lnTo>
                            <a:pt x="11850" y="1090"/>
                          </a:lnTo>
                          <a:lnTo>
                            <a:pt x="12224" y="1551"/>
                          </a:lnTo>
                          <a:lnTo>
                            <a:pt x="13383" y="1551"/>
                          </a:lnTo>
                          <a:lnTo>
                            <a:pt x="15140" y="1090"/>
                          </a:lnTo>
                          <a:lnTo>
                            <a:pt x="15290" y="0"/>
                          </a:lnTo>
                          <a:lnTo>
                            <a:pt x="15664" y="671"/>
                          </a:lnTo>
                          <a:lnTo>
                            <a:pt x="15290" y="1551"/>
                          </a:lnTo>
                          <a:lnTo>
                            <a:pt x="15888" y="2390"/>
                          </a:lnTo>
                          <a:lnTo>
                            <a:pt x="16262" y="3438"/>
                          </a:lnTo>
                          <a:lnTo>
                            <a:pt x="16262" y="4990"/>
                          </a:lnTo>
                          <a:lnTo>
                            <a:pt x="15888" y="4990"/>
                          </a:lnTo>
                          <a:lnTo>
                            <a:pt x="15888" y="5660"/>
                          </a:lnTo>
                          <a:lnTo>
                            <a:pt x="15664" y="7379"/>
                          </a:lnTo>
                          <a:lnTo>
                            <a:pt x="15290" y="8050"/>
                          </a:lnTo>
                          <a:lnTo>
                            <a:pt x="13757" y="6709"/>
                          </a:lnTo>
                          <a:lnTo>
                            <a:pt x="13383" y="5660"/>
                          </a:lnTo>
                          <a:lnTo>
                            <a:pt x="13159" y="5241"/>
                          </a:lnTo>
                          <a:lnTo>
                            <a:pt x="12598" y="4361"/>
                          </a:lnTo>
                          <a:lnTo>
                            <a:pt x="12224" y="4361"/>
                          </a:lnTo>
                          <a:lnTo>
                            <a:pt x="12224" y="4570"/>
                          </a:lnTo>
                          <a:lnTo>
                            <a:pt x="12598" y="5241"/>
                          </a:lnTo>
                          <a:lnTo>
                            <a:pt x="14131" y="7799"/>
                          </a:lnTo>
                          <a:lnTo>
                            <a:pt x="14131" y="8470"/>
                          </a:lnTo>
                          <a:lnTo>
                            <a:pt x="15140" y="10189"/>
                          </a:lnTo>
                          <a:lnTo>
                            <a:pt x="15888" y="11908"/>
                          </a:lnTo>
                          <a:lnTo>
                            <a:pt x="17832" y="15849"/>
                          </a:lnTo>
                          <a:lnTo>
                            <a:pt x="18206" y="16268"/>
                          </a:lnTo>
                          <a:lnTo>
                            <a:pt x="17832" y="16268"/>
                          </a:lnTo>
                          <a:lnTo>
                            <a:pt x="18393" y="18239"/>
                          </a:lnTo>
                          <a:lnTo>
                            <a:pt x="19178" y="18658"/>
                          </a:lnTo>
                          <a:lnTo>
                            <a:pt x="19364" y="19287"/>
                          </a:lnTo>
                          <a:lnTo>
                            <a:pt x="19963" y="19958"/>
                          </a:lnTo>
                          <a:lnTo>
                            <a:pt x="972" y="19748"/>
                          </a:lnTo>
                          <a:lnTo>
                            <a:pt x="374" y="5241"/>
                          </a:lnTo>
                          <a:lnTo>
                            <a:pt x="0" y="3438"/>
                          </a:lnTo>
                          <a:lnTo>
                            <a:pt x="374" y="2390"/>
                          </a:lnTo>
                          <a:lnTo>
                            <a:pt x="0" y="1090"/>
                          </a:lnTo>
                          <a:lnTo>
                            <a:pt x="374" y="671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29" name="Freeform 171">
                      <a:extLst>
                        <a:ext uri="{FF2B5EF4-FFF2-40B4-BE49-F238E27FC236}">
                          <a16:creationId xmlns:a16="http://schemas.microsoft.com/office/drawing/2014/main" id="{D380360B-E915-7A3A-3931-08390C1C954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619933" y="3903337"/>
                      <a:ext cx="197807" cy="241598"/>
                    </a:xfrm>
                    <a:custGeom>
                      <a:avLst/>
                      <a:gdLst>
                        <a:gd name="T0" fmla="*/ 8196 w 20000"/>
                        <a:gd name="T1" fmla="*/ 6216 h 20000"/>
                        <a:gd name="T2" fmla="*/ 8196 w 20000"/>
                        <a:gd name="T3" fmla="*/ 4411 h 20000"/>
                        <a:gd name="T4" fmla="*/ 8563 w 20000"/>
                        <a:gd name="T5" fmla="*/ 3609 h 20000"/>
                        <a:gd name="T6" fmla="*/ 8563 w 20000"/>
                        <a:gd name="T7" fmla="*/ 2857 h 20000"/>
                        <a:gd name="T8" fmla="*/ 9847 w 20000"/>
                        <a:gd name="T9" fmla="*/ 2857 h 20000"/>
                        <a:gd name="T10" fmla="*/ 10092 w 20000"/>
                        <a:gd name="T11" fmla="*/ 2857 h 20000"/>
                        <a:gd name="T12" fmla="*/ 9847 w 20000"/>
                        <a:gd name="T13" fmla="*/ 2055 h 20000"/>
                        <a:gd name="T14" fmla="*/ 9174 w 20000"/>
                        <a:gd name="T15" fmla="*/ 2055 h 20000"/>
                        <a:gd name="T16" fmla="*/ 8563 w 20000"/>
                        <a:gd name="T17" fmla="*/ 301 h 20000"/>
                        <a:gd name="T18" fmla="*/ 9174 w 20000"/>
                        <a:gd name="T19" fmla="*/ 0 h 20000"/>
                        <a:gd name="T20" fmla="*/ 9847 w 20000"/>
                        <a:gd name="T21" fmla="*/ 0 h 20000"/>
                        <a:gd name="T22" fmla="*/ 11682 w 20000"/>
                        <a:gd name="T23" fmla="*/ 2356 h 20000"/>
                        <a:gd name="T24" fmla="*/ 15229 w 20000"/>
                        <a:gd name="T25" fmla="*/ 3358 h 20000"/>
                        <a:gd name="T26" fmla="*/ 16820 w 20000"/>
                        <a:gd name="T27" fmla="*/ 3609 h 20000"/>
                        <a:gd name="T28" fmla="*/ 18960 w 20000"/>
                        <a:gd name="T29" fmla="*/ 5714 h 20000"/>
                        <a:gd name="T30" fmla="*/ 19939 w 20000"/>
                        <a:gd name="T31" fmla="*/ 6216 h 20000"/>
                        <a:gd name="T32" fmla="*/ 18960 w 20000"/>
                        <a:gd name="T33" fmla="*/ 8822 h 20000"/>
                        <a:gd name="T34" fmla="*/ 16820 w 20000"/>
                        <a:gd name="T35" fmla="*/ 11178 h 20000"/>
                        <a:gd name="T36" fmla="*/ 16453 w 20000"/>
                        <a:gd name="T37" fmla="*/ 11178 h 20000"/>
                        <a:gd name="T38" fmla="*/ 15841 w 20000"/>
                        <a:gd name="T39" fmla="*/ 10877 h 20000"/>
                        <a:gd name="T40" fmla="*/ 15229 w 20000"/>
                        <a:gd name="T41" fmla="*/ 11880 h 20000"/>
                        <a:gd name="T42" fmla="*/ 14862 w 20000"/>
                        <a:gd name="T43" fmla="*/ 13233 h 20000"/>
                        <a:gd name="T44" fmla="*/ 15229 w 20000"/>
                        <a:gd name="T45" fmla="*/ 14536 h 20000"/>
                        <a:gd name="T46" fmla="*/ 12599 w 20000"/>
                        <a:gd name="T47" fmla="*/ 15038 h 20000"/>
                        <a:gd name="T48" fmla="*/ 11682 w 20000"/>
                        <a:gd name="T49" fmla="*/ 15789 h 20000"/>
                        <a:gd name="T50" fmla="*/ 11682 w 20000"/>
                        <a:gd name="T51" fmla="*/ 16591 h 20000"/>
                        <a:gd name="T52" fmla="*/ 11070 w 20000"/>
                        <a:gd name="T53" fmla="*/ 17093 h 20000"/>
                        <a:gd name="T54" fmla="*/ 8563 w 20000"/>
                        <a:gd name="T55" fmla="*/ 17393 h 20000"/>
                        <a:gd name="T56" fmla="*/ 8563 w 20000"/>
                        <a:gd name="T57" fmla="*/ 18647 h 20000"/>
                        <a:gd name="T58" fmla="*/ 8196 w 20000"/>
                        <a:gd name="T59" fmla="*/ 19148 h 20000"/>
                        <a:gd name="T60" fmla="*/ 7217 w 20000"/>
                        <a:gd name="T61" fmla="*/ 19148 h 20000"/>
                        <a:gd name="T62" fmla="*/ 4465 w 20000"/>
                        <a:gd name="T63" fmla="*/ 19699 h 20000"/>
                        <a:gd name="T64" fmla="*/ 3119 w 20000"/>
                        <a:gd name="T65" fmla="*/ 19950 h 20000"/>
                        <a:gd name="T66" fmla="*/ 0 w 20000"/>
                        <a:gd name="T67" fmla="*/ 14536 h 20000"/>
                        <a:gd name="T68" fmla="*/ 8196 w 20000"/>
                        <a:gd name="T69" fmla="*/ 11880 h 20000"/>
                        <a:gd name="T70" fmla="*/ 9174 w 20000"/>
                        <a:gd name="T71" fmla="*/ 7519 h 20000"/>
                        <a:gd name="T72" fmla="*/ 8196 w 20000"/>
                        <a:gd name="T73" fmla="*/ 6216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8196" y="6216"/>
                          </a:moveTo>
                          <a:lnTo>
                            <a:pt x="8196" y="4411"/>
                          </a:lnTo>
                          <a:lnTo>
                            <a:pt x="8563" y="3609"/>
                          </a:lnTo>
                          <a:lnTo>
                            <a:pt x="8563" y="2857"/>
                          </a:lnTo>
                          <a:lnTo>
                            <a:pt x="9847" y="2857"/>
                          </a:lnTo>
                          <a:lnTo>
                            <a:pt x="10092" y="2857"/>
                          </a:lnTo>
                          <a:lnTo>
                            <a:pt x="9847" y="2055"/>
                          </a:lnTo>
                          <a:lnTo>
                            <a:pt x="9174" y="2055"/>
                          </a:lnTo>
                          <a:lnTo>
                            <a:pt x="8563" y="301"/>
                          </a:lnTo>
                          <a:lnTo>
                            <a:pt x="9174" y="0"/>
                          </a:lnTo>
                          <a:lnTo>
                            <a:pt x="9847" y="0"/>
                          </a:lnTo>
                          <a:lnTo>
                            <a:pt x="11682" y="2356"/>
                          </a:lnTo>
                          <a:lnTo>
                            <a:pt x="15229" y="3358"/>
                          </a:lnTo>
                          <a:lnTo>
                            <a:pt x="16820" y="3609"/>
                          </a:lnTo>
                          <a:lnTo>
                            <a:pt x="18960" y="5714"/>
                          </a:lnTo>
                          <a:lnTo>
                            <a:pt x="19939" y="6216"/>
                          </a:lnTo>
                          <a:lnTo>
                            <a:pt x="18960" y="8822"/>
                          </a:lnTo>
                          <a:lnTo>
                            <a:pt x="16820" y="11178"/>
                          </a:lnTo>
                          <a:lnTo>
                            <a:pt x="16453" y="11178"/>
                          </a:lnTo>
                          <a:lnTo>
                            <a:pt x="15841" y="10877"/>
                          </a:lnTo>
                          <a:lnTo>
                            <a:pt x="15229" y="11880"/>
                          </a:lnTo>
                          <a:lnTo>
                            <a:pt x="14862" y="13233"/>
                          </a:lnTo>
                          <a:lnTo>
                            <a:pt x="15229" y="14536"/>
                          </a:lnTo>
                          <a:lnTo>
                            <a:pt x="12599" y="15038"/>
                          </a:lnTo>
                          <a:lnTo>
                            <a:pt x="11682" y="15789"/>
                          </a:lnTo>
                          <a:lnTo>
                            <a:pt x="11682" y="16591"/>
                          </a:lnTo>
                          <a:lnTo>
                            <a:pt x="11070" y="17093"/>
                          </a:lnTo>
                          <a:lnTo>
                            <a:pt x="8563" y="17393"/>
                          </a:lnTo>
                          <a:lnTo>
                            <a:pt x="8563" y="18647"/>
                          </a:lnTo>
                          <a:lnTo>
                            <a:pt x="8196" y="19148"/>
                          </a:lnTo>
                          <a:lnTo>
                            <a:pt x="7217" y="19148"/>
                          </a:lnTo>
                          <a:lnTo>
                            <a:pt x="4465" y="19699"/>
                          </a:lnTo>
                          <a:lnTo>
                            <a:pt x="3119" y="19950"/>
                          </a:lnTo>
                          <a:lnTo>
                            <a:pt x="0" y="14536"/>
                          </a:lnTo>
                          <a:lnTo>
                            <a:pt x="8196" y="11880"/>
                          </a:lnTo>
                          <a:lnTo>
                            <a:pt x="9174" y="7519"/>
                          </a:lnTo>
                          <a:lnTo>
                            <a:pt x="8196" y="6216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30" name="Freeform 160">
                      <a:extLst>
                        <a:ext uri="{FF2B5EF4-FFF2-40B4-BE49-F238E27FC236}">
                          <a16:creationId xmlns:a16="http://schemas.microsoft.com/office/drawing/2014/main" id="{1F404E1B-52D2-99A7-EACB-89A171C23D3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38246" y="3694959"/>
                      <a:ext cx="573795" cy="472626"/>
                    </a:xfrm>
                    <a:custGeom>
                      <a:avLst/>
                      <a:gdLst>
                        <a:gd name="T0" fmla="*/ 1412 w 20000"/>
                        <a:gd name="T1" fmla="*/ 3836 h 20000"/>
                        <a:gd name="T2" fmla="*/ 2297 w 20000"/>
                        <a:gd name="T3" fmla="*/ 3043 h 20000"/>
                        <a:gd name="T4" fmla="*/ 2845 w 20000"/>
                        <a:gd name="T5" fmla="*/ 2353 h 20000"/>
                        <a:gd name="T6" fmla="*/ 2192 w 20000"/>
                        <a:gd name="T7" fmla="*/ 1049 h 20000"/>
                        <a:gd name="T8" fmla="*/ 3393 w 20000"/>
                        <a:gd name="T9" fmla="*/ 537 h 20000"/>
                        <a:gd name="T10" fmla="*/ 5037 w 20000"/>
                        <a:gd name="T11" fmla="*/ 256 h 20000"/>
                        <a:gd name="T12" fmla="*/ 7629 w 20000"/>
                        <a:gd name="T13" fmla="*/ 1995 h 20000"/>
                        <a:gd name="T14" fmla="*/ 8303 w 20000"/>
                        <a:gd name="T15" fmla="*/ 2353 h 20000"/>
                        <a:gd name="T16" fmla="*/ 9399 w 20000"/>
                        <a:gd name="T17" fmla="*/ 3836 h 20000"/>
                        <a:gd name="T18" fmla="*/ 11886 w 20000"/>
                        <a:gd name="T19" fmla="*/ 4092 h 20000"/>
                        <a:gd name="T20" fmla="*/ 12540 w 20000"/>
                        <a:gd name="T21" fmla="*/ 4501 h 20000"/>
                        <a:gd name="T22" fmla="*/ 13109 w 20000"/>
                        <a:gd name="T23" fmla="*/ 5422 h 20000"/>
                        <a:gd name="T24" fmla="*/ 13446 w 20000"/>
                        <a:gd name="T25" fmla="*/ 5806 h 20000"/>
                        <a:gd name="T26" fmla="*/ 13741 w 20000"/>
                        <a:gd name="T27" fmla="*/ 6471 h 20000"/>
                        <a:gd name="T28" fmla="*/ 14310 w 20000"/>
                        <a:gd name="T29" fmla="*/ 7263 h 20000"/>
                        <a:gd name="T30" fmla="*/ 14204 w 20000"/>
                        <a:gd name="T31" fmla="*/ 7545 h 20000"/>
                        <a:gd name="T32" fmla="*/ 14521 w 20000"/>
                        <a:gd name="T33" fmla="*/ 8312 h 20000"/>
                        <a:gd name="T34" fmla="*/ 15174 w 20000"/>
                        <a:gd name="T35" fmla="*/ 9412 h 20000"/>
                        <a:gd name="T36" fmla="*/ 15595 w 20000"/>
                        <a:gd name="T37" fmla="*/ 9668 h 20000"/>
                        <a:gd name="T38" fmla="*/ 16059 w 20000"/>
                        <a:gd name="T39" fmla="*/ 10563 h 20000"/>
                        <a:gd name="T40" fmla="*/ 16586 w 20000"/>
                        <a:gd name="T41" fmla="*/ 11611 h 20000"/>
                        <a:gd name="T42" fmla="*/ 19642 w 20000"/>
                        <a:gd name="T43" fmla="*/ 12020 h 20000"/>
                        <a:gd name="T44" fmla="*/ 19642 w 20000"/>
                        <a:gd name="T45" fmla="*/ 14936 h 20000"/>
                        <a:gd name="T46" fmla="*/ 13741 w 20000"/>
                        <a:gd name="T47" fmla="*/ 17187 h 20000"/>
                        <a:gd name="T48" fmla="*/ 11675 w 20000"/>
                        <a:gd name="T49" fmla="*/ 19974 h 20000"/>
                        <a:gd name="T50" fmla="*/ 9947 w 20000"/>
                        <a:gd name="T51" fmla="*/ 17980 h 20000"/>
                        <a:gd name="T52" fmla="*/ 8830 w 20000"/>
                        <a:gd name="T53" fmla="*/ 18261 h 20000"/>
                        <a:gd name="T54" fmla="*/ 8746 w 20000"/>
                        <a:gd name="T55" fmla="*/ 19028 h 20000"/>
                        <a:gd name="T56" fmla="*/ 7629 w 20000"/>
                        <a:gd name="T57" fmla="*/ 18261 h 20000"/>
                        <a:gd name="T58" fmla="*/ 6238 w 20000"/>
                        <a:gd name="T59" fmla="*/ 15857 h 20000"/>
                        <a:gd name="T60" fmla="*/ 5037 w 20000"/>
                        <a:gd name="T61" fmla="*/ 14552 h 20000"/>
                        <a:gd name="T62" fmla="*/ 4489 w 20000"/>
                        <a:gd name="T63" fmla="*/ 12711 h 20000"/>
                        <a:gd name="T64" fmla="*/ 3604 w 20000"/>
                        <a:gd name="T65" fmla="*/ 10307 h 20000"/>
                        <a:gd name="T66" fmla="*/ 2508 w 20000"/>
                        <a:gd name="T67" fmla="*/ 9258 h 20000"/>
                        <a:gd name="T68" fmla="*/ 1981 w 20000"/>
                        <a:gd name="T69" fmla="*/ 7928 h 20000"/>
                        <a:gd name="T70" fmla="*/ 780 w 20000"/>
                        <a:gd name="T71" fmla="*/ 5422 h 20000"/>
                        <a:gd name="T72" fmla="*/ 0 w 20000"/>
                        <a:gd name="T73" fmla="*/ 5166 h 20000"/>
                        <a:gd name="T74" fmla="*/ 211 w 20000"/>
                        <a:gd name="T75" fmla="*/ 3708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211" y="3708"/>
                          </a:moveTo>
                          <a:lnTo>
                            <a:pt x="1412" y="3836"/>
                          </a:lnTo>
                          <a:lnTo>
                            <a:pt x="2192" y="3043"/>
                          </a:lnTo>
                          <a:lnTo>
                            <a:pt x="2297" y="3043"/>
                          </a:lnTo>
                          <a:lnTo>
                            <a:pt x="2719" y="2762"/>
                          </a:lnTo>
                          <a:lnTo>
                            <a:pt x="2845" y="2353"/>
                          </a:lnTo>
                          <a:lnTo>
                            <a:pt x="3056" y="2097"/>
                          </a:lnTo>
                          <a:lnTo>
                            <a:pt x="2192" y="1049"/>
                          </a:lnTo>
                          <a:lnTo>
                            <a:pt x="2192" y="921"/>
                          </a:lnTo>
                          <a:lnTo>
                            <a:pt x="3393" y="537"/>
                          </a:lnTo>
                          <a:lnTo>
                            <a:pt x="4152" y="0"/>
                          </a:lnTo>
                          <a:lnTo>
                            <a:pt x="5037" y="256"/>
                          </a:lnTo>
                          <a:lnTo>
                            <a:pt x="6891" y="1586"/>
                          </a:lnTo>
                          <a:lnTo>
                            <a:pt x="7629" y="1995"/>
                          </a:lnTo>
                          <a:lnTo>
                            <a:pt x="7756" y="2097"/>
                          </a:lnTo>
                          <a:lnTo>
                            <a:pt x="8303" y="2353"/>
                          </a:lnTo>
                          <a:lnTo>
                            <a:pt x="8303" y="3299"/>
                          </a:lnTo>
                          <a:lnTo>
                            <a:pt x="9399" y="3836"/>
                          </a:lnTo>
                          <a:lnTo>
                            <a:pt x="11149" y="3836"/>
                          </a:lnTo>
                          <a:lnTo>
                            <a:pt x="11886" y="4092"/>
                          </a:lnTo>
                          <a:lnTo>
                            <a:pt x="12013" y="4501"/>
                          </a:lnTo>
                          <a:lnTo>
                            <a:pt x="12540" y="4501"/>
                          </a:lnTo>
                          <a:lnTo>
                            <a:pt x="12792" y="5166"/>
                          </a:lnTo>
                          <a:lnTo>
                            <a:pt x="13109" y="5422"/>
                          </a:lnTo>
                          <a:lnTo>
                            <a:pt x="13109" y="5806"/>
                          </a:lnTo>
                          <a:lnTo>
                            <a:pt x="13446" y="5806"/>
                          </a:lnTo>
                          <a:lnTo>
                            <a:pt x="13446" y="6061"/>
                          </a:lnTo>
                          <a:lnTo>
                            <a:pt x="13741" y="6471"/>
                          </a:lnTo>
                          <a:lnTo>
                            <a:pt x="14204" y="6598"/>
                          </a:lnTo>
                          <a:lnTo>
                            <a:pt x="14310" y="7263"/>
                          </a:lnTo>
                          <a:lnTo>
                            <a:pt x="14310" y="7545"/>
                          </a:lnTo>
                          <a:lnTo>
                            <a:pt x="14204" y="7545"/>
                          </a:lnTo>
                          <a:lnTo>
                            <a:pt x="14310" y="7928"/>
                          </a:lnTo>
                          <a:lnTo>
                            <a:pt x="14521" y="8312"/>
                          </a:lnTo>
                          <a:lnTo>
                            <a:pt x="14858" y="8849"/>
                          </a:lnTo>
                          <a:lnTo>
                            <a:pt x="15174" y="9412"/>
                          </a:lnTo>
                          <a:lnTo>
                            <a:pt x="15385" y="9412"/>
                          </a:lnTo>
                          <a:lnTo>
                            <a:pt x="15595" y="9668"/>
                          </a:lnTo>
                          <a:lnTo>
                            <a:pt x="15722" y="10051"/>
                          </a:lnTo>
                          <a:lnTo>
                            <a:pt x="16059" y="10563"/>
                          </a:lnTo>
                          <a:lnTo>
                            <a:pt x="16502" y="11100"/>
                          </a:lnTo>
                          <a:lnTo>
                            <a:pt x="16586" y="11611"/>
                          </a:lnTo>
                          <a:lnTo>
                            <a:pt x="19431" y="12174"/>
                          </a:lnTo>
                          <a:lnTo>
                            <a:pt x="19642" y="12020"/>
                          </a:lnTo>
                          <a:lnTo>
                            <a:pt x="19979" y="12711"/>
                          </a:lnTo>
                          <a:lnTo>
                            <a:pt x="19642" y="14936"/>
                          </a:lnTo>
                          <a:lnTo>
                            <a:pt x="16818" y="16266"/>
                          </a:lnTo>
                          <a:lnTo>
                            <a:pt x="13741" y="17187"/>
                          </a:lnTo>
                          <a:lnTo>
                            <a:pt x="12223" y="19719"/>
                          </a:lnTo>
                          <a:lnTo>
                            <a:pt x="11675" y="19974"/>
                          </a:lnTo>
                          <a:lnTo>
                            <a:pt x="11675" y="19028"/>
                          </a:lnTo>
                          <a:lnTo>
                            <a:pt x="9947" y="17980"/>
                          </a:lnTo>
                          <a:lnTo>
                            <a:pt x="9168" y="18261"/>
                          </a:lnTo>
                          <a:lnTo>
                            <a:pt x="8830" y="18261"/>
                          </a:lnTo>
                          <a:lnTo>
                            <a:pt x="8746" y="18261"/>
                          </a:lnTo>
                          <a:lnTo>
                            <a:pt x="8746" y="19028"/>
                          </a:lnTo>
                          <a:lnTo>
                            <a:pt x="8198" y="19437"/>
                          </a:lnTo>
                          <a:lnTo>
                            <a:pt x="7629" y="18261"/>
                          </a:lnTo>
                          <a:lnTo>
                            <a:pt x="7102" y="17570"/>
                          </a:lnTo>
                          <a:lnTo>
                            <a:pt x="6238" y="15857"/>
                          </a:lnTo>
                          <a:lnTo>
                            <a:pt x="5690" y="14808"/>
                          </a:lnTo>
                          <a:lnTo>
                            <a:pt x="5037" y="14552"/>
                          </a:lnTo>
                          <a:lnTo>
                            <a:pt x="4489" y="13478"/>
                          </a:lnTo>
                          <a:lnTo>
                            <a:pt x="4489" y="12711"/>
                          </a:lnTo>
                          <a:lnTo>
                            <a:pt x="4489" y="12174"/>
                          </a:lnTo>
                          <a:lnTo>
                            <a:pt x="3604" y="10307"/>
                          </a:lnTo>
                          <a:lnTo>
                            <a:pt x="2845" y="9923"/>
                          </a:lnTo>
                          <a:lnTo>
                            <a:pt x="2508" y="9258"/>
                          </a:lnTo>
                          <a:lnTo>
                            <a:pt x="2719" y="9003"/>
                          </a:lnTo>
                          <a:lnTo>
                            <a:pt x="1981" y="7928"/>
                          </a:lnTo>
                          <a:lnTo>
                            <a:pt x="1307" y="6471"/>
                          </a:lnTo>
                          <a:lnTo>
                            <a:pt x="780" y="5422"/>
                          </a:lnTo>
                          <a:lnTo>
                            <a:pt x="443" y="5166"/>
                          </a:lnTo>
                          <a:lnTo>
                            <a:pt x="0" y="5166"/>
                          </a:lnTo>
                          <a:lnTo>
                            <a:pt x="211" y="4348"/>
                          </a:lnTo>
                          <a:lnTo>
                            <a:pt x="211" y="3708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117" name="Forme libre 197">
                    <a:extLst>
                      <a:ext uri="{FF2B5EF4-FFF2-40B4-BE49-F238E27FC236}">
                        <a16:creationId xmlns:a16="http://schemas.microsoft.com/office/drawing/2014/main" id="{54D9F71C-72AF-2F04-0621-09F2948C09EF}"/>
                      </a:ext>
                    </a:extLst>
                  </p:cNvPr>
                  <p:cNvSpPr/>
                  <p:nvPr/>
                </p:nvSpPr>
                <p:spPr>
                  <a:xfrm>
                    <a:off x="5389139" y="4166645"/>
                    <a:ext cx="131169" cy="85973"/>
                  </a:xfrm>
                  <a:custGeom>
                    <a:avLst/>
                    <a:gdLst>
                      <a:gd name="connsiteX0" fmla="*/ 69105 w 123874"/>
                      <a:gd name="connsiteY0" fmla="*/ 629 h 93580"/>
                      <a:gd name="connsiteX1" fmla="*/ 69105 w 123874"/>
                      <a:gd name="connsiteY1" fmla="*/ 629 h 93580"/>
                      <a:gd name="connsiteX2" fmla="*/ 116730 w 123874"/>
                      <a:gd name="connsiteY2" fmla="*/ 7773 h 93580"/>
                      <a:gd name="connsiteX3" fmla="*/ 121493 w 123874"/>
                      <a:gd name="connsiteY3" fmla="*/ 14917 h 93580"/>
                      <a:gd name="connsiteX4" fmla="*/ 123874 w 123874"/>
                      <a:gd name="connsiteY4" fmla="*/ 22060 h 93580"/>
                      <a:gd name="connsiteX5" fmla="*/ 116730 w 123874"/>
                      <a:gd name="connsiteY5" fmla="*/ 38729 h 93580"/>
                      <a:gd name="connsiteX6" fmla="*/ 109586 w 123874"/>
                      <a:gd name="connsiteY6" fmla="*/ 43492 h 93580"/>
                      <a:gd name="connsiteX7" fmla="*/ 102443 w 123874"/>
                      <a:gd name="connsiteY7" fmla="*/ 50635 h 93580"/>
                      <a:gd name="connsiteX8" fmla="*/ 81011 w 123874"/>
                      <a:gd name="connsiteY8" fmla="*/ 62542 h 93580"/>
                      <a:gd name="connsiteX9" fmla="*/ 73868 w 123874"/>
                      <a:gd name="connsiteY9" fmla="*/ 69685 h 93580"/>
                      <a:gd name="connsiteX10" fmla="*/ 42911 w 123874"/>
                      <a:gd name="connsiteY10" fmla="*/ 76829 h 93580"/>
                      <a:gd name="connsiteX11" fmla="*/ 28624 w 123874"/>
                      <a:gd name="connsiteY11" fmla="*/ 81592 h 93580"/>
                      <a:gd name="connsiteX12" fmla="*/ 14336 w 123874"/>
                      <a:gd name="connsiteY12" fmla="*/ 88735 h 93580"/>
                      <a:gd name="connsiteX13" fmla="*/ 7193 w 123874"/>
                      <a:gd name="connsiteY13" fmla="*/ 93498 h 93580"/>
                      <a:gd name="connsiteX14" fmla="*/ 7193 w 123874"/>
                      <a:gd name="connsiteY14" fmla="*/ 79210 h 93580"/>
                      <a:gd name="connsiteX15" fmla="*/ 4811 w 123874"/>
                      <a:gd name="connsiteY15" fmla="*/ 69685 h 93580"/>
                      <a:gd name="connsiteX16" fmla="*/ 49 w 123874"/>
                      <a:gd name="connsiteY16" fmla="*/ 60160 h 93580"/>
                      <a:gd name="connsiteX17" fmla="*/ 2430 w 123874"/>
                      <a:gd name="connsiteY17" fmla="*/ 53017 h 93580"/>
                      <a:gd name="connsiteX18" fmla="*/ 14336 w 123874"/>
                      <a:gd name="connsiteY18" fmla="*/ 38729 h 93580"/>
                      <a:gd name="connsiteX19" fmla="*/ 23861 w 123874"/>
                      <a:gd name="connsiteY19" fmla="*/ 36348 h 93580"/>
                      <a:gd name="connsiteX20" fmla="*/ 38149 w 123874"/>
                      <a:gd name="connsiteY20" fmla="*/ 31585 h 93580"/>
                      <a:gd name="connsiteX21" fmla="*/ 45293 w 123874"/>
                      <a:gd name="connsiteY21" fmla="*/ 26823 h 93580"/>
                      <a:gd name="connsiteX22" fmla="*/ 69105 w 123874"/>
                      <a:gd name="connsiteY22" fmla="*/ 629 h 935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123874" h="93580">
                        <a:moveTo>
                          <a:pt x="69105" y="629"/>
                        </a:moveTo>
                        <a:lnTo>
                          <a:pt x="69105" y="629"/>
                        </a:lnTo>
                        <a:cubicBezTo>
                          <a:pt x="81686" y="1369"/>
                          <a:pt x="104852" y="-4105"/>
                          <a:pt x="116730" y="7773"/>
                        </a:cubicBezTo>
                        <a:cubicBezTo>
                          <a:pt x="118754" y="9797"/>
                          <a:pt x="119905" y="12536"/>
                          <a:pt x="121493" y="14917"/>
                        </a:cubicBezTo>
                        <a:cubicBezTo>
                          <a:pt x="122287" y="17298"/>
                          <a:pt x="123874" y="19550"/>
                          <a:pt x="123874" y="22060"/>
                        </a:cubicBezTo>
                        <a:cubicBezTo>
                          <a:pt x="123874" y="27526"/>
                          <a:pt x="120619" y="34840"/>
                          <a:pt x="116730" y="38729"/>
                        </a:cubicBezTo>
                        <a:cubicBezTo>
                          <a:pt x="114706" y="40753"/>
                          <a:pt x="111785" y="41660"/>
                          <a:pt x="109586" y="43492"/>
                        </a:cubicBezTo>
                        <a:cubicBezTo>
                          <a:pt x="106999" y="45648"/>
                          <a:pt x="105101" y="48568"/>
                          <a:pt x="102443" y="50635"/>
                        </a:cubicBezTo>
                        <a:cubicBezTo>
                          <a:pt x="90162" y="60187"/>
                          <a:pt x="91789" y="58948"/>
                          <a:pt x="81011" y="62542"/>
                        </a:cubicBezTo>
                        <a:cubicBezTo>
                          <a:pt x="78630" y="64923"/>
                          <a:pt x="76455" y="67529"/>
                          <a:pt x="73868" y="69685"/>
                        </a:cubicBezTo>
                        <a:cubicBezTo>
                          <a:pt x="63218" y="78560"/>
                          <a:pt x="60844" y="75036"/>
                          <a:pt x="42911" y="76829"/>
                        </a:cubicBezTo>
                        <a:cubicBezTo>
                          <a:pt x="38149" y="78417"/>
                          <a:pt x="32801" y="78808"/>
                          <a:pt x="28624" y="81592"/>
                        </a:cubicBezTo>
                        <a:cubicBezTo>
                          <a:pt x="19391" y="87746"/>
                          <a:pt x="24195" y="85449"/>
                          <a:pt x="14336" y="88735"/>
                        </a:cubicBezTo>
                        <a:cubicBezTo>
                          <a:pt x="11955" y="90323"/>
                          <a:pt x="9969" y="94192"/>
                          <a:pt x="7193" y="93498"/>
                        </a:cubicBezTo>
                        <a:cubicBezTo>
                          <a:pt x="1330" y="92032"/>
                          <a:pt x="6704" y="80676"/>
                          <a:pt x="7193" y="79210"/>
                        </a:cubicBezTo>
                        <a:cubicBezTo>
                          <a:pt x="6399" y="76035"/>
                          <a:pt x="5960" y="72749"/>
                          <a:pt x="4811" y="69685"/>
                        </a:cubicBezTo>
                        <a:cubicBezTo>
                          <a:pt x="3565" y="66361"/>
                          <a:pt x="551" y="63674"/>
                          <a:pt x="49" y="60160"/>
                        </a:cubicBezTo>
                        <a:cubicBezTo>
                          <a:pt x="-306" y="57675"/>
                          <a:pt x="1308" y="55262"/>
                          <a:pt x="2430" y="53017"/>
                        </a:cubicBezTo>
                        <a:cubicBezTo>
                          <a:pt x="4402" y="49073"/>
                          <a:pt x="10651" y="40835"/>
                          <a:pt x="14336" y="38729"/>
                        </a:cubicBezTo>
                        <a:cubicBezTo>
                          <a:pt x="17177" y="37105"/>
                          <a:pt x="20726" y="37288"/>
                          <a:pt x="23861" y="36348"/>
                        </a:cubicBezTo>
                        <a:cubicBezTo>
                          <a:pt x="28670" y="34905"/>
                          <a:pt x="33386" y="33173"/>
                          <a:pt x="38149" y="31585"/>
                        </a:cubicBezTo>
                        <a:cubicBezTo>
                          <a:pt x="40864" y="30680"/>
                          <a:pt x="42504" y="27466"/>
                          <a:pt x="45293" y="26823"/>
                        </a:cubicBezTo>
                        <a:cubicBezTo>
                          <a:pt x="83288" y="18056"/>
                          <a:pt x="65136" y="4995"/>
                          <a:pt x="69105" y="629"/>
                        </a:cubicBezTo>
                        <a:close/>
                      </a:path>
                    </a:pathLst>
                  </a:custGeom>
                  <a:solidFill>
                    <a:srgbClr val="FF58AC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113" name="Freeform 254">
                <a:extLst>
                  <a:ext uri="{FF2B5EF4-FFF2-40B4-BE49-F238E27FC236}">
                    <a16:creationId xmlns:a16="http://schemas.microsoft.com/office/drawing/2014/main" id="{DB2ACA81-C76F-4ABE-7A03-B1019BEDC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8419" y="2713385"/>
                <a:ext cx="28363" cy="94953"/>
              </a:xfrm>
              <a:custGeom>
                <a:avLst/>
                <a:gdLst>
                  <a:gd name="T0" fmla="*/ 8966 w 20000"/>
                  <a:gd name="T1" fmla="*/ 622 h 20000"/>
                  <a:gd name="T2" fmla="*/ 14138 w 20000"/>
                  <a:gd name="T3" fmla="*/ 622 h 20000"/>
                  <a:gd name="T4" fmla="*/ 14138 w 20000"/>
                  <a:gd name="T5" fmla="*/ 0 h 20000"/>
                  <a:gd name="T6" fmla="*/ 19655 w 20000"/>
                  <a:gd name="T7" fmla="*/ 0 h 20000"/>
                  <a:gd name="T8" fmla="*/ 19655 w 20000"/>
                  <a:gd name="T9" fmla="*/ 622 h 20000"/>
                  <a:gd name="T10" fmla="*/ 14138 w 20000"/>
                  <a:gd name="T11" fmla="*/ 3212 h 20000"/>
                  <a:gd name="T12" fmla="*/ 14138 w 20000"/>
                  <a:gd name="T13" fmla="*/ 4249 h 20000"/>
                  <a:gd name="T14" fmla="*/ 12759 w 20000"/>
                  <a:gd name="T15" fmla="*/ 4249 h 20000"/>
                  <a:gd name="T16" fmla="*/ 12759 w 20000"/>
                  <a:gd name="T17" fmla="*/ 5907 h 20000"/>
                  <a:gd name="T18" fmla="*/ 14138 w 20000"/>
                  <a:gd name="T19" fmla="*/ 7565 h 20000"/>
                  <a:gd name="T20" fmla="*/ 14138 w 20000"/>
                  <a:gd name="T21" fmla="*/ 11295 h 20000"/>
                  <a:gd name="T22" fmla="*/ 14138 w 20000"/>
                  <a:gd name="T23" fmla="*/ 14404 h 20000"/>
                  <a:gd name="T24" fmla="*/ 14138 w 20000"/>
                  <a:gd name="T25" fmla="*/ 18238 h 20000"/>
                  <a:gd name="T26" fmla="*/ 8966 w 20000"/>
                  <a:gd name="T27" fmla="*/ 19896 h 20000"/>
                  <a:gd name="T28" fmla="*/ 8966 w 20000"/>
                  <a:gd name="T29" fmla="*/ 16062 h 20000"/>
                  <a:gd name="T30" fmla="*/ 5517 w 20000"/>
                  <a:gd name="T31" fmla="*/ 13368 h 20000"/>
                  <a:gd name="T32" fmla="*/ 0 w 20000"/>
                  <a:gd name="T33" fmla="*/ 11295 h 20000"/>
                  <a:gd name="T34" fmla="*/ 3448 w 20000"/>
                  <a:gd name="T35" fmla="*/ 9119 h 20000"/>
                  <a:gd name="T36" fmla="*/ 0 w 20000"/>
                  <a:gd name="T37" fmla="*/ 7565 h 20000"/>
                  <a:gd name="T38" fmla="*/ 3448 w 20000"/>
                  <a:gd name="T39" fmla="*/ 7047 h 20000"/>
                  <a:gd name="T40" fmla="*/ 5517 w 20000"/>
                  <a:gd name="T41" fmla="*/ 4249 h 20000"/>
                  <a:gd name="T42" fmla="*/ 8966 w 20000"/>
                  <a:gd name="T43" fmla="*/ 62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00" h="20000">
                    <a:moveTo>
                      <a:pt x="8966" y="622"/>
                    </a:moveTo>
                    <a:lnTo>
                      <a:pt x="14138" y="622"/>
                    </a:lnTo>
                    <a:lnTo>
                      <a:pt x="14138" y="0"/>
                    </a:lnTo>
                    <a:lnTo>
                      <a:pt x="19655" y="0"/>
                    </a:lnTo>
                    <a:lnTo>
                      <a:pt x="19655" y="622"/>
                    </a:lnTo>
                    <a:lnTo>
                      <a:pt x="14138" y="3212"/>
                    </a:lnTo>
                    <a:lnTo>
                      <a:pt x="14138" y="4249"/>
                    </a:lnTo>
                    <a:lnTo>
                      <a:pt x="12759" y="4249"/>
                    </a:lnTo>
                    <a:lnTo>
                      <a:pt x="12759" y="5907"/>
                    </a:lnTo>
                    <a:lnTo>
                      <a:pt x="14138" y="7565"/>
                    </a:lnTo>
                    <a:lnTo>
                      <a:pt x="14138" y="11295"/>
                    </a:lnTo>
                    <a:lnTo>
                      <a:pt x="14138" y="14404"/>
                    </a:lnTo>
                    <a:lnTo>
                      <a:pt x="14138" y="18238"/>
                    </a:lnTo>
                    <a:lnTo>
                      <a:pt x="8966" y="19896"/>
                    </a:lnTo>
                    <a:lnTo>
                      <a:pt x="8966" y="16062"/>
                    </a:lnTo>
                    <a:lnTo>
                      <a:pt x="5517" y="13368"/>
                    </a:lnTo>
                    <a:lnTo>
                      <a:pt x="0" y="11295"/>
                    </a:lnTo>
                    <a:lnTo>
                      <a:pt x="3448" y="9119"/>
                    </a:lnTo>
                    <a:lnTo>
                      <a:pt x="0" y="7565"/>
                    </a:lnTo>
                    <a:lnTo>
                      <a:pt x="3448" y="7047"/>
                    </a:lnTo>
                    <a:lnTo>
                      <a:pt x="5517" y="4249"/>
                    </a:lnTo>
                    <a:lnTo>
                      <a:pt x="8966" y="622"/>
                    </a:lnTo>
                    <a:close/>
                  </a:path>
                </a:pathLst>
              </a:custGeom>
              <a:solidFill>
                <a:srgbClr val="319CDD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105" name="Freeform 214">
              <a:extLst>
                <a:ext uri="{FF2B5EF4-FFF2-40B4-BE49-F238E27FC236}">
                  <a16:creationId xmlns:a16="http://schemas.microsoft.com/office/drawing/2014/main" id="{99CF7119-CF01-7265-9D16-B39EF4216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092" y="7834986"/>
              <a:ext cx="728830" cy="612095"/>
            </a:xfrm>
            <a:custGeom>
              <a:avLst/>
              <a:gdLst>
                <a:gd name="T0" fmla="*/ 16612 w 20000"/>
                <a:gd name="T1" fmla="*/ 1418 h 20000"/>
                <a:gd name="T2" fmla="*/ 18424 w 20000"/>
                <a:gd name="T3" fmla="*/ 2983 h 20000"/>
                <a:gd name="T4" fmla="*/ 19992 w 20000"/>
                <a:gd name="T5" fmla="*/ 3540 h 20000"/>
                <a:gd name="T6" fmla="*/ 19527 w 20000"/>
                <a:gd name="T7" fmla="*/ 7139 h 20000"/>
                <a:gd name="T8" fmla="*/ 18939 w 20000"/>
                <a:gd name="T9" fmla="*/ 7697 h 20000"/>
                <a:gd name="T10" fmla="*/ 18220 w 20000"/>
                <a:gd name="T11" fmla="*/ 7941 h 20000"/>
                <a:gd name="T12" fmla="*/ 17159 w 20000"/>
                <a:gd name="T13" fmla="*/ 9418 h 20000"/>
                <a:gd name="T14" fmla="*/ 16743 w 20000"/>
                <a:gd name="T15" fmla="*/ 9418 h 20000"/>
                <a:gd name="T16" fmla="*/ 15853 w 20000"/>
                <a:gd name="T17" fmla="*/ 9672 h 20000"/>
                <a:gd name="T18" fmla="*/ 16057 w 20000"/>
                <a:gd name="T19" fmla="*/ 10836 h 20000"/>
                <a:gd name="T20" fmla="*/ 17331 w 20000"/>
                <a:gd name="T21" fmla="*/ 10631 h 20000"/>
                <a:gd name="T22" fmla="*/ 16400 w 20000"/>
                <a:gd name="T23" fmla="*/ 12293 h 20000"/>
                <a:gd name="T24" fmla="*/ 17290 w 20000"/>
                <a:gd name="T25" fmla="*/ 13819 h 20000"/>
                <a:gd name="T26" fmla="*/ 17412 w 20000"/>
                <a:gd name="T27" fmla="*/ 14680 h 20000"/>
                <a:gd name="T28" fmla="*/ 17837 w 20000"/>
                <a:gd name="T29" fmla="*/ 14973 h 20000"/>
                <a:gd name="T30" fmla="*/ 17673 w 20000"/>
                <a:gd name="T31" fmla="*/ 15531 h 20000"/>
                <a:gd name="T32" fmla="*/ 17331 w 20000"/>
                <a:gd name="T33" fmla="*/ 16597 h 20000"/>
                <a:gd name="T34" fmla="*/ 17078 w 20000"/>
                <a:gd name="T35" fmla="*/ 17614 h 20000"/>
                <a:gd name="T36" fmla="*/ 16269 w 20000"/>
                <a:gd name="T37" fmla="*/ 18670 h 20000"/>
                <a:gd name="T38" fmla="*/ 15216 w 20000"/>
                <a:gd name="T39" fmla="*/ 18670 h 20000"/>
                <a:gd name="T40" fmla="*/ 14416 w 20000"/>
                <a:gd name="T41" fmla="*/ 19491 h 20000"/>
                <a:gd name="T42" fmla="*/ 13951 w 20000"/>
                <a:gd name="T43" fmla="*/ 19491 h 20000"/>
                <a:gd name="T44" fmla="*/ 13437 w 20000"/>
                <a:gd name="T45" fmla="*/ 19374 h 20000"/>
                <a:gd name="T46" fmla="*/ 12433 w 20000"/>
                <a:gd name="T47" fmla="*/ 18670 h 20000"/>
                <a:gd name="T48" fmla="*/ 11535 w 20000"/>
                <a:gd name="T49" fmla="*/ 18826 h 20000"/>
                <a:gd name="T50" fmla="*/ 11078 w 20000"/>
                <a:gd name="T51" fmla="*/ 19589 h 20000"/>
                <a:gd name="T52" fmla="*/ 10441 w 20000"/>
                <a:gd name="T53" fmla="*/ 19227 h 20000"/>
                <a:gd name="T54" fmla="*/ 9894 w 20000"/>
                <a:gd name="T55" fmla="*/ 18171 h 20000"/>
                <a:gd name="T56" fmla="*/ 9429 w 20000"/>
                <a:gd name="T57" fmla="*/ 17653 h 20000"/>
                <a:gd name="T58" fmla="*/ 9510 w 20000"/>
                <a:gd name="T59" fmla="*/ 16293 h 20000"/>
                <a:gd name="T60" fmla="*/ 8751 w 20000"/>
                <a:gd name="T61" fmla="*/ 16039 h 20000"/>
                <a:gd name="T62" fmla="*/ 8408 w 20000"/>
                <a:gd name="T63" fmla="*/ 15736 h 20000"/>
                <a:gd name="T64" fmla="*/ 7445 w 20000"/>
                <a:gd name="T65" fmla="*/ 16293 h 20000"/>
                <a:gd name="T66" fmla="*/ 6343 w 20000"/>
                <a:gd name="T67" fmla="*/ 16450 h 20000"/>
                <a:gd name="T68" fmla="*/ 4906 w 20000"/>
                <a:gd name="T69" fmla="*/ 16196 h 20000"/>
                <a:gd name="T70" fmla="*/ 4139 w 20000"/>
                <a:gd name="T71" fmla="*/ 15795 h 20000"/>
                <a:gd name="T72" fmla="*/ 2318 w 20000"/>
                <a:gd name="T73" fmla="*/ 14416 h 20000"/>
                <a:gd name="T74" fmla="*/ 2449 w 20000"/>
                <a:gd name="T75" fmla="*/ 13770 h 20000"/>
                <a:gd name="T76" fmla="*/ 1437 w 20000"/>
                <a:gd name="T77" fmla="*/ 12293 h 20000"/>
                <a:gd name="T78" fmla="*/ 669 w 20000"/>
                <a:gd name="T79" fmla="*/ 11540 h 20000"/>
                <a:gd name="T80" fmla="*/ 416 w 20000"/>
                <a:gd name="T81" fmla="*/ 9917 h 20000"/>
                <a:gd name="T82" fmla="*/ 2114 w 20000"/>
                <a:gd name="T83" fmla="*/ 8900 h 20000"/>
                <a:gd name="T84" fmla="*/ 2449 w 20000"/>
                <a:gd name="T85" fmla="*/ 6778 h 20000"/>
                <a:gd name="T86" fmla="*/ 3673 w 20000"/>
                <a:gd name="T87" fmla="*/ 4606 h 20000"/>
                <a:gd name="T88" fmla="*/ 4571 w 20000"/>
                <a:gd name="T89" fmla="*/ 5115 h 20000"/>
                <a:gd name="T90" fmla="*/ 5322 w 20000"/>
                <a:gd name="T91" fmla="*/ 6377 h 20000"/>
                <a:gd name="T92" fmla="*/ 7012 w 20000"/>
                <a:gd name="T93" fmla="*/ 7394 h 20000"/>
                <a:gd name="T94" fmla="*/ 8751 w 20000"/>
                <a:gd name="T95" fmla="*/ 8196 h 20000"/>
                <a:gd name="T96" fmla="*/ 10784 w 20000"/>
                <a:gd name="T97" fmla="*/ 8597 h 20000"/>
                <a:gd name="T98" fmla="*/ 12767 w 20000"/>
                <a:gd name="T99" fmla="*/ 6885 h 20000"/>
                <a:gd name="T100" fmla="*/ 13437 w 20000"/>
                <a:gd name="T101" fmla="*/ 6328 h 20000"/>
                <a:gd name="T102" fmla="*/ 14286 w 20000"/>
                <a:gd name="T103" fmla="*/ 5418 h 20000"/>
                <a:gd name="T104" fmla="*/ 15176 w 20000"/>
                <a:gd name="T105" fmla="*/ 4919 h 20000"/>
                <a:gd name="T106" fmla="*/ 13951 w 20000"/>
                <a:gd name="T107" fmla="*/ 4362 h 20000"/>
                <a:gd name="T108" fmla="*/ 13567 w 20000"/>
                <a:gd name="T109" fmla="*/ 3042 h 20000"/>
                <a:gd name="T110" fmla="*/ 14335 w 20000"/>
                <a:gd name="T111" fmla="*/ 101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000" h="20000">
                  <a:moveTo>
                    <a:pt x="14841" y="108"/>
                  </a:moveTo>
                  <a:lnTo>
                    <a:pt x="15004" y="0"/>
                  </a:lnTo>
                  <a:lnTo>
                    <a:pt x="15216" y="108"/>
                  </a:lnTo>
                  <a:lnTo>
                    <a:pt x="15641" y="205"/>
                  </a:lnTo>
                  <a:lnTo>
                    <a:pt x="15853" y="254"/>
                  </a:lnTo>
                  <a:lnTo>
                    <a:pt x="15976" y="362"/>
                  </a:lnTo>
                  <a:lnTo>
                    <a:pt x="16612" y="1418"/>
                  </a:lnTo>
                  <a:lnTo>
                    <a:pt x="16873" y="1721"/>
                  </a:lnTo>
                  <a:lnTo>
                    <a:pt x="17078" y="2230"/>
                  </a:lnTo>
                  <a:lnTo>
                    <a:pt x="17208" y="2484"/>
                  </a:lnTo>
                  <a:lnTo>
                    <a:pt x="17331" y="2641"/>
                  </a:lnTo>
                  <a:lnTo>
                    <a:pt x="17673" y="2641"/>
                  </a:lnTo>
                  <a:lnTo>
                    <a:pt x="17878" y="2641"/>
                  </a:lnTo>
                  <a:lnTo>
                    <a:pt x="18424" y="2983"/>
                  </a:lnTo>
                  <a:lnTo>
                    <a:pt x="18776" y="3795"/>
                  </a:lnTo>
                  <a:lnTo>
                    <a:pt x="18939" y="3795"/>
                  </a:lnTo>
                  <a:lnTo>
                    <a:pt x="19273" y="3697"/>
                  </a:lnTo>
                  <a:lnTo>
                    <a:pt x="19396" y="3443"/>
                  </a:lnTo>
                  <a:lnTo>
                    <a:pt x="19739" y="3296"/>
                  </a:lnTo>
                  <a:lnTo>
                    <a:pt x="19992" y="3139"/>
                  </a:lnTo>
                  <a:lnTo>
                    <a:pt x="19992" y="3540"/>
                  </a:lnTo>
                  <a:lnTo>
                    <a:pt x="19992" y="3941"/>
                  </a:lnTo>
                  <a:lnTo>
                    <a:pt x="19951" y="4098"/>
                  </a:lnTo>
                  <a:lnTo>
                    <a:pt x="19951" y="5516"/>
                  </a:lnTo>
                  <a:lnTo>
                    <a:pt x="19527" y="5320"/>
                  </a:lnTo>
                  <a:lnTo>
                    <a:pt x="19314" y="5672"/>
                  </a:lnTo>
                  <a:lnTo>
                    <a:pt x="19608" y="6631"/>
                  </a:lnTo>
                  <a:lnTo>
                    <a:pt x="19527" y="7139"/>
                  </a:lnTo>
                  <a:lnTo>
                    <a:pt x="19527" y="7296"/>
                  </a:lnTo>
                  <a:lnTo>
                    <a:pt x="19396" y="7139"/>
                  </a:lnTo>
                  <a:lnTo>
                    <a:pt x="19273" y="7042"/>
                  </a:lnTo>
                  <a:lnTo>
                    <a:pt x="19273" y="7296"/>
                  </a:lnTo>
                  <a:lnTo>
                    <a:pt x="19110" y="7443"/>
                  </a:lnTo>
                  <a:lnTo>
                    <a:pt x="19061" y="7638"/>
                  </a:lnTo>
                  <a:lnTo>
                    <a:pt x="18939" y="7697"/>
                  </a:lnTo>
                  <a:lnTo>
                    <a:pt x="18776" y="7795"/>
                  </a:lnTo>
                  <a:lnTo>
                    <a:pt x="18776" y="7844"/>
                  </a:lnTo>
                  <a:lnTo>
                    <a:pt x="18857" y="8039"/>
                  </a:lnTo>
                  <a:lnTo>
                    <a:pt x="18727" y="8039"/>
                  </a:lnTo>
                  <a:lnTo>
                    <a:pt x="18514" y="8039"/>
                  </a:lnTo>
                  <a:lnTo>
                    <a:pt x="18392" y="7844"/>
                  </a:lnTo>
                  <a:lnTo>
                    <a:pt x="18220" y="7941"/>
                  </a:lnTo>
                  <a:lnTo>
                    <a:pt x="18220" y="8196"/>
                  </a:lnTo>
                  <a:lnTo>
                    <a:pt x="18180" y="8352"/>
                  </a:lnTo>
                  <a:lnTo>
                    <a:pt x="18049" y="8499"/>
                  </a:lnTo>
                  <a:lnTo>
                    <a:pt x="17755" y="8753"/>
                  </a:lnTo>
                  <a:lnTo>
                    <a:pt x="17624" y="9164"/>
                  </a:lnTo>
                  <a:lnTo>
                    <a:pt x="17331" y="9262"/>
                  </a:lnTo>
                  <a:lnTo>
                    <a:pt x="17159" y="9418"/>
                  </a:lnTo>
                  <a:lnTo>
                    <a:pt x="16955" y="9672"/>
                  </a:lnTo>
                  <a:lnTo>
                    <a:pt x="16743" y="9917"/>
                  </a:lnTo>
                  <a:lnTo>
                    <a:pt x="16653" y="9819"/>
                  </a:lnTo>
                  <a:lnTo>
                    <a:pt x="16776" y="9672"/>
                  </a:lnTo>
                  <a:lnTo>
                    <a:pt x="16776" y="9565"/>
                  </a:lnTo>
                  <a:lnTo>
                    <a:pt x="16873" y="9516"/>
                  </a:lnTo>
                  <a:lnTo>
                    <a:pt x="16743" y="9418"/>
                  </a:lnTo>
                  <a:lnTo>
                    <a:pt x="16653" y="9262"/>
                  </a:lnTo>
                  <a:lnTo>
                    <a:pt x="16873" y="8753"/>
                  </a:lnTo>
                  <a:lnTo>
                    <a:pt x="16612" y="8499"/>
                  </a:lnTo>
                  <a:lnTo>
                    <a:pt x="16318" y="8704"/>
                  </a:lnTo>
                  <a:lnTo>
                    <a:pt x="16106" y="9164"/>
                  </a:lnTo>
                  <a:lnTo>
                    <a:pt x="15894" y="9418"/>
                  </a:lnTo>
                  <a:lnTo>
                    <a:pt x="15853" y="9672"/>
                  </a:lnTo>
                  <a:lnTo>
                    <a:pt x="15722" y="9770"/>
                  </a:lnTo>
                  <a:lnTo>
                    <a:pt x="15429" y="9770"/>
                  </a:lnTo>
                  <a:lnTo>
                    <a:pt x="15510" y="10171"/>
                  </a:lnTo>
                  <a:lnTo>
                    <a:pt x="15641" y="10474"/>
                  </a:lnTo>
                  <a:lnTo>
                    <a:pt x="15771" y="10435"/>
                  </a:lnTo>
                  <a:lnTo>
                    <a:pt x="15976" y="10572"/>
                  </a:lnTo>
                  <a:lnTo>
                    <a:pt x="16057" y="10836"/>
                  </a:lnTo>
                  <a:lnTo>
                    <a:pt x="16188" y="10983"/>
                  </a:lnTo>
                  <a:lnTo>
                    <a:pt x="16318" y="10875"/>
                  </a:lnTo>
                  <a:lnTo>
                    <a:pt x="16522" y="10631"/>
                  </a:lnTo>
                  <a:lnTo>
                    <a:pt x="16653" y="10474"/>
                  </a:lnTo>
                  <a:lnTo>
                    <a:pt x="16955" y="10631"/>
                  </a:lnTo>
                  <a:lnTo>
                    <a:pt x="17159" y="10631"/>
                  </a:lnTo>
                  <a:lnTo>
                    <a:pt x="17331" y="10631"/>
                  </a:lnTo>
                  <a:lnTo>
                    <a:pt x="17331" y="10983"/>
                  </a:lnTo>
                  <a:lnTo>
                    <a:pt x="17159" y="10875"/>
                  </a:lnTo>
                  <a:lnTo>
                    <a:pt x="16776" y="11139"/>
                  </a:lnTo>
                  <a:lnTo>
                    <a:pt x="16873" y="11237"/>
                  </a:lnTo>
                  <a:lnTo>
                    <a:pt x="16612" y="11638"/>
                  </a:lnTo>
                  <a:lnTo>
                    <a:pt x="16400" y="12039"/>
                  </a:lnTo>
                  <a:lnTo>
                    <a:pt x="16400" y="12293"/>
                  </a:lnTo>
                  <a:lnTo>
                    <a:pt x="16776" y="12557"/>
                  </a:lnTo>
                  <a:lnTo>
                    <a:pt x="17078" y="13154"/>
                  </a:lnTo>
                  <a:lnTo>
                    <a:pt x="17208" y="13262"/>
                  </a:lnTo>
                  <a:lnTo>
                    <a:pt x="17290" y="13516"/>
                  </a:lnTo>
                  <a:lnTo>
                    <a:pt x="17494" y="13770"/>
                  </a:lnTo>
                  <a:lnTo>
                    <a:pt x="17624" y="13917"/>
                  </a:lnTo>
                  <a:lnTo>
                    <a:pt x="17290" y="13819"/>
                  </a:lnTo>
                  <a:lnTo>
                    <a:pt x="17159" y="13770"/>
                  </a:lnTo>
                  <a:lnTo>
                    <a:pt x="17078" y="13819"/>
                  </a:lnTo>
                  <a:lnTo>
                    <a:pt x="17208" y="13819"/>
                  </a:lnTo>
                  <a:lnTo>
                    <a:pt x="17412" y="14073"/>
                  </a:lnTo>
                  <a:lnTo>
                    <a:pt x="17673" y="14416"/>
                  </a:lnTo>
                  <a:lnTo>
                    <a:pt x="17494" y="14474"/>
                  </a:lnTo>
                  <a:lnTo>
                    <a:pt x="17412" y="14680"/>
                  </a:lnTo>
                  <a:lnTo>
                    <a:pt x="17208" y="14680"/>
                  </a:lnTo>
                  <a:lnTo>
                    <a:pt x="17159" y="14826"/>
                  </a:lnTo>
                  <a:lnTo>
                    <a:pt x="17290" y="14729"/>
                  </a:lnTo>
                  <a:lnTo>
                    <a:pt x="17290" y="14875"/>
                  </a:lnTo>
                  <a:lnTo>
                    <a:pt x="17543" y="14729"/>
                  </a:lnTo>
                  <a:lnTo>
                    <a:pt x="17755" y="14875"/>
                  </a:lnTo>
                  <a:lnTo>
                    <a:pt x="17837" y="14973"/>
                  </a:lnTo>
                  <a:lnTo>
                    <a:pt x="17673" y="15130"/>
                  </a:lnTo>
                  <a:lnTo>
                    <a:pt x="17837" y="15130"/>
                  </a:lnTo>
                  <a:lnTo>
                    <a:pt x="17837" y="15276"/>
                  </a:lnTo>
                  <a:lnTo>
                    <a:pt x="17673" y="15276"/>
                  </a:lnTo>
                  <a:lnTo>
                    <a:pt x="17755" y="15374"/>
                  </a:lnTo>
                  <a:lnTo>
                    <a:pt x="17755" y="15531"/>
                  </a:lnTo>
                  <a:lnTo>
                    <a:pt x="17673" y="15531"/>
                  </a:lnTo>
                  <a:lnTo>
                    <a:pt x="17673" y="15638"/>
                  </a:lnTo>
                  <a:lnTo>
                    <a:pt x="17837" y="15736"/>
                  </a:lnTo>
                  <a:lnTo>
                    <a:pt x="17673" y="15795"/>
                  </a:lnTo>
                  <a:lnTo>
                    <a:pt x="17673" y="15736"/>
                  </a:lnTo>
                  <a:lnTo>
                    <a:pt x="17624" y="15795"/>
                  </a:lnTo>
                  <a:lnTo>
                    <a:pt x="17494" y="16196"/>
                  </a:lnTo>
                  <a:lnTo>
                    <a:pt x="17331" y="16597"/>
                  </a:lnTo>
                  <a:lnTo>
                    <a:pt x="17208" y="16597"/>
                  </a:lnTo>
                  <a:lnTo>
                    <a:pt x="17208" y="16694"/>
                  </a:lnTo>
                  <a:lnTo>
                    <a:pt x="17290" y="16792"/>
                  </a:lnTo>
                  <a:lnTo>
                    <a:pt x="17208" y="16949"/>
                  </a:lnTo>
                  <a:lnTo>
                    <a:pt x="17208" y="17213"/>
                  </a:lnTo>
                  <a:lnTo>
                    <a:pt x="17208" y="17359"/>
                  </a:lnTo>
                  <a:lnTo>
                    <a:pt x="17078" y="17614"/>
                  </a:lnTo>
                  <a:lnTo>
                    <a:pt x="16955" y="17770"/>
                  </a:lnTo>
                  <a:lnTo>
                    <a:pt x="16743" y="17868"/>
                  </a:lnTo>
                  <a:lnTo>
                    <a:pt x="16776" y="17917"/>
                  </a:lnTo>
                  <a:lnTo>
                    <a:pt x="16612" y="18171"/>
                  </a:lnTo>
                  <a:lnTo>
                    <a:pt x="16441" y="18269"/>
                  </a:lnTo>
                  <a:lnTo>
                    <a:pt x="16400" y="18269"/>
                  </a:lnTo>
                  <a:lnTo>
                    <a:pt x="16269" y="18670"/>
                  </a:lnTo>
                  <a:lnTo>
                    <a:pt x="15976" y="18729"/>
                  </a:lnTo>
                  <a:lnTo>
                    <a:pt x="15894" y="18826"/>
                  </a:lnTo>
                  <a:lnTo>
                    <a:pt x="15771" y="18729"/>
                  </a:lnTo>
                  <a:lnTo>
                    <a:pt x="15722" y="18826"/>
                  </a:lnTo>
                  <a:lnTo>
                    <a:pt x="15641" y="18729"/>
                  </a:lnTo>
                  <a:lnTo>
                    <a:pt x="15429" y="18924"/>
                  </a:lnTo>
                  <a:lnTo>
                    <a:pt x="15216" y="18670"/>
                  </a:lnTo>
                  <a:lnTo>
                    <a:pt x="15306" y="19071"/>
                  </a:lnTo>
                  <a:lnTo>
                    <a:pt x="14955" y="19227"/>
                  </a:lnTo>
                  <a:lnTo>
                    <a:pt x="14873" y="19130"/>
                  </a:lnTo>
                  <a:lnTo>
                    <a:pt x="14873" y="19227"/>
                  </a:lnTo>
                  <a:lnTo>
                    <a:pt x="14751" y="19335"/>
                  </a:lnTo>
                  <a:lnTo>
                    <a:pt x="14620" y="19374"/>
                  </a:lnTo>
                  <a:lnTo>
                    <a:pt x="14416" y="19491"/>
                  </a:lnTo>
                  <a:lnTo>
                    <a:pt x="14204" y="19589"/>
                  </a:lnTo>
                  <a:lnTo>
                    <a:pt x="14204" y="19491"/>
                  </a:lnTo>
                  <a:lnTo>
                    <a:pt x="14122" y="19736"/>
                  </a:lnTo>
                  <a:lnTo>
                    <a:pt x="14286" y="19892"/>
                  </a:lnTo>
                  <a:lnTo>
                    <a:pt x="14073" y="19990"/>
                  </a:lnTo>
                  <a:lnTo>
                    <a:pt x="13992" y="19628"/>
                  </a:lnTo>
                  <a:lnTo>
                    <a:pt x="13951" y="19491"/>
                  </a:lnTo>
                  <a:lnTo>
                    <a:pt x="14073" y="19374"/>
                  </a:lnTo>
                  <a:lnTo>
                    <a:pt x="13869" y="19227"/>
                  </a:lnTo>
                  <a:lnTo>
                    <a:pt x="13780" y="19374"/>
                  </a:lnTo>
                  <a:lnTo>
                    <a:pt x="13649" y="19335"/>
                  </a:lnTo>
                  <a:lnTo>
                    <a:pt x="13527" y="19227"/>
                  </a:lnTo>
                  <a:lnTo>
                    <a:pt x="13437" y="19227"/>
                  </a:lnTo>
                  <a:lnTo>
                    <a:pt x="13437" y="19374"/>
                  </a:lnTo>
                  <a:lnTo>
                    <a:pt x="13314" y="19374"/>
                  </a:lnTo>
                  <a:lnTo>
                    <a:pt x="13233" y="19335"/>
                  </a:lnTo>
                  <a:lnTo>
                    <a:pt x="13061" y="19374"/>
                  </a:lnTo>
                  <a:lnTo>
                    <a:pt x="12767" y="18973"/>
                  </a:lnTo>
                  <a:lnTo>
                    <a:pt x="12849" y="18729"/>
                  </a:lnTo>
                  <a:lnTo>
                    <a:pt x="12767" y="18729"/>
                  </a:lnTo>
                  <a:lnTo>
                    <a:pt x="12433" y="18670"/>
                  </a:lnTo>
                  <a:lnTo>
                    <a:pt x="12302" y="18513"/>
                  </a:lnTo>
                  <a:lnTo>
                    <a:pt x="12090" y="18572"/>
                  </a:lnTo>
                  <a:lnTo>
                    <a:pt x="12090" y="18729"/>
                  </a:lnTo>
                  <a:lnTo>
                    <a:pt x="11878" y="18826"/>
                  </a:lnTo>
                  <a:lnTo>
                    <a:pt x="11796" y="18973"/>
                  </a:lnTo>
                  <a:lnTo>
                    <a:pt x="11665" y="18826"/>
                  </a:lnTo>
                  <a:lnTo>
                    <a:pt x="11535" y="18826"/>
                  </a:lnTo>
                  <a:lnTo>
                    <a:pt x="11453" y="18924"/>
                  </a:lnTo>
                  <a:lnTo>
                    <a:pt x="11331" y="18924"/>
                  </a:lnTo>
                  <a:lnTo>
                    <a:pt x="11282" y="18924"/>
                  </a:lnTo>
                  <a:lnTo>
                    <a:pt x="11200" y="18973"/>
                  </a:lnTo>
                  <a:lnTo>
                    <a:pt x="11078" y="18973"/>
                  </a:lnTo>
                  <a:lnTo>
                    <a:pt x="10988" y="19071"/>
                  </a:lnTo>
                  <a:lnTo>
                    <a:pt x="11078" y="19589"/>
                  </a:lnTo>
                  <a:lnTo>
                    <a:pt x="10865" y="19589"/>
                  </a:lnTo>
                  <a:lnTo>
                    <a:pt x="10865" y="19491"/>
                  </a:lnTo>
                  <a:lnTo>
                    <a:pt x="10653" y="19491"/>
                  </a:lnTo>
                  <a:lnTo>
                    <a:pt x="10531" y="19374"/>
                  </a:lnTo>
                  <a:lnTo>
                    <a:pt x="10441" y="19374"/>
                  </a:lnTo>
                  <a:lnTo>
                    <a:pt x="10441" y="19335"/>
                  </a:lnTo>
                  <a:lnTo>
                    <a:pt x="10441" y="19227"/>
                  </a:lnTo>
                  <a:lnTo>
                    <a:pt x="10098" y="19130"/>
                  </a:lnTo>
                  <a:lnTo>
                    <a:pt x="10180" y="18924"/>
                  </a:lnTo>
                  <a:lnTo>
                    <a:pt x="10180" y="18670"/>
                  </a:lnTo>
                  <a:lnTo>
                    <a:pt x="9976" y="18670"/>
                  </a:lnTo>
                  <a:lnTo>
                    <a:pt x="9894" y="18318"/>
                  </a:lnTo>
                  <a:lnTo>
                    <a:pt x="9845" y="18269"/>
                  </a:lnTo>
                  <a:lnTo>
                    <a:pt x="9894" y="18171"/>
                  </a:lnTo>
                  <a:lnTo>
                    <a:pt x="9682" y="18171"/>
                  </a:lnTo>
                  <a:lnTo>
                    <a:pt x="9633" y="18171"/>
                  </a:lnTo>
                  <a:lnTo>
                    <a:pt x="9510" y="18269"/>
                  </a:lnTo>
                  <a:lnTo>
                    <a:pt x="9429" y="18073"/>
                  </a:lnTo>
                  <a:lnTo>
                    <a:pt x="9347" y="17868"/>
                  </a:lnTo>
                  <a:lnTo>
                    <a:pt x="9510" y="17868"/>
                  </a:lnTo>
                  <a:lnTo>
                    <a:pt x="9429" y="17653"/>
                  </a:lnTo>
                  <a:lnTo>
                    <a:pt x="9633" y="17506"/>
                  </a:lnTo>
                  <a:lnTo>
                    <a:pt x="9682" y="17506"/>
                  </a:lnTo>
                  <a:lnTo>
                    <a:pt x="9682" y="17457"/>
                  </a:lnTo>
                  <a:lnTo>
                    <a:pt x="9763" y="17252"/>
                  </a:lnTo>
                  <a:lnTo>
                    <a:pt x="9633" y="16450"/>
                  </a:lnTo>
                  <a:lnTo>
                    <a:pt x="9510" y="16450"/>
                  </a:lnTo>
                  <a:lnTo>
                    <a:pt x="9510" y="16293"/>
                  </a:lnTo>
                  <a:lnTo>
                    <a:pt x="9347" y="16039"/>
                  </a:lnTo>
                  <a:lnTo>
                    <a:pt x="9127" y="16039"/>
                  </a:lnTo>
                  <a:lnTo>
                    <a:pt x="9127" y="16196"/>
                  </a:lnTo>
                  <a:lnTo>
                    <a:pt x="8996" y="16039"/>
                  </a:lnTo>
                  <a:lnTo>
                    <a:pt x="8873" y="16039"/>
                  </a:lnTo>
                  <a:lnTo>
                    <a:pt x="8873" y="15941"/>
                  </a:lnTo>
                  <a:lnTo>
                    <a:pt x="8751" y="16039"/>
                  </a:lnTo>
                  <a:lnTo>
                    <a:pt x="8792" y="15892"/>
                  </a:lnTo>
                  <a:lnTo>
                    <a:pt x="8792" y="15736"/>
                  </a:lnTo>
                  <a:lnTo>
                    <a:pt x="8661" y="15736"/>
                  </a:lnTo>
                  <a:lnTo>
                    <a:pt x="8751" y="15531"/>
                  </a:lnTo>
                  <a:lnTo>
                    <a:pt x="8661" y="15491"/>
                  </a:lnTo>
                  <a:lnTo>
                    <a:pt x="8539" y="15531"/>
                  </a:lnTo>
                  <a:lnTo>
                    <a:pt x="8408" y="15736"/>
                  </a:lnTo>
                  <a:lnTo>
                    <a:pt x="8073" y="15638"/>
                  </a:lnTo>
                  <a:lnTo>
                    <a:pt x="7910" y="15736"/>
                  </a:lnTo>
                  <a:lnTo>
                    <a:pt x="7861" y="15892"/>
                  </a:lnTo>
                  <a:lnTo>
                    <a:pt x="7559" y="15941"/>
                  </a:lnTo>
                  <a:lnTo>
                    <a:pt x="7559" y="16137"/>
                  </a:lnTo>
                  <a:lnTo>
                    <a:pt x="7527" y="16196"/>
                  </a:lnTo>
                  <a:lnTo>
                    <a:pt x="7445" y="16293"/>
                  </a:lnTo>
                  <a:lnTo>
                    <a:pt x="7224" y="16352"/>
                  </a:lnTo>
                  <a:lnTo>
                    <a:pt x="7094" y="16352"/>
                  </a:lnTo>
                  <a:lnTo>
                    <a:pt x="6971" y="16196"/>
                  </a:lnTo>
                  <a:lnTo>
                    <a:pt x="6890" y="16293"/>
                  </a:lnTo>
                  <a:lnTo>
                    <a:pt x="6637" y="16293"/>
                  </a:lnTo>
                  <a:lnTo>
                    <a:pt x="6424" y="16196"/>
                  </a:lnTo>
                  <a:lnTo>
                    <a:pt x="6343" y="16450"/>
                  </a:lnTo>
                  <a:lnTo>
                    <a:pt x="6122" y="16548"/>
                  </a:lnTo>
                  <a:lnTo>
                    <a:pt x="6122" y="16293"/>
                  </a:lnTo>
                  <a:lnTo>
                    <a:pt x="5918" y="16352"/>
                  </a:lnTo>
                  <a:lnTo>
                    <a:pt x="5535" y="16352"/>
                  </a:lnTo>
                  <a:lnTo>
                    <a:pt x="5322" y="16293"/>
                  </a:lnTo>
                  <a:lnTo>
                    <a:pt x="5241" y="16352"/>
                  </a:lnTo>
                  <a:lnTo>
                    <a:pt x="4906" y="16196"/>
                  </a:lnTo>
                  <a:lnTo>
                    <a:pt x="4776" y="16196"/>
                  </a:lnTo>
                  <a:lnTo>
                    <a:pt x="4776" y="15941"/>
                  </a:lnTo>
                  <a:lnTo>
                    <a:pt x="4653" y="16039"/>
                  </a:lnTo>
                  <a:lnTo>
                    <a:pt x="4441" y="15941"/>
                  </a:lnTo>
                  <a:lnTo>
                    <a:pt x="4351" y="15736"/>
                  </a:lnTo>
                  <a:lnTo>
                    <a:pt x="4220" y="15736"/>
                  </a:lnTo>
                  <a:lnTo>
                    <a:pt x="4139" y="15795"/>
                  </a:lnTo>
                  <a:lnTo>
                    <a:pt x="4016" y="15531"/>
                  </a:lnTo>
                  <a:lnTo>
                    <a:pt x="3420" y="15237"/>
                  </a:lnTo>
                  <a:lnTo>
                    <a:pt x="3208" y="15130"/>
                  </a:lnTo>
                  <a:lnTo>
                    <a:pt x="2751" y="14826"/>
                  </a:lnTo>
                  <a:lnTo>
                    <a:pt x="2669" y="14729"/>
                  </a:lnTo>
                  <a:lnTo>
                    <a:pt x="2449" y="14826"/>
                  </a:lnTo>
                  <a:lnTo>
                    <a:pt x="2318" y="14416"/>
                  </a:lnTo>
                  <a:lnTo>
                    <a:pt x="2318" y="14220"/>
                  </a:lnTo>
                  <a:lnTo>
                    <a:pt x="2237" y="14220"/>
                  </a:lnTo>
                  <a:lnTo>
                    <a:pt x="2196" y="14073"/>
                  </a:lnTo>
                  <a:lnTo>
                    <a:pt x="2237" y="14015"/>
                  </a:lnTo>
                  <a:lnTo>
                    <a:pt x="2367" y="14171"/>
                  </a:lnTo>
                  <a:lnTo>
                    <a:pt x="2571" y="13917"/>
                  </a:lnTo>
                  <a:lnTo>
                    <a:pt x="2449" y="13770"/>
                  </a:lnTo>
                  <a:lnTo>
                    <a:pt x="2318" y="13672"/>
                  </a:lnTo>
                  <a:lnTo>
                    <a:pt x="2237" y="13359"/>
                  </a:lnTo>
                  <a:lnTo>
                    <a:pt x="2196" y="13154"/>
                  </a:lnTo>
                  <a:lnTo>
                    <a:pt x="2114" y="12958"/>
                  </a:lnTo>
                  <a:lnTo>
                    <a:pt x="1853" y="12597"/>
                  </a:lnTo>
                  <a:lnTo>
                    <a:pt x="1771" y="12597"/>
                  </a:lnTo>
                  <a:lnTo>
                    <a:pt x="1437" y="12293"/>
                  </a:lnTo>
                  <a:lnTo>
                    <a:pt x="1224" y="12039"/>
                  </a:lnTo>
                  <a:lnTo>
                    <a:pt x="759" y="11795"/>
                  </a:lnTo>
                  <a:lnTo>
                    <a:pt x="547" y="11892"/>
                  </a:lnTo>
                  <a:lnTo>
                    <a:pt x="465" y="11795"/>
                  </a:lnTo>
                  <a:lnTo>
                    <a:pt x="416" y="11697"/>
                  </a:lnTo>
                  <a:lnTo>
                    <a:pt x="547" y="11697"/>
                  </a:lnTo>
                  <a:lnTo>
                    <a:pt x="669" y="11540"/>
                  </a:lnTo>
                  <a:lnTo>
                    <a:pt x="465" y="10983"/>
                  </a:lnTo>
                  <a:lnTo>
                    <a:pt x="253" y="10875"/>
                  </a:lnTo>
                  <a:lnTo>
                    <a:pt x="131" y="10875"/>
                  </a:lnTo>
                  <a:lnTo>
                    <a:pt x="0" y="10474"/>
                  </a:lnTo>
                  <a:lnTo>
                    <a:pt x="131" y="10474"/>
                  </a:lnTo>
                  <a:lnTo>
                    <a:pt x="82" y="10171"/>
                  </a:lnTo>
                  <a:lnTo>
                    <a:pt x="416" y="9917"/>
                  </a:lnTo>
                  <a:lnTo>
                    <a:pt x="588" y="9819"/>
                  </a:lnTo>
                  <a:lnTo>
                    <a:pt x="669" y="9917"/>
                  </a:lnTo>
                  <a:lnTo>
                    <a:pt x="971" y="9819"/>
                  </a:lnTo>
                  <a:lnTo>
                    <a:pt x="1012" y="9565"/>
                  </a:lnTo>
                  <a:lnTo>
                    <a:pt x="1437" y="9516"/>
                  </a:lnTo>
                  <a:lnTo>
                    <a:pt x="1567" y="9262"/>
                  </a:lnTo>
                  <a:lnTo>
                    <a:pt x="2114" y="8900"/>
                  </a:lnTo>
                  <a:lnTo>
                    <a:pt x="2196" y="8196"/>
                  </a:lnTo>
                  <a:lnTo>
                    <a:pt x="1853" y="7296"/>
                  </a:lnTo>
                  <a:lnTo>
                    <a:pt x="1690" y="7296"/>
                  </a:lnTo>
                  <a:lnTo>
                    <a:pt x="2237" y="6983"/>
                  </a:lnTo>
                  <a:lnTo>
                    <a:pt x="2449" y="7042"/>
                  </a:lnTo>
                  <a:lnTo>
                    <a:pt x="2571" y="6885"/>
                  </a:lnTo>
                  <a:lnTo>
                    <a:pt x="2449" y="6778"/>
                  </a:lnTo>
                  <a:lnTo>
                    <a:pt x="2539" y="5917"/>
                  </a:lnTo>
                  <a:lnTo>
                    <a:pt x="3257" y="5917"/>
                  </a:lnTo>
                  <a:lnTo>
                    <a:pt x="3420" y="5721"/>
                  </a:lnTo>
                  <a:lnTo>
                    <a:pt x="3257" y="5115"/>
                  </a:lnTo>
                  <a:lnTo>
                    <a:pt x="3469" y="5017"/>
                  </a:lnTo>
                  <a:lnTo>
                    <a:pt x="3633" y="4919"/>
                  </a:lnTo>
                  <a:lnTo>
                    <a:pt x="3673" y="4606"/>
                  </a:lnTo>
                  <a:lnTo>
                    <a:pt x="3886" y="4499"/>
                  </a:lnTo>
                  <a:lnTo>
                    <a:pt x="3886" y="4763"/>
                  </a:lnTo>
                  <a:lnTo>
                    <a:pt x="4016" y="4861"/>
                  </a:lnTo>
                  <a:lnTo>
                    <a:pt x="4098" y="4919"/>
                  </a:lnTo>
                  <a:lnTo>
                    <a:pt x="4220" y="5017"/>
                  </a:lnTo>
                  <a:lnTo>
                    <a:pt x="4441" y="5320"/>
                  </a:lnTo>
                  <a:lnTo>
                    <a:pt x="4571" y="5115"/>
                  </a:lnTo>
                  <a:lnTo>
                    <a:pt x="4653" y="5164"/>
                  </a:lnTo>
                  <a:lnTo>
                    <a:pt x="4694" y="5320"/>
                  </a:lnTo>
                  <a:lnTo>
                    <a:pt x="4776" y="5262"/>
                  </a:lnTo>
                  <a:lnTo>
                    <a:pt x="5029" y="5565"/>
                  </a:lnTo>
                  <a:lnTo>
                    <a:pt x="5241" y="5917"/>
                  </a:lnTo>
                  <a:lnTo>
                    <a:pt x="5241" y="6181"/>
                  </a:lnTo>
                  <a:lnTo>
                    <a:pt x="5322" y="6377"/>
                  </a:lnTo>
                  <a:lnTo>
                    <a:pt x="5241" y="6474"/>
                  </a:lnTo>
                  <a:lnTo>
                    <a:pt x="5322" y="6738"/>
                  </a:lnTo>
                  <a:lnTo>
                    <a:pt x="5657" y="6885"/>
                  </a:lnTo>
                  <a:lnTo>
                    <a:pt x="6122" y="6983"/>
                  </a:lnTo>
                  <a:lnTo>
                    <a:pt x="6343" y="6983"/>
                  </a:lnTo>
                  <a:lnTo>
                    <a:pt x="6678" y="7237"/>
                  </a:lnTo>
                  <a:lnTo>
                    <a:pt x="7012" y="7394"/>
                  </a:lnTo>
                  <a:lnTo>
                    <a:pt x="7094" y="7394"/>
                  </a:lnTo>
                  <a:lnTo>
                    <a:pt x="7224" y="7540"/>
                  </a:lnTo>
                  <a:lnTo>
                    <a:pt x="7445" y="8039"/>
                  </a:lnTo>
                  <a:lnTo>
                    <a:pt x="7649" y="8303"/>
                  </a:lnTo>
                  <a:lnTo>
                    <a:pt x="7992" y="8303"/>
                  </a:lnTo>
                  <a:lnTo>
                    <a:pt x="8073" y="8196"/>
                  </a:lnTo>
                  <a:lnTo>
                    <a:pt x="8751" y="8196"/>
                  </a:lnTo>
                  <a:lnTo>
                    <a:pt x="8873" y="8098"/>
                  </a:lnTo>
                  <a:lnTo>
                    <a:pt x="9429" y="8098"/>
                  </a:lnTo>
                  <a:lnTo>
                    <a:pt x="9551" y="8303"/>
                  </a:lnTo>
                  <a:lnTo>
                    <a:pt x="10229" y="8499"/>
                  </a:lnTo>
                  <a:lnTo>
                    <a:pt x="10441" y="8499"/>
                  </a:lnTo>
                  <a:lnTo>
                    <a:pt x="10563" y="8597"/>
                  </a:lnTo>
                  <a:lnTo>
                    <a:pt x="10784" y="8597"/>
                  </a:lnTo>
                  <a:lnTo>
                    <a:pt x="11200" y="8196"/>
                  </a:lnTo>
                  <a:lnTo>
                    <a:pt x="12212" y="8039"/>
                  </a:lnTo>
                  <a:lnTo>
                    <a:pt x="12335" y="7844"/>
                  </a:lnTo>
                  <a:lnTo>
                    <a:pt x="12514" y="7697"/>
                  </a:lnTo>
                  <a:lnTo>
                    <a:pt x="12555" y="7394"/>
                  </a:lnTo>
                  <a:lnTo>
                    <a:pt x="12767" y="7237"/>
                  </a:lnTo>
                  <a:lnTo>
                    <a:pt x="12767" y="6885"/>
                  </a:lnTo>
                  <a:lnTo>
                    <a:pt x="12637" y="6738"/>
                  </a:lnTo>
                  <a:lnTo>
                    <a:pt x="12637" y="6474"/>
                  </a:lnTo>
                  <a:lnTo>
                    <a:pt x="12686" y="6328"/>
                  </a:lnTo>
                  <a:lnTo>
                    <a:pt x="12849" y="6377"/>
                  </a:lnTo>
                  <a:lnTo>
                    <a:pt x="13102" y="6377"/>
                  </a:lnTo>
                  <a:lnTo>
                    <a:pt x="13404" y="6377"/>
                  </a:lnTo>
                  <a:lnTo>
                    <a:pt x="13437" y="6328"/>
                  </a:lnTo>
                  <a:lnTo>
                    <a:pt x="13527" y="5976"/>
                  </a:lnTo>
                  <a:lnTo>
                    <a:pt x="13739" y="5976"/>
                  </a:lnTo>
                  <a:lnTo>
                    <a:pt x="13992" y="5672"/>
                  </a:lnTo>
                  <a:lnTo>
                    <a:pt x="13992" y="5516"/>
                  </a:lnTo>
                  <a:lnTo>
                    <a:pt x="14122" y="5320"/>
                  </a:lnTo>
                  <a:lnTo>
                    <a:pt x="14204" y="5320"/>
                  </a:lnTo>
                  <a:lnTo>
                    <a:pt x="14286" y="5418"/>
                  </a:lnTo>
                  <a:lnTo>
                    <a:pt x="14335" y="5418"/>
                  </a:lnTo>
                  <a:lnTo>
                    <a:pt x="14335" y="5262"/>
                  </a:lnTo>
                  <a:lnTo>
                    <a:pt x="14416" y="5262"/>
                  </a:lnTo>
                  <a:lnTo>
                    <a:pt x="14539" y="5017"/>
                  </a:lnTo>
                  <a:lnTo>
                    <a:pt x="14841" y="4919"/>
                  </a:lnTo>
                  <a:lnTo>
                    <a:pt x="15086" y="5017"/>
                  </a:lnTo>
                  <a:lnTo>
                    <a:pt x="15176" y="4919"/>
                  </a:lnTo>
                  <a:lnTo>
                    <a:pt x="15004" y="4655"/>
                  </a:lnTo>
                  <a:lnTo>
                    <a:pt x="14873" y="4499"/>
                  </a:lnTo>
                  <a:lnTo>
                    <a:pt x="14620" y="4254"/>
                  </a:lnTo>
                  <a:lnTo>
                    <a:pt x="14416" y="4098"/>
                  </a:lnTo>
                  <a:lnTo>
                    <a:pt x="14204" y="4205"/>
                  </a:lnTo>
                  <a:lnTo>
                    <a:pt x="14073" y="4460"/>
                  </a:lnTo>
                  <a:lnTo>
                    <a:pt x="13951" y="4362"/>
                  </a:lnTo>
                  <a:lnTo>
                    <a:pt x="13739" y="4362"/>
                  </a:lnTo>
                  <a:lnTo>
                    <a:pt x="13649" y="4460"/>
                  </a:lnTo>
                  <a:lnTo>
                    <a:pt x="13437" y="4205"/>
                  </a:lnTo>
                  <a:lnTo>
                    <a:pt x="13527" y="4098"/>
                  </a:lnTo>
                  <a:lnTo>
                    <a:pt x="13527" y="3941"/>
                  </a:lnTo>
                  <a:lnTo>
                    <a:pt x="13527" y="3296"/>
                  </a:lnTo>
                  <a:lnTo>
                    <a:pt x="13567" y="3042"/>
                  </a:lnTo>
                  <a:lnTo>
                    <a:pt x="13739" y="3042"/>
                  </a:lnTo>
                  <a:lnTo>
                    <a:pt x="13992" y="3139"/>
                  </a:lnTo>
                  <a:lnTo>
                    <a:pt x="14335" y="2738"/>
                  </a:lnTo>
                  <a:lnTo>
                    <a:pt x="14204" y="2484"/>
                  </a:lnTo>
                  <a:lnTo>
                    <a:pt x="14286" y="1976"/>
                  </a:lnTo>
                  <a:lnTo>
                    <a:pt x="14416" y="1164"/>
                  </a:lnTo>
                  <a:lnTo>
                    <a:pt x="14335" y="1017"/>
                  </a:lnTo>
                  <a:lnTo>
                    <a:pt x="14204" y="822"/>
                  </a:lnTo>
                  <a:lnTo>
                    <a:pt x="14073" y="822"/>
                  </a:lnTo>
                  <a:lnTo>
                    <a:pt x="14204" y="401"/>
                  </a:lnTo>
                  <a:lnTo>
                    <a:pt x="14841" y="108"/>
                  </a:lnTo>
                  <a:close/>
                </a:path>
              </a:pathLst>
            </a:custGeom>
            <a:solidFill>
              <a:srgbClr val="000835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6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06" name="Group 4">
              <a:extLst>
                <a:ext uri="{FF2B5EF4-FFF2-40B4-BE49-F238E27FC236}">
                  <a16:creationId xmlns:a16="http://schemas.microsoft.com/office/drawing/2014/main" id="{91B06685-F380-1A42-9033-366EE5E1ECF3}"/>
                </a:ext>
              </a:extLst>
            </p:cNvPr>
            <p:cNvGrpSpPr/>
            <p:nvPr/>
          </p:nvGrpSpPr>
          <p:grpSpPr>
            <a:xfrm>
              <a:off x="2578119" y="8206133"/>
              <a:ext cx="552572" cy="264891"/>
              <a:chOff x="4052282" y="2618431"/>
              <a:chExt cx="916232" cy="436536"/>
            </a:xfrm>
            <a:solidFill>
              <a:srgbClr val="E96729"/>
            </a:solidFill>
          </p:grpSpPr>
          <p:grpSp>
            <p:nvGrpSpPr>
              <p:cNvPr id="1107" name="Groupe 189">
                <a:extLst>
                  <a:ext uri="{FF2B5EF4-FFF2-40B4-BE49-F238E27FC236}">
                    <a16:creationId xmlns:a16="http://schemas.microsoft.com/office/drawing/2014/main" id="{AF0521F8-3D3E-9BCA-1370-0F29285389EA}"/>
                  </a:ext>
                </a:extLst>
              </p:cNvPr>
              <p:cNvGrpSpPr/>
              <p:nvPr/>
            </p:nvGrpSpPr>
            <p:grpSpPr>
              <a:xfrm>
                <a:off x="4052282" y="2618431"/>
                <a:ext cx="636306" cy="436536"/>
                <a:chOff x="3772581" y="3544530"/>
                <a:chExt cx="779153" cy="534536"/>
              </a:xfrm>
              <a:grpFill/>
              <a:effectLst/>
            </p:grpSpPr>
            <p:sp>
              <p:nvSpPr>
                <p:cNvPr id="1109" name="Freeform 141">
                  <a:extLst>
                    <a:ext uri="{FF2B5EF4-FFF2-40B4-BE49-F238E27FC236}">
                      <a16:creationId xmlns:a16="http://schemas.microsoft.com/office/drawing/2014/main" id="{CCB8616C-9745-8E73-8A82-0808033E41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0588" y="3553590"/>
                  <a:ext cx="551146" cy="525476"/>
                </a:xfrm>
                <a:custGeom>
                  <a:avLst/>
                  <a:gdLst>
                    <a:gd name="T0" fmla="*/ 6579 w 20000"/>
                    <a:gd name="T1" fmla="*/ 2250 h 20000"/>
                    <a:gd name="T2" fmla="*/ 7478 w 20000"/>
                    <a:gd name="T3" fmla="*/ 1791 h 20000"/>
                    <a:gd name="T4" fmla="*/ 8158 w 20000"/>
                    <a:gd name="T5" fmla="*/ 1309 h 20000"/>
                    <a:gd name="T6" fmla="*/ 9868 w 20000"/>
                    <a:gd name="T7" fmla="*/ 597 h 20000"/>
                    <a:gd name="T8" fmla="*/ 11338 w 20000"/>
                    <a:gd name="T9" fmla="*/ 367 h 20000"/>
                    <a:gd name="T10" fmla="*/ 12500 w 20000"/>
                    <a:gd name="T11" fmla="*/ 230 h 20000"/>
                    <a:gd name="T12" fmla="*/ 13399 w 20000"/>
                    <a:gd name="T13" fmla="*/ 597 h 20000"/>
                    <a:gd name="T14" fmla="*/ 14298 w 20000"/>
                    <a:gd name="T15" fmla="*/ 0 h 20000"/>
                    <a:gd name="T16" fmla="*/ 14868 w 20000"/>
                    <a:gd name="T17" fmla="*/ 230 h 20000"/>
                    <a:gd name="T18" fmla="*/ 15768 w 20000"/>
                    <a:gd name="T19" fmla="*/ 367 h 20000"/>
                    <a:gd name="T20" fmla="*/ 16447 w 20000"/>
                    <a:gd name="T21" fmla="*/ 367 h 20000"/>
                    <a:gd name="T22" fmla="*/ 16118 w 20000"/>
                    <a:gd name="T23" fmla="*/ 850 h 20000"/>
                    <a:gd name="T24" fmla="*/ 16118 w 20000"/>
                    <a:gd name="T25" fmla="*/ 2503 h 20000"/>
                    <a:gd name="T26" fmla="*/ 15768 w 20000"/>
                    <a:gd name="T27" fmla="*/ 4271 h 20000"/>
                    <a:gd name="T28" fmla="*/ 16360 w 20000"/>
                    <a:gd name="T29" fmla="*/ 5235 h 20000"/>
                    <a:gd name="T30" fmla="*/ 17368 w 20000"/>
                    <a:gd name="T31" fmla="*/ 7738 h 20000"/>
                    <a:gd name="T32" fmla="*/ 17829 w 20000"/>
                    <a:gd name="T33" fmla="*/ 10356 h 20000"/>
                    <a:gd name="T34" fmla="*/ 17829 w 20000"/>
                    <a:gd name="T35" fmla="*/ 11871 h 20000"/>
                    <a:gd name="T36" fmla="*/ 17939 w 20000"/>
                    <a:gd name="T37" fmla="*/ 13318 h 20000"/>
                    <a:gd name="T38" fmla="*/ 18289 w 20000"/>
                    <a:gd name="T39" fmla="*/ 14259 h 20000"/>
                    <a:gd name="T40" fmla="*/ 19408 w 20000"/>
                    <a:gd name="T41" fmla="*/ 14397 h 20000"/>
                    <a:gd name="T42" fmla="*/ 19079 w 20000"/>
                    <a:gd name="T43" fmla="*/ 15798 h 20000"/>
                    <a:gd name="T44" fmla="*/ 14079 w 20000"/>
                    <a:gd name="T45" fmla="*/ 19265 h 20000"/>
                    <a:gd name="T46" fmla="*/ 11579 w 20000"/>
                    <a:gd name="T47" fmla="*/ 19977 h 20000"/>
                    <a:gd name="T48" fmla="*/ 11579 w 20000"/>
                    <a:gd name="T49" fmla="*/ 19380 h 20000"/>
                    <a:gd name="T50" fmla="*/ 11009 w 20000"/>
                    <a:gd name="T51" fmla="*/ 18760 h 20000"/>
                    <a:gd name="T52" fmla="*/ 10088 w 20000"/>
                    <a:gd name="T53" fmla="*/ 18439 h 20000"/>
                    <a:gd name="T54" fmla="*/ 9539 w 20000"/>
                    <a:gd name="T55" fmla="*/ 17819 h 20000"/>
                    <a:gd name="T56" fmla="*/ 0 w 20000"/>
                    <a:gd name="T57" fmla="*/ 10815 h 20000"/>
                    <a:gd name="T58" fmla="*/ 351 w 20000"/>
                    <a:gd name="T59" fmla="*/ 9047 h 20000"/>
                    <a:gd name="T60" fmla="*/ 1820 w 20000"/>
                    <a:gd name="T61" fmla="*/ 8450 h 20000"/>
                    <a:gd name="T62" fmla="*/ 2500 w 20000"/>
                    <a:gd name="T63" fmla="*/ 8450 h 20000"/>
                    <a:gd name="T64" fmla="*/ 4430 w 20000"/>
                    <a:gd name="T65" fmla="*/ 7256 h 20000"/>
                    <a:gd name="T66" fmla="*/ 4759 w 20000"/>
                    <a:gd name="T67" fmla="*/ 6521 h 20000"/>
                    <a:gd name="T68" fmla="*/ 5461 w 20000"/>
                    <a:gd name="T69" fmla="*/ 6177 h 20000"/>
                    <a:gd name="T70" fmla="*/ 7149 w 20000"/>
                    <a:gd name="T71" fmla="*/ 5580 h 20000"/>
                    <a:gd name="T72" fmla="*/ 7149 w 20000"/>
                    <a:gd name="T73" fmla="*/ 4983 h 20000"/>
                    <a:gd name="T74" fmla="*/ 6798 w 20000"/>
                    <a:gd name="T75" fmla="*/ 3812 h 20000"/>
                    <a:gd name="T76" fmla="*/ 6579 w 20000"/>
                    <a:gd name="T77" fmla="*/ 2732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0000" h="20000">
                      <a:moveTo>
                        <a:pt x="6228" y="2250"/>
                      </a:moveTo>
                      <a:lnTo>
                        <a:pt x="6579" y="2250"/>
                      </a:lnTo>
                      <a:lnTo>
                        <a:pt x="6930" y="1906"/>
                      </a:lnTo>
                      <a:lnTo>
                        <a:pt x="7478" y="1791"/>
                      </a:lnTo>
                      <a:lnTo>
                        <a:pt x="7829" y="1538"/>
                      </a:lnTo>
                      <a:lnTo>
                        <a:pt x="8158" y="1309"/>
                      </a:lnTo>
                      <a:lnTo>
                        <a:pt x="8728" y="941"/>
                      </a:lnTo>
                      <a:lnTo>
                        <a:pt x="9868" y="597"/>
                      </a:lnTo>
                      <a:lnTo>
                        <a:pt x="10789" y="597"/>
                      </a:lnTo>
                      <a:lnTo>
                        <a:pt x="11338" y="367"/>
                      </a:lnTo>
                      <a:lnTo>
                        <a:pt x="11689" y="230"/>
                      </a:lnTo>
                      <a:lnTo>
                        <a:pt x="12500" y="230"/>
                      </a:lnTo>
                      <a:lnTo>
                        <a:pt x="13048" y="597"/>
                      </a:lnTo>
                      <a:lnTo>
                        <a:pt x="13399" y="597"/>
                      </a:lnTo>
                      <a:lnTo>
                        <a:pt x="13750" y="367"/>
                      </a:lnTo>
                      <a:lnTo>
                        <a:pt x="14298" y="0"/>
                      </a:lnTo>
                      <a:lnTo>
                        <a:pt x="14430" y="0"/>
                      </a:lnTo>
                      <a:lnTo>
                        <a:pt x="14868" y="230"/>
                      </a:lnTo>
                      <a:lnTo>
                        <a:pt x="14978" y="0"/>
                      </a:lnTo>
                      <a:lnTo>
                        <a:pt x="15768" y="367"/>
                      </a:lnTo>
                      <a:lnTo>
                        <a:pt x="16447" y="230"/>
                      </a:lnTo>
                      <a:lnTo>
                        <a:pt x="16447" y="367"/>
                      </a:lnTo>
                      <a:lnTo>
                        <a:pt x="16118" y="597"/>
                      </a:lnTo>
                      <a:lnTo>
                        <a:pt x="16118" y="850"/>
                      </a:lnTo>
                      <a:lnTo>
                        <a:pt x="16118" y="1538"/>
                      </a:lnTo>
                      <a:lnTo>
                        <a:pt x="16118" y="2503"/>
                      </a:lnTo>
                      <a:lnTo>
                        <a:pt x="15461" y="3467"/>
                      </a:lnTo>
                      <a:lnTo>
                        <a:pt x="15768" y="4271"/>
                      </a:lnTo>
                      <a:lnTo>
                        <a:pt x="16118" y="4409"/>
                      </a:lnTo>
                      <a:lnTo>
                        <a:pt x="16360" y="5235"/>
                      </a:lnTo>
                      <a:lnTo>
                        <a:pt x="17039" y="5580"/>
                      </a:lnTo>
                      <a:lnTo>
                        <a:pt x="17368" y="7738"/>
                      </a:lnTo>
                      <a:lnTo>
                        <a:pt x="17610" y="9047"/>
                      </a:lnTo>
                      <a:lnTo>
                        <a:pt x="17829" y="10356"/>
                      </a:lnTo>
                      <a:lnTo>
                        <a:pt x="17610" y="10930"/>
                      </a:lnTo>
                      <a:lnTo>
                        <a:pt x="17829" y="11871"/>
                      </a:lnTo>
                      <a:lnTo>
                        <a:pt x="17368" y="12377"/>
                      </a:lnTo>
                      <a:lnTo>
                        <a:pt x="17939" y="13318"/>
                      </a:lnTo>
                      <a:lnTo>
                        <a:pt x="17939" y="13685"/>
                      </a:lnTo>
                      <a:lnTo>
                        <a:pt x="18289" y="14259"/>
                      </a:lnTo>
                      <a:lnTo>
                        <a:pt x="18728" y="14030"/>
                      </a:lnTo>
                      <a:lnTo>
                        <a:pt x="19408" y="14397"/>
                      </a:lnTo>
                      <a:lnTo>
                        <a:pt x="19978" y="15201"/>
                      </a:lnTo>
                      <a:lnTo>
                        <a:pt x="19079" y="15798"/>
                      </a:lnTo>
                      <a:lnTo>
                        <a:pt x="15548" y="17819"/>
                      </a:lnTo>
                      <a:lnTo>
                        <a:pt x="14079" y="19265"/>
                      </a:lnTo>
                      <a:lnTo>
                        <a:pt x="12500" y="19839"/>
                      </a:lnTo>
                      <a:lnTo>
                        <a:pt x="11579" y="19977"/>
                      </a:lnTo>
                      <a:lnTo>
                        <a:pt x="11338" y="19839"/>
                      </a:lnTo>
                      <a:lnTo>
                        <a:pt x="11579" y="19380"/>
                      </a:lnTo>
                      <a:lnTo>
                        <a:pt x="11338" y="19036"/>
                      </a:lnTo>
                      <a:lnTo>
                        <a:pt x="11009" y="18760"/>
                      </a:lnTo>
                      <a:lnTo>
                        <a:pt x="10570" y="18668"/>
                      </a:lnTo>
                      <a:lnTo>
                        <a:pt x="10088" y="18439"/>
                      </a:lnTo>
                      <a:lnTo>
                        <a:pt x="9539" y="18071"/>
                      </a:lnTo>
                      <a:lnTo>
                        <a:pt x="9539" y="17819"/>
                      </a:lnTo>
                      <a:lnTo>
                        <a:pt x="3618" y="13433"/>
                      </a:lnTo>
                      <a:lnTo>
                        <a:pt x="0" y="10815"/>
                      </a:lnTo>
                      <a:lnTo>
                        <a:pt x="0" y="9277"/>
                      </a:lnTo>
                      <a:lnTo>
                        <a:pt x="351" y="9047"/>
                      </a:lnTo>
                      <a:lnTo>
                        <a:pt x="1250" y="8450"/>
                      </a:lnTo>
                      <a:lnTo>
                        <a:pt x="1820" y="8450"/>
                      </a:lnTo>
                      <a:lnTo>
                        <a:pt x="2149" y="8312"/>
                      </a:lnTo>
                      <a:lnTo>
                        <a:pt x="2500" y="8450"/>
                      </a:lnTo>
                      <a:lnTo>
                        <a:pt x="3268" y="8312"/>
                      </a:lnTo>
                      <a:lnTo>
                        <a:pt x="4430" y="7256"/>
                      </a:lnTo>
                      <a:lnTo>
                        <a:pt x="4759" y="6889"/>
                      </a:lnTo>
                      <a:lnTo>
                        <a:pt x="4759" y="6521"/>
                      </a:lnTo>
                      <a:lnTo>
                        <a:pt x="4759" y="6292"/>
                      </a:lnTo>
                      <a:lnTo>
                        <a:pt x="5461" y="6177"/>
                      </a:lnTo>
                      <a:lnTo>
                        <a:pt x="5461" y="5832"/>
                      </a:lnTo>
                      <a:lnTo>
                        <a:pt x="7149" y="5580"/>
                      </a:lnTo>
                      <a:lnTo>
                        <a:pt x="7149" y="5350"/>
                      </a:lnTo>
                      <a:lnTo>
                        <a:pt x="7149" y="4983"/>
                      </a:lnTo>
                      <a:lnTo>
                        <a:pt x="6930" y="4638"/>
                      </a:lnTo>
                      <a:lnTo>
                        <a:pt x="6798" y="3812"/>
                      </a:lnTo>
                      <a:lnTo>
                        <a:pt x="6798" y="3330"/>
                      </a:lnTo>
                      <a:lnTo>
                        <a:pt x="6579" y="2732"/>
                      </a:lnTo>
                      <a:lnTo>
                        <a:pt x="6228" y="2250"/>
                      </a:lnTo>
                      <a:close/>
                    </a:path>
                  </a:pathLst>
                </a:custGeom>
                <a:solidFill>
                  <a:srgbClr val="FF58AC"/>
                </a:solidFill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89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6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10" name="Freeform 117">
                  <a:extLst>
                    <a:ext uri="{FF2B5EF4-FFF2-40B4-BE49-F238E27FC236}">
                      <a16:creationId xmlns:a16="http://schemas.microsoft.com/office/drawing/2014/main" id="{BF84153C-4275-196C-9CD2-8947881673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2581" y="3594361"/>
                  <a:ext cx="425817" cy="425817"/>
                </a:xfrm>
                <a:custGeom>
                  <a:avLst/>
                  <a:gdLst>
                    <a:gd name="T0" fmla="*/ 18807 w 20000"/>
                    <a:gd name="T1" fmla="*/ 878 h 20000"/>
                    <a:gd name="T2" fmla="*/ 19233 w 20000"/>
                    <a:gd name="T3" fmla="*/ 1473 h 20000"/>
                    <a:gd name="T4" fmla="*/ 19517 w 20000"/>
                    <a:gd name="T5" fmla="*/ 2210 h 20000"/>
                    <a:gd name="T6" fmla="*/ 19517 w 20000"/>
                    <a:gd name="T7" fmla="*/ 2805 h 20000"/>
                    <a:gd name="T8" fmla="*/ 19688 w 20000"/>
                    <a:gd name="T9" fmla="*/ 3824 h 20000"/>
                    <a:gd name="T10" fmla="*/ 19972 w 20000"/>
                    <a:gd name="T11" fmla="*/ 4278 h 20000"/>
                    <a:gd name="T12" fmla="*/ 19972 w 20000"/>
                    <a:gd name="T13" fmla="*/ 4703 h 20000"/>
                    <a:gd name="T14" fmla="*/ 19972 w 20000"/>
                    <a:gd name="T15" fmla="*/ 4986 h 20000"/>
                    <a:gd name="T16" fmla="*/ 17784 w 20000"/>
                    <a:gd name="T17" fmla="*/ 5297 h 20000"/>
                    <a:gd name="T18" fmla="*/ 17784 w 20000"/>
                    <a:gd name="T19" fmla="*/ 5722 h 20000"/>
                    <a:gd name="T20" fmla="*/ 16903 w 20000"/>
                    <a:gd name="T21" fmla="*/ 5864 h 20000"/>
                    <a:gd name="T22" fmla="*/ 16903 w 20000"/>
                    <a:gd name="T23" fmla="*/ 6147 h 20000"/>
                    <a:gd name="T24" fmla="*/ 16903 w 20000"/>
                    <a:gd name="T25" fmla="*/ 6601 h 20000"/>
                    <a:gd name="T26" fmla="*/ 16449 w 20000"/>
                    <a:gd name="T27" fmla="*/ 7054 h 20000"/>
                    <a:gd name="T28" fmla="*/ 14972 w 20000"/>
                    <a:gd name="T29" fmla="*/ 8385 h 20000"/>
                    <a:gd name="T30" fmla="*/ 13949 w 20000"/>
                    <a:gd name="T31" fmla="*/ 8527 h 20000"/>
                    <a:gd name="T32" fmla="*/ 13523 w 20000"/>
                    <a:gd name="T33" fmla="*/ 8385 h 20000"/>
                    <a:gd name="T34" fmla="*/ 13068 w 20000"/>
                    <a:gd name="T35" fmla="*/ 8527 h 20000"/>
                    <a:gd name="T36" fmla="*/ 12330 w 20000"/>
                    <a:gd name="T37" fmla="*/ 8527 h 20000"/>
                    <a:gd name="T38" fmla="*/ 11165 w 20000"/>
                    <a:gd name="T39" fmla="*/ 9263 h 20000"/>
                    <a:gd name="T40" fmla="*/ 10739 w 20000"/>
                    <a:gd name="T41" fmla="*/ 9547 h 20000"/>
                    <a:gd name="T42" fmla="*/ 10739 w 20000"/>
                    <a:gd name="T43" fmla="*/ 11445 h 20000"/>
                    <a:gd name="T44" fmla="*/ 10739 w 20000"/>
                    <a:gd name="T45" fmla="*/ 13371 h 20000"/>
                    <a:gd name="T46" fmla="*/ 6449 w 20000"/>
                    <a:gd name="T47" fmla="*/ 13484 h 20000"/>
                    <a:gd name="T48" fmla="*/ 6449 w 20000"/>
                    <a:gd name="T49" fmla="*/ 16601 h 20000"/>
                    <a:gd name="T50" fmla="*/ 5284 w 20000"/>
                    <a:gd name="T51" fmla="*/ 17025 h 20000"/>
                    <a:gd name="T52" fmla="*/ 4972 w 20000"/>
                    <a:gd name="T53" fmla="*/ 17309 h 20000"/>
                    <a:gd name="T54" fmla="*/ 4972 w 20000"/>
                    <a:gd name="T55" fmla="*/ 17762 h 20000"/>
                    <a:gd name="T56" fmla="*/ 4972 w 20000"/>
                    <a:gd name="T57" fmla="*/ 19518 h 20000"/>
                    <a:gd name="T58" fmla="*/ 284 w 20000"/>
                    <a:gd name="T59" fmla="*/ 19518 h 20000"/>
                    <a:gd name="T60" fmla="*/ 0 w 20000"/>
                    <a:gd name="T61" fmla="*/ 19972 h 20000"/>
                    <a:gd name="T62" fmla="*/ 284 w 20000"/>
                    <a:gd name="T63" fmla="*/ 18810 h 20000"/>
                    <a:gd name="T64" fmla="*/ 739 w 20000"/>
                    <a:gd name="T65" fmla="*/ 18187 h 20000"/>
                    <a:gd name="T66" fmla="*/ 1023 w 20000"/>
                    <a:gd name="T67" fmla="*/ 17762 h 20000"/>
                    <a:gd name="T68" fmla="*/ 1165 w 20000"/>
                    <a:gd name="T69" fmla="*/ 17309 h 20000"/>
                    <a:gd name="T70" fmla="*/ 1449 w 20000"/>
                    <a:gd name="T71" fmla="*/ 16884 h 20000"/>
                    <a:gd name="T72" fmla="*/ 1903 w 20000"/>
                    <a:gd name="T73" fmla="*/ 16147 h 20000"/>
                    <a:gd name="T74" fmla="*/ 2784 w 20000"/>
                    <a:gd name="T75" fmla="*/ 15127 h 20000"/>
                    <a:gd name="T76" fmla="*/ 2784 w 20000"/>
                    <a:gd name="T77" fmla="*/ 14249 h 20000"/>
                    <a:gd name="T78" fmla="*/ 3352 w 20000"/>
                    <a:gd name="T79" fmla="*/ 13371 h 20000"/>
                    <a:gd name="T80" fmla="*/ 4545 w 20000"/>
                    <a:gd name="T81" fmla="*/ 12040 h 20000"/>
                    <a:gd name="T82" fmla="*/ 5284 w 20000"/>
                    <a:gd name="T83" fmla="*/ 10878 h 20000"/>
                    <a:gd name="T84" fmla="*/ 6619 w 20000"/>
                    <a:gd name="T85" fmla="*/ 10425 h 20000"/>
                    <a:gd name="T86" fmla="*/ 7614 w 20000"/>
                    <a:gd name="T87" fmla="*/ 9972 h 20000"/>
                    <a:gd name="T88" fmla="*/ 8807 w 20000"/>
                    <a:gd name="T89" fmla="*/ 8810 h 20000"/>
                    <a:gd name="T90" fmla="*/ 9545 w 20000"/>
                    <a:gd name="T91" fmla="*/ 7649 h 20000"/>
                    <a:gd name="T92" fmla="*/ 9233 w 20000"/>
                    <a:gd name="T93" fmla="*/ 7054 h 20000"/>
                    <a:gd name="T94" fmla="*/ 9233 w 20000"/>
                    <a:gd name="T95" fmla="*/ 5864 h 20000"/>
                    <a:gd name="T96" fmla="*/ 9688 w 20000"/>
                    <a:gd name="T97" fmla="*/ 5297 h 20000"/>
                    <a:gd name="T98" fmla="*/ 9972 w 20000"/>
                    <a:gd name="T99" fmla="*/ 4561 h 20000"/>
                    <a:gd name="T100" fmla="*/ 10739 w 20000"/>
                    <a:gd name="T101" fmla="*/ 3541 h 20000"/>
                    <a:gd name="T102" fmla="*/ 11619 w 20000"/>
                    <a:gd name="T103" fmla="*/ 3088 h 20000"/>
                    <a:gd name="T104" fmla="*/ 13068 w 20000"/>
                    <a:gd name="T105" fmla="*/ 2380 h 20000"/>
                    <a:gd name="T106" fmla="*/ 13523 w 20000"/>
                    <a:gd name="T107" fmla="*/ 1190 h 20000"/>
                    <a:gd name="T108" fmla="*/ 13949 w 20000"/>
                    <a:gd name="T109" fmla="*/ 0 h 20000"/>
                    <a:gd name="T110" fmla="*/ 14688 w 20000"/>
                    <a:gd name="T111" fmla="*/ 0 h 20000"/>
                    <a:gd name="T112" fmla="*/ 15398 w 20000"/>
                    <a:gd name="T113" fmla="*/ 765 h 20000"/>
                    <a:gd name="T114" fmla="*/ 16619 w 20000"/>
                    <a:gd name="T115" fmla="*/ 765 h 20000"/>
                    <a:gd name="T116" fmla="*/ 17330 w 20000"/>
                    <a:gd name="T117" fmla="*/ 765 h 20000"/>
                    <a:gd name="T118" fmla="*/ 17784 w 20000"/>
                    <a:gd name="T119" fmla="*/ 453 h 20000"/>
                    <a:gd name="T120" fmla="*/ 18068 w 20000"/>
                    <a:gd name="T121" fmla="*/ 878 h 20000"/>
                    <a:gd name="T122" fmla="*/ 18807 w 20000"/>
                    <a:gd name="T123" fmla="*/ 878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0000" h="20000">
                      <a:moveTo>
                        <a:pt x="18807" y="878"/>
                      </a:moveTo>
                      <a:lnTo>
                        <a:pt x="19233" y="1473"/>
                      </a:lnTo>
                      <a:lnTo>
                        <a:pt x="19517" y="2210"/>
                      </a:lnTo>
                      <a:lnTo>
                        <a:pt x="19517" y="2805"/>
                      </a:lnTo>
                      <a:lnTo>
                        <a:pt x="19688" y="3824"/>
                      </a:lnTo>
                      <a:lnTo>
                        <a:pt x="19972" y="4278"/>
                      </a:lnTo>
                      <a:lnTo>
                        <a:pt x="19972" y="4703"/>
                      </a:lnTo>
                      <a:lnTo>
                        <a:pt x="19972" y="4986"/>
                      </a:lnTo>
                      <a:lnTo>
                        <a:pt x="17784" y="5297"/>
                      </a:lnTo>
                      <a:lnTo>
                        <a:pt x="17784" y="5722"/>
                      </a:lnTo>
                      <a:lnTo>
                        <a:pt x="16903" y="5864"/>
                      </a:lnTo>
                      <a:lnTo>
                        <a:pt x="16903" y="6147"/>
                      </a:lnTo>
                      <a:lnTo>
                        <a:pt x="16903" y="6601"/>
                      </a:lnTo>
                      <a:lnTo>
                        <a:pt x="16449" y="7054"/>
                      </a:lnTo>
                      <a:lnTo>
                        <a:pt x="14972" y="8385"/>
                      </a:lnTo>
                      <a:lnTo>
                        <a:pt x="13949" y="8527"/>
                      </a:lnTo>
                      <a:lnTo>
                        <a:pt x="13523" y="8385"/>
                      </a:lnTo>
                      <a:lnTo>
                        <a:pt x="13068" y="8527"/>
                      </a:lnTo>
                      <a:lnTo>
                        <a:pt x="12330" y="8527"/>
                      </a:lnTo>
                      <a:lnTo>
                        <a:pt x="11165" y="9263"/>
                      </a:lnTo>
                      <a:lnTo>
                        <a:pt x="10739" y="9547"/>
                      </a:lnTo>
                      <a:lnTo>
                        <a:pt x="10739" y="11445"/>
                      </a:lnTo>
                      <a:lnTo>
                        <a:pt x="10739" y="13371"/>
                      </a:lnTo>
                      <a:lnTo>
                        <a:pt x="6449" y="13484"/>
                      </a:lnTo>
                      <a:lnTo>
                        <a:pt x="6449" y="16601"/>
                      </a:lnTo>
                      <a:lnTo>
                        <a:pt x="5284" y="17025"/>
                      </a:lnTo>
                      <a:lnTo>
                        <a:pt x="4972" y="17309"/>
                      </a:lnTo>
                      <a:lnTo>
                        <a:pt x="4972" y="17762"/>
                      </a:lnTo>
                      <a:lnTo>
                        <a:pt x="4972" y="19518"/>
                      </a:lnTo>
                      <a:lnTo>
                        <a:pt x="284" y="19518"/>
                      </a:lnTo>
                      <a:lnTo>
                        <a:pt x="0" y="19972"/>
                      </a:lnTo>
                      <a:lnTo>
                        <a:pt x="284" y="18810"/>
                      </a:lnTo>
                      <a:lnTo>
                        <a:pt x="739" y="18187"/>
                      </a:lnTo>
                      <a:lnTo>
                        <a:pt x="1023" y="17762"/>
                      </a:lnTo>
                      <a:lnTo>
                        <a:pt x="1165" y="17309"/>
                      </a:lnTo>
                      <a:lnTo>
                        <a:pt x="1449" y="16884"/>
                      </a:lnTo>
                      <a:lnTo>
                        <a:pt x="1903" y="16147"/>
                      </a:lnTo>
                      <a:lnTo>
                        <a:pt x="2784" y="15127"/>
                      </a:lnTo>
                      <a:lnTo>
                        <a:pt x="2784" y="14249"/>
                      </a:lnTo>
                      <a:lnTo>
                        <a:pt x="3352" y="13371"/>
                      </a:lnTo>
                      <a:lnTo>
                        <a:pt x="4545" y="12040"/>
                      </a:lnTo>
                      <a:lnTo>
                        <a:pt x="5284" y="10878"/>
                      </a:lnTo>
                      <a:lnTo>
                        <a:pt x="6619" y="10425"/>
                      </a:lnTo>
                      <a:lnTo>
                        <a:pt x="7614" y="9972"/>
                      </a:lnTo>
                      <a:lnTo>
                        <a:pt x="8807" y="8810"/>
                      </a:lnTo>
                      <a:lnTo>
                        <a:pt x="9545" y="7649"/>
                      </a:lnTo>
                      <a:lnTo>
                        <a:pt x="9233" y="7054"/>
                      </a:lnTo>
                      <a:lnTo>
                        <a:pt x="9233" y="5864"/>
                      </a:lnTo>
                      <a:lnTo>
                        <a:pt x="9688" y="5297"/>
                      </a:lnTo>
                      <a:lnTo>
                        <a:pt x="9972" y="4561"/>
                      </a:lnTo>
                      <a:lnTo>
                        <a:pt x="10739" y="3541"/>
                      </a:lnTo>
                      <a:lnTo>
                        <a:pt x="11619" y="3088"/>
                      </a:lnTo>
                      <a:lnTo>
                        <a:pt x="13068" y="2380"/>
                      </a:lnTo>
                      <a:lnTo>
                        <a:pt x="13523" y="1190"/>
                      </a:lnTo>
                      <a:lnTo>
                        <a:pt x="13949" y="0"/>
                      </a:lnTo>
                      <a:lnTo>
                        <a:pt x="14688" y="0"/>
                      </a:lnTo>
                      <a:lnTo>
                        <a:pt x="15398" y="765"/>
                      </a:lnTo>
                      <a:lnTo>
                        <a:pt x="16619" y="765"/>
                      </a:lnTo>
                      <a:lnTo>
                        <a:pt x="17330" y="765"/>
                      </a:lnTo>
                      <a:lnTo>
                        <a:pt x="17784" y="453"/>
                      </a:lnTo>
                      <a:lnTo>
                        <a:pt x="18068" y="878"/>
                      </a:lnTo>
                      <a:lnTo>
                        <a:pt x="18807" y="878"/>
                      </a:lnTo>
                      <a:close/>
                    </a:path>
                  </a:pathLst>
                </a:custGeom>
                <a:solidFill>
                  <a:srgbClr val="FF58AC"/>
                </a:solidFill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89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6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11" name="Freeform 97">
                  <a:extLst>
                    <a:ext uri="{FF2B5EF4-FFF2-40B4-BE49-F238E27FC236}">
                      <a16:creationId xmlns:a16="http://schemas.microsoft.com/office/drawing/2014/main" id="{A3DEC66B-A6E2-1B8F-B522-25D2BADC2D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6405" y="3544530"/>
                  <a:ext cx="110230" cy="212909"/>
                </a:xfrm>
                <a:custGeom>
                  <a:avLst/>
                  <a:gdLst>
                    <a:gd name="T0" fmla="*/ 5055 w 20000"/>
                    <a:gd name="T1" fmla="*/ 1473 h 20000"/>
                    <a:gd name="T2" fmla="*/ 6703 w 20000"/>
                    <a:gd name="T3" fmla="*/ 340 h 20000"/>
                    <a:gd name="T4" fmla="*/ 9560 w 20000"/>
                    <a:gd name="T5" fmla="*/ 0 h 20000"/>
                    <a:gd name="T6" fmla="*/ 11868 w 20000"/>
                    <a:gd name="T7" fmla="*/ 340 h 20000"/>
                    <a:gd name="T8" fmla="*/ 12527 w 20000"/>
                    <a:gd name="T9" fmla="*/ 1756 h 20000"/>
                    <a:gd name="T10" fmla="*/ 15385 w 20000"/>
                    <a:gd name="T11" fmla="*/ 907 h 20000"/>
                    <a:gd name="T12" fmla="*/ 16484 w 20000"/>
                    <a:gd name="T13" fmla="*/ 1473 h 20000"/>
                    <a:gd name="T14" fmla="*/ 14286 w 20000"/>
                    <a:gd name="T15" fmla="*/ 2323 h 20000"/>
                    <a:gd name="T16" fmla="*/ 13626 w 20000"/>
                    <a:gd name="T17" fmla="*/ 3796 h 20000"/>
                    <a:gd name="T18" fmla="*/ 15385 w 20000"/>
                    <a:gd name="T19" fmla="*/ 4646 h 20000"/>
                    <a:gd name="T20" fmla="*/ 16484 w 20000"/>
                    <a:gd name="T21" fmla="*/ 6176 h 20000"/>
                    <a:gd name="T22" fmla="*/ 14286 w 20000"/>
                    <a:gd name="T23" fmla="*/ 7649 h 20000"/>
                    <a:gd name="T24" fmla="*/ 11868 w 20000"/>
                    <a:gd name="T25" fmla="*/ 9065 h 20000"/>
                    <a:gd name="T26" fmla="*/ 12527 w 20000"/>
                    <a:gd name="T27" fmla="*/ 10312 h 20000"/>
                    <a:gd name="T28" fmla="*/ 14286 w 20000"/>
                    <a:gd name="T29" fmla="*/ 10312 h 20000"/>
                    <a:gd name="T30" fmla="*/ 14286 w 20000"/>
                    <a:gd name="T31" fmla="*/ 10878 h 20000"/>
                    <a:gd name="T32" fmla="*/ 16484 w 20000"/>
                    <a:gd name="T33" fmla="*/ 10878 h 20000"/>
                    <a:gd name="T34" fmla="*/ 17033 w 20000"/>
                    <a:gd name="T35" fmla="*/ 11445 h 20000"/>
                    <a:gd name="T36" fmla="*/ 18791 w 20000"/>
                    <a:gd name="T37" fmla="*/ 12295 h 20000"/>
                    <a:gd name="T38" fmla="*/ 18791 w 20000"/>
                    <a:gd name="T39" fmla="*/ 13201 h 20000"/>
                    <a:gd name="T40" fmla="*/ 19890 w 20000"/>
                    <a:gd name="T41" fmla="*/ 14051 h 20000"/>
                    <a:gd name="T42" fmla="*/ 16484 w 20000"/>
                    <a:gd name="T43" fmla="*/ 14618 h 20000"/>
                    <a:gd name="T44" fmla="*/ 12527 w 20000"/>
                    <a:gd name="T45" fmla="*/ 16431 h 20000"/>
                    <a:gd name="T46" fmla="*/ 13626 w 20000"/>
                    <a:gd name="T47" fmla="*/ 18470 h 20000"/>
                    <a:gd name="T48" fmla="*/ 10769 w 20000"/>
                    <a:gd name="T49" fmla="*/ 19943 h 20000"/>
                    <a:gd name="T50" fmla="*/ 9560 w 20000"/>
                    <a:gd name="T51" fmla="*/ 19943 h 20000"/>
                    <a:gd name="T52" fmla="*/ 8022 w 20000"/>
                    <a:gd name="T53" fmla="*/ 14618 h 20000"/>
                    <a:gd name="T54" fmla="*/ 4505 w 20000"/>
                    <a:gd name="T55" fmla="*/ 13768 h 20000"/>
                    <a:gd name="T56" fmla="*/ 3297 w 20000"/>
                    <a:gd name="T57" fmla="*/ 11728 h 20000"/>
                    <a:gd name="T58" fmla="*/ 1648 w 20000"/>
                    <a:gd name="T59" fmla="*/ 11445 h 20000"/>
                    <a:gd name="T60" fmla="*/ 0 w 20000"/>
                    <a:gd name="T61" fmla="*/ 9405 h 20000"/>
                    <a:gd name="T62" fmla="*/ 3297 w 20000"/>
                    <a:gd name="T63" fmla="*/ 7082 h 20000"/>
                    <a:gd name="T64" fmla="*/ 3297 w 20000"/>
                    <a:gd name="T65" fmla="*/ 4646 h 20000"/>
                    <a:gd name="T66" fmla="*/ 3297 w 20000"/>
                    <a:gd name="T67" fmla="*/ 2946 h 20000"/>
                    <a:gd name="T68" fmla="*/ 3297 w 20000"/>
                    <a:gd name="T69" fmla="*/ 2323 h 20000"/>
                    <a:gd name="T70" fmla="*/ 5055 w 20000"/>
                    <a:gd name="T71" fmla="*/ 1756 h 20000"/>
                    <a:gd name="T72" fmla="*/ 5055 w 20000"/>
                    <a:gd name="T73" fmla="*/ 1473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0000" h="20000">
                      <a:moveTo>
                        <a:pt x="5055" y="1473"/>
                      </a:moveTo>
                      <a:lnTo>
                        <a:pt x="6703" y="340"/>
                      </a:lnTo>
                      <a:lnTo>
                        <a:pt x="9560" y="0"/>
                      </a:lnTo>
                      <a:lnTo>
                        <a:pt x="11868" y="340"/>
                      </a:lnTo>
                      <a:lnTo>
                        <a:pt x="12527" y="1756"/>
                      </a:lnTo>
                      <a:lnTo>
                        <a:pt x="15385" y="907"/>
                      </a:lnTo>
                      <a:lnTo>
                        <a:pt x="16484" y="1473"/>
                      </a:lnTo>
                      <a:lnTo>
                        <a:pt x="14286" y="2323"/>
                      </a:lnTo>
                      <a:lnTo>
                        <a:pt x="13626" y="3796"/>
                      </a:lnTo>
                      <a:lnTo>
                        <a:pt x="15385" y="4646"/>
                      </a:lnTo>
                      <a:lnTo>
                        <a:pt x="16484" y="6176"/>
                      </a:lnTo>
                      <a:lnTo>
                        <a:pt x="14286" y="7649"/>
                      </a:lnTo>
                      <a:lnTo>
                        <a:pt x="11868" y="9065"/>
                      </a:lnTo>
                      <a:lnTo>
                        <a:pt x="12527" y="10312"/>
                      </a:lnTo>
                      <a:lnTo>
                        <a:pt x="14286" y="10312"/>
                      </a:lnTo>
                      <a:lnTo>
                        <a:pt x="14286" y="10878"/>
                      </a:lnTo>
                      <a:lnTo>
                        <a:pt x="16484" y="10878"/>
                      </a:lnTo>
                      <a:lnTo>
                        <a:pt x="17033" y="11445"/>
                      </a:lnTo>
                      <a:lnTo>
                        <a:pt x="18791" y="12295"/>
                      </a:lnTo>
                      <a:lnTo>
                        <a:pt x="18791" y="13201"/>
                      </a:lnTo>
                      <a:lnTo>
                        <a:pt x="19890" y="14051"/>
                      </a:lnTo>
                      <a:lnTo>
                        <a:pt x="16484" y="14618"/>
                      </a:lnTo>
                      <a:lnTo>
                        <a:pt x="12527" y="16431"/>
                      </a:lnTo>
                      <a:lnTo>
                        <a:pt x="13626" y="18470"/>
                      </a:lnTo>
                      <a:lnTo>
                        <a:pt x="10769" y="19943"/>
                      </a:lnTo>
                      <a:lnTo>
                        <a:pt x="9560" y="19943"/>
                      </a:lnTo>
                      <a:lnTo>
                        <a:pt x="8022" y="14618"/>
                      </a:lnTo>
                      <a:lnTo>
                        <a:pt x="4505" y="13768"/>
                      </a:lnTo>
                      <a:lnTo>
                        <a:pt x="3297" y="11728"/>
                      </a:lnTo>
                      <a:lnTo>
                        <a:pt x="1648" y="11445"/>
                      </a:lnTo>
                      <a:lnTo>
                        <a:pt x="0" y="9405"/>
                      </a:lnTo>
                      <a:lnTo>
                        <a:pt x="3297" y="7082"/>
                      </a:lnTo>
                      <a:lnTo>
                        <a:pt x="3297" y="4646"/>
                      </a:lnTo>
                      <a:lnTo>
                        <a:pt x="3297" y="2946"/>
                      </a:lnTo>
                      <a:lnTo>
                        <a:pt x="3297" y="2323"/>
                      </a:lnTo>
                      <a:lnTo>
                        <a:pt x="5055" y="1756"/>
                      </a:lnTo>
                      <a:lnTo>
                        <a:pt x="5055" y="1473"/>
                      </a:lnTo>
                      <a:close/>
                    </a:path>
                  </a:pathLst>
                </a:custGeom>
                <a:solidFill>
                  <a:srgbClr val="FF58AC"/>
                </a:solidFill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89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6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08" name="Freeform 121">
                <a:extLst>
                  <a:ext uri="{FF2B5EF4-FFF2-40B4-BE49-F238E27FC236}">
                    <a16:creationId xmlns:a16="http://schemas.microsoft.com/office/drawing/2014/main" id="{E5FA7B13-8F33-E1FF-4DA4-823C708F7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8164" y="2725716"/>
                <a:ext cx="340350" cy="316920"/>
              </a:xfrm>
              <a:custGeom>
                <a:avLst/>
                <a:gdLst>
                  <a:gd name="T0" fmla="*/ 0 w 20000"/>
                  <a:gd name="T1" fmla="*/ 4199 h 20000"/>
                  <a:gd name="T2" fmla="*/ 319 w 20000"/>
                  <a:gd name="T3" fmla="*/ 4199 h 20000"/>
                  <a:gd name="T4" fmla="*/ 1072 w 20000"/>
                  <a:gd name="T5" fmla="*/ 3390 h 20000"/>
                  <a:gd name="T6" fmla="*/ 783 w 20000"/>
                  <a:gd name="T7" fmla="*/ 2240 h 20000"/>
                  <a:gd name="T8" fmla="*/ 1797 w 20000"/>
                  <a:gd name="T9" fmla="*/ 1275 h 20000"/>
                  <a:gd name="T10" fmla="*/ 2725 w 20000"/>
                  <a:gd name="T11" fmla="*/ 964 h 20000"/>
                  <a:gd name="T12" fmla="*/ 2435 w 20000"/>
                  <a:gd name="T13" fmla="*/ 498 h 20000"/>
                  <a:gd name="T14" fmla="*/ 2435 w 20000"/>
                  <a:gd name="T15" fmla="*/ 0 h 20000"/>
                  <a:gd name="T16" fmla="*/ 3768 w 20000"/>
                  <a:gd name="T17" fmla="*/ 187 h 20000"/>
                  <a:gd name="T18" fmla="*/ 5101 w 20000"/>
                  <a:gd name="T19" fmla="*/ 498 h 20000"/>
                  <a:gd name="T20" fmla="*/ 5884 w 20000"/>
                  <a:gd name="T21" fmla="*/ 809 h 20000"/>
                  <a:gd name="T22" fmla="*/ 7072 w 20000"/>
                  <a:gd name="T23" fmla="*/ 964 h 20000"/>
                  <a:gd name="T24" fmla="*/ 7536 w 20000"/>
                  <a:gd name="T25" fmla="*/ 2240 h 20000"/>
                  <a:gd name="T26" fmla="*/ 9478 w 20000"/>
                  <a:gd name="T27" fmla="*/ 2924 h 20000"/>
                  <a:gd name="T28" fmla="*/ 12174 w 20000"/>
                  <a:gd name="T29" fmla="*/ 4323 h 20000"/>
                  <a:gd name="T30" fmla="*/ 12928 w 20000"/>
                  <a:gd name="T31" fmla="*/ 3546 h 20000"/>
                  <a:gd name="T32" fmla="*/ 13217 w 20000"/>
                  <a:gd name="T33" fmla="*/ 2924 h 20000"/>
                  <a:gd name="T34" fmla="*/ 12928 w 20000"/>
                  <a:gd name="T35" fmla="*/ 1617 h 20000"/>
                  <a:gd name="T36" fmla="*/ 13362 w 20000"/>
                  <a:gd name="T37" fmla="*/ 809 h 20000"/>
                  <a:gd name="T38" fmla="*/ 14406 w 20000"/>
                  <a:gd name="T39" fmla="*/ 498 h 20000"/>
                  <a:gd name="T40" fmla="*/ 14580 w 20000"/>
                  <a:gd name="T41" fmla="*/ 498 h 20000"/>
                  <a:gd name="T42" fmla="*/ 14870 w 20000"/>
                  <a:gd name="T43" fmla="*/ 187 h 20000"/>
                  <a:gd name="T44" fmla="*/ 15768 w 20000"/>
                  <a:gd name="T45" fmla="*/ 187 h 20000"/>
                  <a:gd name="T46" fmla="*/ 16551 w 20000"/>
                  <a:gd name="T47" fmla="*/ 498 h 20000"/>
                  <a:gd name="T48" fmla="*/ 16841 w 20000"/>
                  <a:gd name="T49" fmla="*/ 964 h 20000"/>
                  <a:gd name="T50" fmla="*/ 18029 w 20000"/>
                  <a:gd name="T51" fmla="*/ 1617 h 20000"/>
                  <a:gd name="T52" fmla="*/ 19507 w 20000"/>
                  <a:gd name="T53" fmla="*/ 2240 h 20000"/>
                  <a:gd name="T54" fmla="*/ 19217 w 20000"/>
                  <a:gd name="T55" fmla="*/ 2551 h 20000"/>
                  <a:gd name="T56" fmla="*/ 19507 w 20000"/>
                  <a:gd name="T57" fmla="*/ 3546 h 20000"/>
                  <a:gd name="T58" fmla="*/ 19217 w 20000"/>
                  <a:gd name="T59" fmla="*/ 4323 h 20000"/>
                  <a:gd name="T60" fmla="*/ 19507 w 20000"/>
                  <a:gd name="T61" fmla="*/ 5661 h 20000"/>
                  <a:gd name="T62" fmla="*/ 19971 w 20000"/>
                  <a:gd name="T63" fmla="*/ 16423 h 20000"/>
                  <a:gd name="T64" fmla="*/ 19971 w 20000"/>
                  <a:gd name="T65" fmla="*/ 19471 h 20000"/>
                  <a:gd name="T66" fmla="*/ 18783 w 20000"/>
                  <a:gd name="T67" fmla="*/ 19471 h 20000"/>
                  <a:gd name="T68" fmla="*/ 18783 w 20000"/>
                  <a:gd name="T69" fmla="*/ 19969 h 20000"/>
                  <a:gd name="T70" fmla="*/ 8551 w 20000"/>
                  <a:gd name="T71" fmla="*/ 14495 h 20000"/>
                  <a:gd name="T72" fmla="*/ 7072 w 20000"/>
                  <a:gd name="T73" fmla="*/ 15117 h 20000"/>
                  <a:gd name="T74" fmla="*/ 6174 w 20000"/>
                  <a:gd name="T75" fmla="*/ 15583 h 20000"/>
                  <a:gd name="T76" fmla="*/ 5101 w 20000"/>
                  <a:gd name="T77" fmla="*/ 14806 h 20000"/>
                  <a:gd name="T78" fmla="*/ 3449 w 20000"/>
                  <a:gd name="T79" fmla="*/ 14308 h 20000"/>
                  <a:gd name="T80" fmla="*/ 2725 w 20000"/>
                  <a:gd name="T81" fmla="*/ 13219 h 20000"/>
                  <a:gd name="T82" fmla="*/ 1797 w 20000"/>
                  <a:gd name="T83" fmla="*/ 12722 h 20000"/>
                  <a:gd name="T84" fmla="*/ 1217 w 20000"/>
                  <a:gd name="T85" fmla="*/ 13033 h 20000"/>
                  <a:gd name="T86" fmla="*/ 783 w 20000"/>
                  <a:gd name="T87" fmla="*/ 12224 h 20000"/>
                  <a:gd name="T88" fmla="*/ 783 w 20000"/>
                  <a:gd name="T89" fmla="*/ 11757 h 20000"/>
                  <a:gd name="T90" fmla="*/ 0 w 20000"/>
                  <a:gd name="T91" fmla="*/ 10482 h 20000"/>
                  <a:gd name="T92" fmla="*/ 609 w 20000"/>
                  <a:gd name="T93" fmla="*/ 9798 h 20000"/>
                  <a:gd name="T94" fmla="*/ 319 w 20000"/>
                  <a:gd name="T95" fmla="*/ 8523 h 20000"/>
                  <a:gd name="T96" fmla="*/ 609 w 20000"/>
                  <a:gd name="T97" fmla="*/ 7745 h 20000"/>
                  <a:gd name="T98" fmla="*/ 319 w 20000"/>
                  <a:gd name="T99" fmla="*/ 5972 h 20000"/>
                  <a:gd name="T100" fmla="*/ 0 w 20000"/>
                  <a:gd name="T101" fmla="*/ 419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00" h="20000">
                    <a:moveTo>
                      <a:pt x="0" y="4199"/>
                    </a:moveTo>
                    <a:lnTo>
                      <a:pt x="319" y="4199"/>
                    </a:lnTo>
                    <a:lnTo>
                      <a:pt x="1072" y="3390"/>
                    </a:lnTo>
                    <a:lnTo>
                      <a:pt x="783" y="2240"/>
                    </a:lnTo>
                    <a:lnTo>
                      <a:pt x="1797" y="1275"/>
                    </a:lnTo>
                    <a:lnTo>
                      <a:pt x="2725" y="964"/>
                    </a:lnTo>
                    <a:lnTo>
                      <a:pt x="2435" y="498"/>
                    </a:lnTo>
                    <a:lnTo>
                      <a:pt x="2435" y="0"/>
                    </a:lnTo>
                    <a:lnTo>
                      <a:pt x="3768" y="187"/>
                    </a:lnTo>
                    <a:lnTo>
                      <a:pt x="5101" y="498"/>
                    </a:lnTo>
                    <a:lnTo>
                      <a:pt x="5884" y="809"/>
                    </a:lnTo>
                    <a:lnTo>
                      <a:pt x="7072" y="964"/>
                    </a:lnTo>
                    <a:lnTo>
                      <a:pt x="7536" y="2240"/>
                    </a:lnTo>
                    <a:lnTo>
                      <a:pt x="9478" y="2924"/>
                    </a:lnTo>
                    <a:lnTo>
                      <a:pt x="12174" y="4323"/>
                    </a:lnTo>
                    <a:lnTo>
                      <a:pt x="12928" y="3546"/>
                    </a:lnTo>
                    <a:lnTo>
                      <a:pt x="13217" y="2924"/>
                    </a:lnTo>
                    <a:lnTo>
                      <a:pt x="12928" y="1617"/>
                    </a:lnTo>
                    <a:lnTo>
                      <a:pt x="13362" y="809"/>
                    </a:lnTo>
                    <a:lnTo>
                      <a:pt x="14406" y="498"/>
                    </a:lnTo>
                    <a:lnTo>
                      <a:pt x="14580" y="498"/>
                    </a:lnTo>
                    <a:lnTo>
                      <a:pt x="14870" y="187"/>
                    </a:lnTo>
                    <a:lnTo>
                      <a:pt x="15768" y="187"/>
                    </a:lnTo>
                    <a:lnTo>
                      <a:pt x="16551" y="498"/>
                    </a:lnTo>
                    <a:lnTo>
                      <a:pt x="16841" y="964"/>
                    </a:lnTo>
                    <a:lnTo>
                      <a:pt x="18029" y="1617"/>
                    </a:lnTo>
                    <a:lnTo>
                      <a:pt x="19507" y="2240"/>
                    </a:lnTo>
                    <a:lnTo>
                      <a:pt x="19217" y="2551"/>
                    </a:lnTo>
                    <a:lnTo>
                      <a:pt x="19507" y="3546"/>
                    </a:lnTo>
                    <a:lnTo>
                      <a:pt x="19217" y="4323"/>
                    </a:lnTo>
                    <a:lnTo>
                      <a:pt x="19507" y="5661"/>
                    </a:lnTo>
                    <a:lnTo>
                      <a:pt x="19971" y="16423"/>
                    </a:lnTo>
                    <a:lnTo>
                      <a:pt x="19971" y="19471"/>
                    </a:lnTo>
                    <a:lnTo>
                      <a:pt x="18783" y="19471"/>
                    </a:lnTo>
                    <a:lnTo>
                      <a:pt x="18783" y="19969"/>
                    </a:lnTo>
                    <a:lnTo>
                      <a:pt x="8551" y="14495"/>
                    </a:lnTo>
                    <a:lnTo>
                      <a:pt x="7072" y="15117"/>
                    </a:lnTo>
                    <a:lnTo>
                      <a:pt x="6174" y="15583"/>
                    </a:lnTo>
                    <a:lnTo>
                      <a:pt x="5101" y="14806"/>
                    </a:lnTo>
                    <a:lnTo>
                      <a:pt x="3449" y="14308"/>
                    </a:lnTo>
                    <a:lnTo>
                      <a:pt x="2725" y="13219"/>
                    </a:lnTo>
                    <a:lnTo>
                      <a:pt x="1797" y="12722"/>
                    </a:lnTo>
                    <a:lnTo>
                      <a:pt x="1217" y="13033"/>
                    </a:lnTo>
                    <a:lnTo>
                      <a:pt x="783" y="12224"/>
                    </a:lnTo>
                    <a:lnTo>
                      <a:pt x="783" y="11757"/>
                    </a:lnTo>
                    <a:lnTo>
                      <a:pt x="0" y="10482"/>
                    </a:lnTo>
                    <a:lnTo>
                      <a:pt x="609" y="9798"/>
                    </a:lnTo>
                    <a:lnTo>
                      <a:pt x="319" y="8523"/>
                    </a:lnTo>
                    <a:lnTo>
                      <a:pt x="609" y="7745"/>
                    </a:lnTo>
                    <a:lnTo>
                      <a:pt x="319" y="5972"/>
                    </a:lnTo>
                    <a:lnTo>
                      <a:pt x="0" y="4199"/>
                    </a:lnTo>
                    <a:close/>
                  </a:path>
                </a:pathLst>
              </a:custGeom>
              <a:solidFill>
                <a:srgbClr val="FF58AC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08" name="TextBox 6">
            <a:extLst>
              <a:ext uri="{FF2B5EF4-FFF2-40B4-BE49-F238E27FC236}">
                <a16:creationId xmlns:a16="http://schemas.microsoft.com/office/drawing/2014/main" id="{D9FA3DDA-7C6C-3E5C-515A-E8C39644B1ED}"/>
              </a:ext>
            </a:extLst>
          </p:cNvPr>
          <p:cNvSpPr txBox="1"/>
          <p:nvPr/>
        </p:nvSpPr>
        <p:spPr>
          <a:xfrm>
            <a:off x="4771818" y="4805575"/>
            <a:ext cx="1568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7168">
              <a:defRPr/>
            </a:pPr>
            <a:r>
              <a:rPr lang="en-GB" sz="1200" b="1" kern="0" dirty="0">
                <a:solidFill>
                  <a:srgbClr val="000835"/>
                </a:solidFill>
                <a:latin typeface="Amadeus Neue" pitchFamily="2" charset="77"/>
                <a:ea typeface="Amadeus Neue" pitchFamily="2" charset="77"/>
                <a:cs typeface="Amadeus Neue" pitchFamily="2" charset="77"/>
              </a:rPr>
              <a:t>Europe</a:t>
            </a:r>
          </a:p>
        </p:txBody>
      </p:sp>
      <p:sp>
        <p:nvSpPr>
          <p:cNvPr id="1409" name="TextBox 392">
            <a:extLst>
              <a:ext uri="{FF2B5EF4-FFF2-40B4-BE49-F238E27FC236}">
                <a16:creationId xmlns:a16="http://schemas.microsoft.com/office/drawing/2014/main" id="{4592F5F7-C04A-90C4-5190-3C7B28444951}"/>
              </a:ext>
            </a:extLst>
          </p:cNvPr>
          <p:cNvSpPr txBox="1"/>
          <p:nvPr/>
        </p:nvSpPr>
        <p:spPr>
          <a:xfrm>
            <a:off x="8887622" y="4805575"/>
            <a:ext cx="1552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7168">
              <a:defRPr/>
            </a:pPr>
            <a:r>
              <a:rPr lang="en-GB" sz="1200" b="1" kern="0" dirty="0">
                <a:solidFill>
                  <a:srgbClr val="000835"/>
                </a:solidFill>
                <a:latin typeface="Amadeus Neue" pitchFamily="2" charset="77"/>
                <a:ea typeface="Amadeus Neue" pitchFamily="2" charset="77"/>
                <a:cs typeface="Amadeus Neue" pitchFamily="2" charset="77"/>
              </a:rPr>
              <a:t>Asia Pacific</a:t>
            </a:r>
          </a:p>
        </p:txBody>
      </p:sp>
      <p:sp>
        <p:nvSpPr>
          <p:cNvPr id="1410" name="TextBox 358">
            <a:extLst>
              <a:ext uri="{FF2B5EF4-FFF2-40B4-BE49-F238E27FC236}">
                <a16:creationId xmlns:a16="http://schemas.microsoft.com/office/drawing/2014/main" id="{4FC7D3F8-7C67-23D5-CB22-47942659B429}"/>
              </a:ext>
            </a:extLst>
          </p:cNvPr>
          <p:cNvSpPr txBox="1"/>
          <p:nvPr/>
        </p:nvSpPr>
        <p:spPr>
          <a:xfrm>
            <a:off x="6152976" y="4806361"/>
            <a:ext cx="23515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7168">
              <a:defRPr/>
            </a:pPr>
            <a:r>
              <a:rPr lang="fr-FR" sz="1100" b="1" kern="0" dirty="0" err="1">
                <a:solidFill>
                  <a:srgbClr val="000835"/>
                </a:solidFill>
                <a:latin typeface="Amadeus Neue" pitchFamily="2" charset="77"/>
                <a:ea typeface="Amadeus Neue" pitchFamily="2" charset="77"/>
                <a:cs typeface="Amadeus Neue" pitchFamily="2" charset="77"/>
              </a:rPr>
              <a:t>Africa</a:t>
            </a:r>
            <a:r>
              <a:rPr lang="fr-FR" sz="1100" b="1" kern="0" dirty="0">
                <a:solidFill>
                  <a:srgbClr val="000835"/>
                </a:solidFill>
                <a:latin typeface="Amadeus Neue" pitchFamily="2" charset="77"/>
                <a:ea typeface="Amadeus Neue" pitchFamily="2" charset="77"/>
                <a:cs typeface="Amadeus Neue" pitchFamily="2" charset="77"/>
              </a:rPr>
              <a:t> &amp; Middle East</a:t>
            </a:r>
            <a:endParaRPr lang="en-GB" sz="1100" b="0" kern="0" dirty="0">
              <a:solidFill>
                <a:srgbClr val="000835"/>
              </a:solidFill>
              <a:latin typeface="Amadeus Neue" pitchFamily="2" charset="77"/>
              <a:ea typeface="Amadeus Neue" pitchFamily="2" charset="77"/>
              <a:cs typeface="Amadeus Neue" pitchFamily="2" charset="77"/>
            </a:endParaRPr>
          </a:p>
        </p:txBody>
      </p:sp>
      <p:sp>
        <p:nvSpPr>
          <p:cNvPr id="1411" name="Freeform 184">
            <a:extLst>
              <a:ext uri="{FF2B5EF4-FFF2-40B4-BE49-F238E27FC236}">
                <a16:creationId xmlns:a16="http://schemas.microsoft.com/office/drawing/2014/main" id="{7ED8AF1E-FC5C-A74E-DF07-1B9480B9911A}"/>
              </a:ext>
            </a:extLst>
          </p:cNvPr>
          <p:cNvSpPr>
            <a:spLocks/>
          </p:cNvSpPr>
          <p:nvPr/>
        </p:nvSpPr>
        <p:spPr bwMode="auto">
          <a:xfrm>
            <a:off x="7764762" y="3367338"/>
            <a:ext cx="5553" cy="11871"/>
          </a:xfrm>
          <a:custGeom>
            <a:avLst/>
            <a:gdLst>
              <a:gd name="T0" fmla="*/ 0 w 20000"/>
              <a:gd name="T1" fmla="*/ 19524 h 20000"/>
              <a:gd name="T2" fmla="*/ 0 w 20000"/>
              <a:gd name="T3" fmla="*/ 14762 h 20000"/>
              <a:gd name="T4" fmla="*/ 5714 w 20000"/>
              <a:gd name="T5" fmla="*/ 7143 h 20000"/>
              <a:gd name="T6" fmla="*/ 5714 w 20000"/>
              <a:gd name="T7" fmla="*/ 2857 h 20000"/>
              <a:gd name="T8" fmla="*/ 14286 w 20000"/>
              <a:gd name="T9" fmla="*/ 2857 h 20000"/>
              <a:gd name="T10" fmla="*/ 19048 w 20000"/>
              <a:gd name="T11" fmla="*/ 0 h 20000"/>
              <a:gd name="T12" fmla="*/ 5714 w 20000"/>
              <a:gd name="T13" fmla="*/ 14762 h 20000"/>
              <a:gd name="T14" fmla="*/ 14286 w 20000"/>
              <a:gd name="T15" fmla="*/ 19524 h 20000"/>
              <a:gd name="T16" fmla="*/ 0 w 20000"/>
              <a:gd name="T17" fmla="*/ 19524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000" h="20000">
                <a:moveTo>
                  <a:pt x="0" y="19524"/>
                </a:moveTo>
                <a:lnTo>
                  <a:pt x="0" y="14762"/>
                </a:lnTo>
                <a:lnTo>
                  <a:pt x="5714" y="7143"/>
                </a:lnTo>
                <a:lnTo>
                  <a:pt x="5714" y="2857"/>
                </a:lnTo>
                <a:lnTo>
                  <a:pt x="14286" y="2857"/>
                </a:lnTo>
                <a:lnTo>
                  <a:pt x="19048" y="0"/>
                </a:lnTo>
                <a:lnTo>
                  <a:pt x="5714" y="14762"/>
                </a:lnTo>
                <a:lnTo>
                  <a:pt x="14286" y="19524"/>
                </a:lnTo>
                <a:lnTo>
                  <a:pt x="0" y="19524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3428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12" name="Freeform 183">
            <a:extLst>
              <a:ext uri="{FF2B5EF4-FFF2-40B4-BE49-F238E27FC236}">
                <a16:creationId xmlns:a16="http://schemas.microsoft.com/office/drawing/2014/main" id="{217CA603-4C00-F35A-664C-4FA446A45507}"/>
              </a:ext>
            </a:extLst>
          </p:cNvPr>
          <p:cNvSpPr>
            <a:spLocks/>
          </p:cNvSpPr>
          <p:nvPr/>
        </p:nvSpPr>
        <p:spPr bwMode="auto">
          <a:xfrm>
            <a:off x="7777948" y="3341502"/>
            <a:ext cx="7634" cy="4888"/>
          </a:xfrm>
          <a:custGeom>
            <a:avLst/>
            <a:gdLst>
              <a:gd name="T0" fmla="*/ 7407 w 20000"/>
              <a:gd name="T1" fmla="*/ 18824 h 20000"/>
              <a:gd name="T2" fmla="*/ 0 w 20000"/>
              <a:gd name="T3" fmla="*/ 11765 h 20000"/>
              <a:gd name="T4" fmla="*/ 19259 w 20000"/>
              <a:gd name="T5" fmla="*/ 0 h 20000"/>
              <a:gd name="T6" fmla="*/ 14815 w 20000"/>
              <a:gd name="T7" fmla="*/ 11765 h 20000"/>
              <a:gd name="T8" fmla="*/ 7407 w 20000"/>
              <a:gd name="T9" fmla="*/ 18824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00" h="20000">
                <a:moveTo>
                  <a:pt x="7407" y="18824"/>
                </a:moveTo>
                <a:lnTo>
                  <a:pt x="0" y="11765"/>
                </a:lnTo>
                <a:lnTo>
                  <a:pt x="19259" y="0"/>
                </a:lnTo>
                <a:lnTo>
                  <a:pt x="14815" y="11765"/>
                </a:lnTo>
                <a:lnTo>
                  <a:pt x="7407" y="18824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3428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13" name="Freeform 286">
            <a:extLst>
              <a:ext uri="{FF2B5EF4-FFF2-40B4-BE49-F238E27FC236}">
                <a16:creationId xmlns:a16="http://schemas.microsoft.com/office/drawing/2014/main" id="{0072A365-1643-52AD-376A-1CFF91CA9B4F}"/>
              </a:ext>
            </a:extLst>
          </p:cNvPr>
          <p:cNvSpPr>
            <a:spLocks/>
          </p:cNvSpPr>
          <p:nvPr/>
        </p:nvSpPr>
        <p:spPr bwMode="auto">
          <a:xfrm>
            <a:off x="6310089" y="3155057"/>
            <a:ext cx="15268" cy="25139"/>
          </a:xfrm>
          <a:custGeom>
            <a:avLst/>
            <a:gdLst>
              <a:gd name="T0" fmla="*/ 11852 w 20000"/>
              <a:gd name="T1" fmla="*/ 0 h 20000"/>
              <a:gd name="T2" fmla="*/ 15926 w 20000"/>
              <a:gd name="T3" fmla="*/ 0 h 20000"/>
              <a:gd name="T4" fmla="*/ 15926 w 20000"/>
              <a:gd name="T5" fmla="*/ 1348 h 20000"/>
              <a:gd name="T6" fmla="*/ 15926 w 20000"/>
              <a:gd name="T7" fmla="*/ 3596 h 20000"/>
              <a:gd name="T8" fmla="*/ 19630 w 20000"/>
              <a:gd name="T9" fmla="*/ 5843 h 20000"/>
              <a:gd name="T10" fmla="*/ 19630 w 20000"/>
              <a:gd name="T11" fmla="*/ 9213 h 20000"/>
              <a:gd name="T12" fmla="*/ 19630 w 20000"/>
              <a:gd name="T13" fmla="*/ 10562 h 20000"/>
              <a:gd name="T14" fmla="*/ 15926 w 20000"/>
              <a:gd name="T15" fmla="*/ 12809 h 20000"/>
              <a:gd name="T16" fmla="*/ 15926 w 20000"/>
              <a:gd name="T17" fmla="*/ 15056 h 20000"/>
              <a:gd name="T18" fmla="*/ 15926 w 20000"/>
              <a:gd name="T19" fmla="*/ 16180 h 20000"/>
              <a:gd name="T20" fmla="*/ 11852 w 20000"/>
              <a:gd name="T21" fmla="*/ 18427 h 20000"/>
              <a:gd name="T22" fmla="*/ 11852 w 20000"/>
              <a:gd name="T23" fmla="*/ 19775 h 20000"/>
              <a:gd name="T24" fmla="*/ 10000 w 20000"/>
              <a:gd name="T25" fmla="*/ 19775 h 20000"/>
              <a:gd name="T26" fmla="*/ 5926 w 20000"/>
              <a:gd name="T27" fmla="*/ 19775 h 20000"/>
              <a:gd name="T28" fmla="*/ 4074 w 20000"/>
              <a:gd name="T29" fmla="*/ 18427 h 20000"/>
              <a:gd name="T30" fmla="*/ 5926 w 20000"/>
              <a:gd name="T31" fmla="*/ 18427 h 20000"/>
              <a:gd name="T32" fmla="*/ 5926 w 20000"/>
              <a:gd name="T33" fmla="*/ 16180 h 20000"/>
              <a:gd name="T34" fmla="*/ 4074 w 20000"/>
              <a:gd name="T35" fmla="*/ 16180 h 20000"/>
              <a:gd name="T36" fmla="*/ 4074 w 20000"/>
              <a:gd name="T37" fmla="*/ 15056 h 20000"/>
              <a:gd name="T38" fmla="*/ 0 w 20000"/>
              <a:gd name="T39" fmla="*/ 15056 h 20000"/>
              <a:gd name="T40" fmla="*/ 4074 w 20000"/>
              <a:gd name="T41" fmla="*/ 12809 h 20000"/>
              <a:gd name="T42" fmla="*/ 4074 w 20000"/>
              <a:gd name="T43" fmla="*/ 10562 h 20000"/>
              <a:gd name="T44" fmla="*/ 0 w 20000"/>
              <a:gd name="T45" fmla="*/ 10562 h 20000"/>
              <a:gd name="T46" fmla="*/ 0 w 20000"/>
              <a:gd name="T47" fmla="*/ 9213 h 20000"/>
              <a:gd name="T48" fmla="*/ 4074 w 20000"/>
              <a:gd name="T49" fmla="*/ 9213 h 20000"/>
              <a:gd name="T50" fmla="*/ 0 w 20000"/>
              <a:gd name="T51" fmla="*/ 6966 h 20000"/>
              <a:gd name="T52" fmla="*/ 4074 w 20000"/>
              <a:gd name="T53" fmla="*/ 6966 h 20000"/>
              <a:gd name="T54" fmla="*/ 4074 w 20000"/>
              <a:gd name="T55" fmla="*/ 5843 h 20000"/>
              <a:gd name="T56" fmla="*/ 5926 w 20000"/>
              <a:gd name="T57" fmla="*/ 3596 h 20000"/>
              <a:gd name="T58" fmla="*/ 10000 w 20000"/>
              <a:gd name="T59" fmla="*/ 3596 h 20000"/>
              <a:gd name="T60" fmla="*/ 11852 w 20000"/>
              <a:gd name="T61" fmla="*/ 3596 h 20000"/>
              <a:gd name="T62" fmla="*/ 11852 w 20000"/>
              <a:gd name="T63" fmla="*/ 1348 h 20000"/>
              <a:gd name="T64" fmla="*/ 11852 w 20000"/>
              <a:gd name="T65" fmla="*/ 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000" h="20000">
                <a:moveTo>
                  <a:pt x="11852" y="0"/>
                </a:moveTo>
                <a:lnTo>
                  <a:pt x="15926" y="0"/>
                </a:lnTo>
                <a:lnTo>
                  <a:pt x="15926" y="1348"/>
                </a:lnTo>
                <a:lnTo>
                  <a:pt x="15926" y="3596"/>
                </a:lnTo>
                <a:lnTo>
                  <a:pt x="19630" y="5843"/>
                </a:lnTo>
                <a:lnTo>
                  <a:pt x="19630" y="9213"/>
                </a:lnTo>
                <a:lnTo>
                  <a:pt x="19630" y="10562"/>
                </a:lnTo>
                <a:lnTo>
                  <a:pt x="15926" y="12809"/>
                </a:lnTo>
                <a:lnTo>
                  <a:pt x="15926" y="15056"/>
                </a:lnTo>
                <a:lnTo>
                  <a:pt x="15926" y="16180"/>
                </a:lnTo>
                <a:lnTo>
                  <a:pt x="11852" y="18427"/>
                </a:lnTo>
                <a:lnTo>
                  <a:pt x="11852" y="19775"/>
                </a:lnTo>
                <a:lnTo>
                  <a:pt x="10000" y="19775"/>
                </a:lnTo>
                <a:lnTo>
                  <a:pt x="5926" y="19775"/>
                </a:lnTo>
                <a:lnTo>
                  <a:pt x="4074" y="18427"/>
                </a:lnTo>
                <a:lnTo>
                  <a:pt x="5926" y="18427"/>
                </a:lnTo>
                <a:lnTo>
                  <a:pt x="5926" y="16180"/>
                </a:lnTo>
                <a:lnTo>
                  <a:pt x="4074" y="16180"/>
                </a:lnTo>
                <a:lnTo>
                  <a:pt x="4074" y="15056"/>
                </a:lnTo>
                <a:lnTo>
                  <a:pt x="0" y="15056"/>
                </a:lnTo>
                <a:lnTo>
                  <a:pt x="4074" y="12809"/>
                </a:lnTo>
                <a:lnTo>
                  <a:pt x="4074" y="10562"/>
                </a:lnTo>
                <a:lnTo>
                  <a:pt x="0" y="10562"/>
                </a:lnTo>
                <a:lnTo>
                  <a:pt x="0" y="9213"/>
                </a:lnTo>
                <a:lnTo>
                  <a:pt x="4074" y="9213"/>
                </a:lnTo>
                <a:lnTo>
                  <a:pt x="0" y="6966"/>
                </a:lnTo>
                <a:lnTo>
                  <a:pt x="4074" y="6966"/>
                </a:lnTo>
                <a:lnTo>
                  <a:pt x="4074" y="5843"/>
                </a:lnTo>
                <a:lnTo>
                  <a:pt x="5926" y="3596"/>
                </a:lnTo>
                <a:lnTo>
                  <a:pt x="10000" y="3596"/>
                </a:lnTo>
                <a:lnTo>
                  <a:pt x="11852" y="3596"/>
                </a:lnTo>
                <a:lnTo>
                  <a:pt x="11852" y="1348"/>
                </a:lnTo>
                <a:lnTo>
                  <a:pt x="11852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3175">
            <a:solidFill>
              <a:sysClr val="window" lastClr="FFFFFF"/>
            </a:solidFill>
            <a:round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3428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14" name="Freeform 270">
            <a:extLst>
              <a:ext uri="{FF2B5EF4-FFF2-40B4-BE49-F238E27FC236}">
                <a16:creationId xmlns:a16="http://schemas.microsoft.com/office/drawing/2014/main" id="{D66379EE-8F0C-8058-35AA-8B74E9208013}"/>
              </a:ext>
            </a:extLst>
          </p:cNvPr>
          <p:cNvSpPr>
            <a:spLocks/>
          </p:cNvSpPr>
          <p:nvPr/>
        </p:nvSpPr>
        <p:spPr bwMode="auto">
          <a:xfrm>
            <a:off x="6378798" y="3257707"/>
            <a:ext cx="3470" cy="4888"/>
          </a:xfrm>
          <a:custGeom>
            <a:avLst/>
            <a:gdLst>
              <a:gd name="T0" fmla="*/ 18333 w 20000"/>
              <a:gd name="T1" fmla="*/ 18824 h 20000"/>
              <a:gd name="T2" fmla="*/ 0 w 20000"/>
              <a:gd name="T3" fmla="*/ 0 h 20000"/>
              <a:gd name="T4" fmla="*/ 18333 w 20000"/>
              <a:gd name="T5" fmla="*/ 7059 h 20000"/>
              <a:gd name="T6" fmla="*/ 18333 w 20000"/>
              <a:gd name="T7" fmla="*/ 18824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00" h="20000">
                <a:moveTo>
                  <a:pt x="18333" y="18824"/>
                </a:moveTo>
                <a:lnTo>
                  <a:pt x="0" y="0"/>
                </a:lnTo>
                <a:lnTo>
                  <a:pt x="18333" y="7059"/>
                </a:lnTo>
                <a:lnTo>
                  <a:pt x="18333" y="18824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3175">
            <a:solidFill>
              <a:sysClr val="window" lastClr="FFFFFF"/>
            </a:solidFill>
            <a:round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3428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15" name="Freeform 252">
            <a:extLst>
              <a:ext uri="{FF2B5EF4-FFF2-40B4-BE49-F238E27FC236}">
                <a16:creationId xmlns:a16="http://schemas.microsoft.com/office/drawing/2014/main" id="{18849201-B776-FC7B-3815-AA9A86896681}"/>
              </a:ext>
            </a:extLst>
          </p:cNvPr>
          <p:cNvSpPr>
            <a:spLocks/>
          </p:cNvSpPr>
          <p:nvPr/>
        </p:nvSpPr>
        <p:spPr bwMode="auto">
          <a:xfrm>
            <a:off x="6226806" y="3159246"/>
            <a:ext cx="9022" cy="4888"/>
          </a:xfrm>
          <a:custGeom>
            <a:avLst/>
            <a:gdLst>
              <a:gd name="T0" fmla="*/ 0 w 20000"/>
              <a:gd name="T1" fmla="*/ 0 h 20000"/>
              <a:gd name="T2" fmla="*/ 9375 w 20000"/>
              <a:gd name="T3" fmla="*/ 18824 h 20000"/>
              <a:gd name="T4" fmla="*/ 19375 w 20000"/>
              <a:gd name="T5" fmla="*/ 11765 h 20000"/>
              <a:gd name="T6" fmla="*/ 0 w 20000"/>
              <a:gd name="T7" fmla="*/ 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00" h="20000">
                <a:moveTo>
                  <a:pt x="0" y="0"/>
                </a:moveTo>
                <a:lnTo>
                  <a:pt x="9375" y="18824"/>
                </a:lnTo>
                <a:lnTo>
                  <a:pt x="19375" y="11765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3175">
            <a:solidFill>
              <a:sysClr val="window" lastClr="FFFFFF"/>
            </a:solidFill>
            <a:round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3428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16" name="Freeform 246">
            <a:extLst>
              <a:ext uri="{FF2B5EF4-FFF2-40B4-BE49-F238E27FC236}">
                <a16:creationId xmlns:a16="http://schemas.microsoft.com/office/drawing/2014/main" id="{B43554CA-D50E-6D3B-3C16-6269F1D45193}"/>
              </a:ext>
            </a:extLst>
          </p:cNvPr>
          <p:cNvSpPr>
            <a:spLocks/>
          </p:cNvSpPr>
          <p:nvPr/>
        </p:nvSpPr>
        <p:spPr bwMode="auto">
          <a:xfrm>
            <a:off x="6482901" y="3213015"/>
            <a:ext cx="15963" cy="16061"/>
          </a:xfrm>
          <a:custGeom>
            <a:avLst/>
            <a:gdLst>
              <a:gd name="T0" fmla="*/ 10690 w 20000"/>
              <a:gd name="T1" fmla="*/ 14138 h 20000"/>
              <a:gd name="T2" fmla="*/ 5517 w 20000"/>
              <a:gd name="T3" fmla="*/ 8966 h 20000"/>
              <a:gd name="T4" fmla="*/ 0 w 20000"/>
              <a:gd name="T5" fmla="*/ 3448 h 20000"/>
              <a:gd name="T6" fmla="*/ 2069 w 20000"/>
              <a:gd name="T7" fmla="*/ 0 h 20000"/>
              <a:gd name="T8" fmla="*/ 6897 w 20000"/>
              <a:gd name="T9" fmla="*/ 5172 h 20000"/>
              <a:gd name="T10" fmla="*/ 14138 w 20000"/>
              <a:gd name="T11" fmla="*/ 5172 h 20000"/>
              <a:gd name="T12" fmla="*/ 16207 w 20000"/>
              <a:gd name="T13" fmla="*/ 14138 h 20000"/>
              <a:gd name="T14" fmla="*/ 19655 w 20000"/>
              <a:gd name="T15" fmla="*/ 17586 h 20000"/>
              <a:gd name="T16" fmla="*/ 19655 w 20000"/>
              <a:gd name="T17" fmla="*/ 19655 h 20000"/>
              <a:gd name="T18" fmla="*/ 16207 w 20000"/>
              <a:gd name="T19" fmla="*/ 19655 h 20000"/>
              <a:gd name="T20" fmla="*/ 10690 w 20000"/>
              <a:gd name="T21" fmla="*/ 14138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000" h="20000">
                <a:moveTo>
                  <a:pt x="10690" y="14138"/>
                </a:moveTo>
                <a:lnTo>
                  <a:pt x="5517" y="8966"/>
                </a:lnTo>
                <a:lnTo>
                  <a:pt x="0" y="3448"/>
                </a:lnTo>
                <a:lnTo>
                  <a:pt x="2069" y="0"/>
                </a:lnTo>
                <a:lnTo>
                  <a:pt x="6897" y="5172"/>
                </a:lnTo>
                <a:lnTo>
                  <a:pt x="14138" y="5172"/>
                </a:lnTo>
                <a:lnTo>
                  <a:pt x="16207" y="14138"/>
                </a:lnTo>
                <a:lnTo>
                  <a:pt x="19655" y="17586"/>
                </a:lnTo>
                <a:lnTo>
                  <a:pt x="19655" y="19655"/>
                </a:lnTo>
                <a:lnTo>
                  <a:pt x="16207" y="19655"/>
                </a:lnTo>
                <a:lnTo>
                  <a:pt x="10690" y="14138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3175">
            <a:solidFill>
              <a:sysClr val="window" lastClr="FFFFFF"/>
            </a:solidFill>
            <a:round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3428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17" name="Freeform 245">
            <a:extLst>
              <a:ext uri="{FF2B5EF4-FFF2-40B4-BE49-F238E27FC236}">
                <a16:creationId xmlns:a16="http://schemas.microsoft.com/office/drawing/2014/main" id="{70F80512-4703-6D97-AFD2-3FB19C0F32B1}"/>
              </a:ext>
            </a:extLst>
          </p:cNvPr>
          <p:cNvSpPr>
            <a:spLocks/>
          </p:cNvSpPr>
          <p:nvPr/>
        </p:nvSpPr>
        <p:spPr bwMode="auto">
          <a:xfrm>
            <a:off x="6512745" y="3208825"/>
            <a:ext cx="9022" cy="4888"/>
          </a:xfrm>
          <a:custGeom>
            <a:avLst/>
            <a:gdLst>
              <a:gd name="T0" fmla="*/ 19375 w 20000"/>
              <a:gd name="T1" fmla="*/ 18824 h 20000"/>
              <a:gd name="T2" fmla="*/ 9375 w 20000"/>
              <a:gd name="T3" fmla="*/ 18824 h 20000"/>
              <a:gd name="T4" fmla="*/ 9375 w 20000"/>
              <a:gd name="T5" fmla="*/ 5882 h 20000"/>
              <a:gd name="T6" fmla="*/ 3750 w 20000"/>
              <a:gd name="T7" fmla="*/ 18824 h 20000"/>
              <a:gd name="T8" fmla="*/ 0 w 20000"/>
              <a:gd name="T9" fmla="*/ 5882 h 20000"/>
              <a:gd name="T10" fmla="*/ 13125 w 20000"/>
              <a:gd name="T11" fmla="*/ 0 h 20000"/>
              <a:gd name="T12" fmla="*/ 19375 w 20000"/>
              <a:gd name="T13" fmla="*/ 5882 h 20000"/>
              <a:gd name="T14" fmla="*/ 19375 w 20000"/>
              <a:gd name="T15" fmla="*/ 18824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000" h="20000">
                <a:moveTo>
                  <a:pt x="19375" y="18824"/>
                </a:moveTo>
                <a:lnTo>
                  <a:pt x="9375" y="18824"/>
                </a:lnTo>
                <a:lnTo>
                  <a:pt x="9375" y="5882"/>
                </a:lnTo>
                <a:lnTo>
                  <a:pt x="3750" y="18824"/>
                </a:lnTo>
                <a:lnTo>
                  <a:pt x="0" y="5882"/>
                </a:lnTo>
                <a:lnTo>
                  <a:pt x="13125" y="0"/>
                </a:lnTo>
                <a:lnTo>
                  <a:pt x="19375" y="5882"/>
                </a:lnTo>
                <a:lnTo>
                  <a:pt x="19375" y="18824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3175">
            <a:solidFill>
              <a:sysClr val="window" lastClr="FFFFFF"/>
            </a:solidFill>
            <a:round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3428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18" name="Freeform 244">
            <a:extLst>
              <a:ext uri="{FF2B5EF4-FFF2-40B4-BE49-F238E27FC236}">
                <a16:creationId xmlns:a16="http://schemas.microsoft.com/office/drawing/2014/main" id="{2C11421E-AA39-4F45-09A7-E95E6B0BE13C}"/>
              </a:ext>
            </a:extLst>
          </p:cNvPr>
          <p:cNvSpPr>
            <a:spLocks/>
          </p:cNvSpPr>
          <p:nvPr/>
        </p:nvSpPr>
        <p:spPr bwMode="auto">
          <a:xfrm>
            <a:off x="6540504" y="3253517"/>
            <a:ext cx="4858" cy="5586"/>
          </a:xfrm>
          <a:custGeom>
            <a:avLst/>
            <a:gdLst>
              <a:gd name="T0" fmla="*/ 0 w 20000"/>
              <a:gd name="T1" fmla="*/ 19048 h 20000"/>
              <a:gd name="T2" fmla="*/ 0 w 20000"/>
              <a:gd name="T3" fmla="*/ 3810 h 20000"/>
              <a:gd name="T4" fmla="*/ 18824 w 20000"/>
              <a:gd name="T5" fmla="*/ 0 h 20000"/>
              <a:gd name="T6" fmla="*/ 11765 w 20000"/>
              <a:gd name="T7" fmla="*/ 13333 h 20000"/>
              <a:gd name="T8" fmla="*/ 0 w 20000"/>
              <a:gd name="T9" fmla="*/ 19048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00" h="20000">
                <a:moveTo>
                  <a:pt x="0" y="19048"/>
                </a:moveTo>
                <a:lnTo>
                  <a:pt x="0" y="3810"/>
                </a:lnTo>
                <a:lnTo>
                  <a:pt x="18824" y="0"/>
                </a:lnTo>
                <a:lnTo>
                  <a:pt x="11765" y="13333"/>
                </a:lnTo>
                <a:lnTo>
                  <a:pt x="0" y="19048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3175">
            <a:solidFill>
              <a:sysClr val="window" lastClr="FFFFFF"/>
            </a:solidFill>
            <a:round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3428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19" name="Freeform 243">
            <a:extLst>
              <a:ext uri="{FF2B5EF4-FFF2-40B4-BE49-F238E27FC236}">
                <a16:creationId xmlns:a16="http://schemas.microsoft.com/office/drawing/2014/main" id="{6260D928-C954-AB0C-A4B8-8CC371C117A2}"/>
              </a:ext>
            </a:extLst>
          </p:cNvPr>
          <p:cNvSpPr>
            <a:spLocks/>
          </p:cNvSpPr>
          <p:nvPr/>
        </p:nvSpPr>
        <p:spPr bwMode="auto">
          <a:xfrm>
            <a:off x="6514132" y="3219997"/>
            <a:ext cx="4858" cy="4888"/>
          </a:xfrm>
          <a:custGeom>
            <a:avLst/>
            <a:gdLst>
              <a:gd name="T0" fmla="*/ 18824 w 20000"/>
              <a:gd name="T1" fmla="*/ 18824 h 20000"/>
              <a:gd name="T2" fmla="*/ 0 w 20000"/>
              <a:gd name="T3" fmla="*/ 18824 h 20000"/>
              <a:gd name="T4" fmla="*/ 11765 w 20000"/>
              <a:gd name="T5" fmla="*/ 18824 h 20000"/>
              <a:gd name="T6" fmla="*/ 0 w 20000"/>
              <a:gd name="T7" fmla="*/ 0 h 20000"/>
              <a:gd name="T8" fmla="*/ 11765 w 20000"/>
              <a:gd name="T9" fmla="*/ 11765 h 20000"/>
              <a:gd name="T10" fmla="*/ 18824 w 20000"/>
              <a:gd name="T11" fmla="*/ 18824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00" h="20000">
                <a:moveTo>
                  <a:pt x="18824" y="18824"/>
                </a:moveTo>
                <a:lnTo>
                  <a:pt x="0" y="18824"/>
                </a:lnTo>
                <a:lnTo>
                  <a:pt x="11765" y="18824"/>
                </a:lnTo>
                <a:lnTo>
                  <a:pt x="0" y="0"/>
                </a:lnTo>
                <a:lnTo>
                  <a:pt x="11765" y="11765"/>
                </a:lnTo>
                <a:lnTo>
                  <a:pt x="18824" y="18824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3175">
            <a:solidFill>
              <a:sysClr val="window" lastClr="FFFFFF"/>
            </a:solidFill>
            <a:round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3428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20" name="Freeform 242">
            <a:extLst>
              <a:ext uri="{FF2B5EF4-FFF2-40B4-BE49-F238E27FC236}">
                <a16:creationId xmlns:a16="http://schemas.microsoft.com/office/drawing/2014/main" id="{8B813F6B-D939-9667-0B1D-A39C178FFF76}"/>
              </a:ext>
            </a:extLst>
          </p:cNvPr>
          <p:cNvSpPr>
            <a:spLocks/>
          </p:cNvSpPr>
          <p:nvPr/>
        </p:nvSpPr>
        <p:spPr bwMode="auto">
          <a:xfrm>
            <a:off x="6295515" y="3143883"/>
            <a:ext cx="2777" cy="4888"/>
          </a:xfrm>
          <a:custGeom>
            <a:avLst/>
            <a:gdLst>
              <a:gd name="T0" fmla="*/ 18182 w 20000"/>
              <a:gd name="T1" fmla="*/ 5882 h 20000"/>
              <a:gd name="T2" fmla="*/ 0 w 20000"/>
              <a:gd name="T3" fmla="*/ 5882 h 20000"/>
              <a:gd name="T4" fmla="*/ 0 w 20000"/>
              <a:gd name="T5" fmla="*/ 18824 h 20000"/>
              <a:gd name="T6" fmla="*/ 0 w 20000"/>
              <a:gd name="T7" fmla="*/ 5882 h 20000"/>
              <a:gd name="T8" fmla="*/ 0 w 20000"/>
              <a:gd name="T9" fmla="*/ 0 h 20000"/>
              <a:gd name="T10" fmla="*/ 18182 w 20000"/>
              <a:gd name="T11" fmla="*/ 5882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00" h="20000">
                <a:moveTo>
                  <a:pt x="18182" y="5882"/>
                </a:moveTo>
                <a:lnTo>
                  <a:pt x="0" y="5882"/>
                </a:lnTo>
                <a:lnTo>
                  <a:pt x="0" y="18824"/>
                </a:lnTo>
                <a:lnTo>
                  <a:pt x="0" y="5882"/>
                </a:lnTo>
                <a:lnTo>
                  <a:pt x="0" y="0"/>
                </a:lnTo>
                <a:lnTo>
                  <a:pt x="18182" y="5882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3175">
            <a:solidFill>
              <a:sysClr val="window" lastClr="FFFFFF"/>
            </a:solidFill>
            <a:round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3428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21" name="Freeform 241">
            <a:extLst>
              <a:ext uri="{FF2B5EF4-FFF2-40B4-BE49-F238E27FC236}">
                <a16:creationId xmlns:a16="http://schemas.microsoft.com/office/drawing/2014/main" id="{71D7372F-9B0B-9DF9-DD2E-575736F7D4DA}"/>
              </a:ext>
            </a:extLst>
          </p:cNvPr>
          <p:cNvSpPr>
            <a:spLocks/>
          </p:cNvSpPr>
          <p:nvPr/>
        </p:nvSpPr>
        <p:spPr bwMode="auto">
          <a:xfrm>
            <a:off x="6325357" y="3094304"/>
            <a:ext cx="6246" cy="2094"/>
          </a:xfrm>
          <a:custGeom>
            <a:avLst/>
            <a:gdLst>
              <a:gd name="T0" fmla="*/ 19091 w 20000"/>
              <a:gd name="T1" fmla="*/ 17143 h 20000"/>
              <a:gd name="T2" fmla="*/ 10000 w 20000"/>
              <a:gd name="T3" fmla="*/ 0 h 20000"/>
              <a:gd name="T4" fmla="*/ 0 w 20000"/>
              <a:gd name="T5" fmla="*/ 0 h 20000"/>
              <a:gd name="T6" fmla="*/ 19091 w 20000"/>
              <a:gd name="T7" fmla="*/ 0 h 20000"/>
              <a:gd name="T8" fmla="*/ 19091 w 20000"/>
              <a:gd name="T9" fmla="*/ 17143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00" h="20000">
                <a:moveTo>
                  <a:pt x="19091" y="17143"/>
                </a:moveTo>
                <a:lnTo>
                  <a:pt x="10000" y="0"/>
                </a:lnTo>
                <a:lnTo>
                  <a:pt x="0" y="0"/>
                </a:lnTo>
                <a:lnTo>
                  <a:pt x="19091" y="0"/>
                </a:lnTo>
                <a:lnTo>
                  <a:pt x="19091" y="17143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3175">
            <a:solidFill>
              <a:sysClr val="window" lastClr="FFFFFF"/>
            </a:solidFill>
            <a:round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3428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22" name="Freeform 6">
            <a:extLst>
              <a:ext uri="{FF2B5EF4-FFF2-40B4-BE49-F238E27FC236}">
                <a16:creationId xmlns:a16="http://schemas.microsoft.com/office/drawing/2014/main" id="{4202877B-76B6-462A-68BC-2380AAA0D68D}"/>
              </a:ext>
            </a:extLst>
          </p:cNvPr>
          <p:cNvSpPr>
            <a:spLocks/>
          </p:cNvSpPr>
          <p:nvPr/>
        </p:nvSpPr>
        <p:spPr bwMode="auto">
          <a:xfrm>
            <a:off x="6004024" y="3301000"/>
            <a:ext cx="7634" cy="2794"/>
          </a:xfrm>
          <a:custGeom>
            <a:avLst/>
            <a:gdLst>
              <a:gd name="T0" fmla="*/ 11852 w 20000"/>
              <a:gd name="T1" fmla="*/ 18182 h 20000"/>
              <a:gd name="T2" fmla="*/ 0 w 20000"/>
              <a:gd name="T3" fmla="*/ 0 h 20000"/>
              <a:gd name="T4" fmla="*/ 3704 w 20000"/>
              <a:gd name="T5" fmla="*/ 0 h 20000"/>
              <a:gd name="T6" fmla="*/ 19259 w 20000"/>
              <a:gd name="T7" fmla="*/ 18182 h 20000"/>
              <a:gd name="T8" fmla="*/ 11852 w 20000"/>
              <a:gd name="T9" fmla="*/ 18182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00" h="20000">
                <a:moveTo>
                  <a:pt x="11852" y="18182"/>
                </a:moveTo>
                <a:lnTo>
                  <a:pt x="0" y="0"/>
                </a:lnTo>
                <a:lnTo>
                  <a:pt x="3704" y="0"/>
                </a:lnTo>
                <a:lnTo>
                  <a:pt x="19259" y="18182"/>
                </a:lnTo>
                <a:lnTo>
                  <a:pt x="11852" y="18182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3175">
            <a:solidFill>
              <a:sysClr val="window" lastClr="FFFFFF"/>
            </a:solidFill>
            <a:round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3428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23" name="TextBox 352">
            <a:extLst>
              <a:ext uri="{FF2B5EF4-FFF2-40B4-BE49-F238E27FC236}">
                <a16:creationId xmlns:a16="http://schemas.microsoft.com/office/drawing/2014/main" id="{44B8FFBB-6C16-D9C4-1B3E-B277B6080402}"/>
              </a:ext>
            </a:extLst>
          </p:cNvPr>
          <p:cNvSpPr txBox="1"/>
          <p:nvPr/>
        </p:nvSpPr>
        <p:spPr>
          <a:xfrm>
            <a:off x="3091813" y="4805575"/>
            <a:ext cx="1568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7168">
              <a:defRPr/>
            </a:pPr>
            <a:r>
              <a:rPr lang="fr-FR" sz="1100" b="1" kern="0" dirty="0">
                <a:solidFill>
                  <a:srgbClr val="000835"/>
                </a:solidFill>
                <a:latin typeface="Amadeus Neue" pitchFamily="2" charset="77"/>
                <a:ea typeface="Amadeus Neue" pitchFamily="2" charset="77"/>
                <a:cs typeface="Amadeus Neue" pitchFamily="2" charset="77"/>
              </a:rPr>
              <a:t>The </a:t>
            </a:r>
            <a:r>
              <a:rPr lang="fr-FR" sz="1100" b="1" kern="0" dirty="0" err="1">
                <a:solidFill>
                  <a:srgbClr val="000835"/>
                </a:solidFill>
                <a:latin typeface="Amadeus Neue" pitchFamily="2" charset="77"/>
                <a:ea typeface="Amadeus Neue" pitchFamily="2" charset="77"/>
                <a:cs typeface="Amadeus Neue" pitchFamily="2" charset="77"/>
              </a:rPr>
              <a:t>Americas</a:t>
            </a:r>
            <a:endParaRPr lang="en-GB" sz="1000" b="0" kern="0" dirty="0">
              <a:solidFill>
                <a:srgbClr val="000835"/>
              </a:solidFill>
              <a:latin typeface="Amadeus Neue" pitchFamily="2" charset="77"/>
              <a:ea typeface="Amadeus Neue" pitchFamily="2" charset="77"/>
              <a:cs typeface="Amadeus Neue" pitchFamily="2" charset="77"/>
            </a:endParaRPr>
          </a:p>
        </p:txBody>
      </p:sp>
      <p:cxnSp>
        <p:nvCxnSpPr>
          <p:cNvPr id="1424" name="Connector: Elbow 956">
            <a:extLst>
              <a:ext uri="{FF2B5EF4-FFF2-40B4-BE49-F238E27FC236}">
                <a16:creationId xmlns:a16="http://schemas.microsoft.com/office/drawing/2014/main" id="{80A1D687-1C84-ADE6-F1F8-891694B07094}"/>
              </a:ext>
            </a:extLst>
          </p:cNvPr>
          <p:cNvCxnSpPr>
            <a:cxnSpLocks/>
            <a:stCxn id="1428" idx="0"/>
          </p:cNvCxnSpPr>
          <p:nvPr/>
        </p:nvCxnSpPr>
        <p:spPr>
          <a:xfrm rot="5400000" flipH="1" flipV="1">
            <a:off x="3773597" y="3537988"/>
            <a:ext cx="1217794" cy="1025304"/>
          </a:xfrm>
          <a:prstGeom prst="bentConnector3">
            <a:avLst>
              <a:gd name="adj1" fmla="val 99406"/>
            </a:avLst>
          </a:prstGeom>
          <a:ln w="6350">
            <a:solidFill>
              <a:schemeClr val="tx1"/>
            </a:solidFill>
            <a:prstDash val="dash"/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5" name="Connector: Elbow 957">
            <a:extLst>
              <a:ext uri="{FF2B5EF4-FFF2-40B4-BE49-F238E27FC236}">
                <a16:creationId xmlns:a16="http://schemas.microsoft.com/office/drawing/2014/main" id="{EB37103A-CEE2-80D3-E374-27570E007A0D}"/>
              </a:ext>
            </a:extLst>
          </p:cNvPr>
          <p:cNvCxnSpPr>
            <a:cxnSpLocks/>
            <a:stCxn id="1429" idx="0"/>
          </p:cNvCxnSpPr>
          <p:nvPr/>
        </p:nvCxnSpPr>
        <p:spPr>
          <a:xfrm rot="5400000" flipH="1" flipV="1">
            <a:off x="5088050" y="3581065"/>
            <a:ext cx="1546472" cy="610472"/>
          </a:xfrm>
          <a:prstGeom prst="bentConnector3">
            <a:avLst>
              <a:gd name="adj1" fmla="val 99889"/>
            </a:avLst>
          </a:prstGeom>
          <a:ln w="6350">
            <a:solidFill>
              <a:schemeClr val="tx1"/>
            </a:solidFill>
            <a:prstDash val="dash"/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6" name="Connector: Elbow 958">
            <a:extLst>
              <a:ext uri="{FF2B5EF4-FFF2-40B4-BE49-F238E27FC236}">
                <a16:creationId xmlns:a16="http://schemas.microsoft.com/office/drawing/2014/main" id="{B03A2F20-DAD0-6974-9FC6-8E671366FD04}"/>
              </a:ext>
            </a:extLst>
          </p:cNvPr>
          <p:cNvCxnSpPr>
            <a:cxnSpLocks/>
          </p:cNvCxnSpPr>
          <p:nvPr/>
        </p:nvCxnSpPr>
        <p:spPr>
          <a:xfrm rot="16200000" flipV="1">
            <a:off x="8212133" y="3213900"/>
            <a:ext cx="1290231" cy="1601044"/>
          </a:xfrm>
          <a:prstGeom prst="bentConnector2">
            <a:avLst/>
          </a:prstGeom>
          <a:ln w="6350">
            <a:solidFill>
              <a:schemeClr val="tx1"/>
            </a:solidFill>
            <a:prstDash val="dash"/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7" name="Connector: Elbow 959">
            <a:extLst>
              <a:ext uri="{FF2B5EF4-FFF2-40B4-BE49-F238E27FC236}">
                <a16:creationId xmlns:a16="http://schemas.microsoft.com/office/drawing/2014/main" id="{CC457E0D-7DA3-B0A7-1727-53EA935849B3}"/>
              </a:ext>
            </a:extLst>
          </p:cNvPr>
          <p:cNvCxnSpPr>
            <a:cxnSpLocks/>
            <a:stCxn id="1430" idx="0"/>
          </p:cNvCxnSpPr>
          <p:nvPr/>
        </p:nvCxnSpPr>
        <p:spPr>
          <a:xfrm rot="16200000" flipV="1">
            <a:off x="6594294" y="3848885"/>
            <a:ext cx="953541" cy="667763"/>
          </a:xfrm>
          <a:prstGeom prst="bentConnector3">
            <a:avLst>
              <a:gd name="adj1" fmla="val 99280"/>
            </a:avLst>
          </a:prstGeom>
          <a:ln w="6350">
            <a:solidFill>
              <a:schemeClr val="tx1"/>
            </a:solidFill>
            <a:prstDash val="dash"/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8" name="Flowchart: Connector 1259">
            <a:extLst>
              <a:ext uri="{FF2B5EF4-FFF2-40B4-BE49-F238E27FC236}">
                <a16:creationId xmlns:a16="http://schemas.microsoft.com/office/drawing/2014/main" id="{9521B26A-A26B-CE28-E560-FB1DB4D8A817}"/>
              </a:ext>
            </a:extLst>
          </p:cNvPr>
          <p:cNvSpPr/>
          <p:nvPr/>
        </p:nvSpPr>
        <p:spPr>
          <a:xfrm>
            <a:off x="3793642" y="4659537"/>
            <a:ext cx="152400" cy="152400"/>
          </a:xfrm>
          <a:prstGeom prst="flowChartConnector">
            <a:avLst/>
          </a:prstGeom>
          <a:solidFill>
            <a:srgbClr val="C5D5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9" name="Flowchart: Connector 1262">
            <a:extLst>
              <a:ext uri="{FF2B5EF4-FFF2-40B4-BE49-F238E27FC236}">
                <a16:creationId xmlns:a16="http://schemas.microsoft.com/office/drawing/2014/main" id="{8F632184-1E6B-B047-2149-DF7E3D91CB09}"/>
              </a:ext>
            </a:extLst>
          </p:cNvPr>
          <p:cNvSpPr/>
          <p:nvPr/>
        </p:nvSpPr>
        <p:spPr>
          <a:xfrm>
            <a:off x="5479850" y="4659537"/>
            <a:ext cx="152400" cy="152400"/>
          </a:xfrm>
          <a:prstGeom prst="flowChartConnector">
            <a:avLst/>
          </a:prstGeom>
          <a:solidFill>
            <a:srgbClr val="3A8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A8BFF"/>
              </a:solidFill>
            </a:endParaRPr>
          </a:p>
        </p:txBody>
      </p:sp>
      <p:sp>
        <p:nvSpPr>
          <p:cNvPr id="1430" name="Flowchart: Connector 1263">
            <a:extLst>
              <a:ext uri="{FF2B5EF4-FFF2-40B4-BE49-F238E27FC236}">
                <a16:creationId xmlns:a16="http://schemas.microsoft.com/office/drawing/2014/main" id="{C7EA39F9-AE71-3F52-D9C0-3608B4838925}"/>
              </a:ext>
            </a:extLst>
          </p:cNvPr>
          <p:cNvSpPr/>
          <p:nvPr/>
        </p:nvSpPr>
        <p:spPr>
          <a:xfrm>
            <a:off x="7328745" y="4659537"/>
            <a:ext cx="152400" cy="152400"/>
          </a:xfrm>
          <a:prstGeom prst="flowChartConnector">
            <a:avLst/>
          </a:prstGeom>
          <a:solidFill>
            <a:srgbClr val="FF58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1" name="Flowchart: Connector 1264">
            <a:extLst>
              <a:ext uri="{FF2B5EF4-FFF2-40B4-BE49-F238E27FC236}">
                <a16:creationId xmlns:a16="http://schemas.microsoft.com/office/drawing/2014/main" id="{A224BA77-7A5F-5374-A403-3CD4FEA32ECC}"/>
              </a:ext>
            </a:extLst>
          </p:cNvPr>
          <p:cNvSpPr/>
          <p:nvPr/>
        </p:nvSpPr>
        <p:spPr>
          <a:xfrm>
            <a:off x="9590279" y="4631829"/>
            <a:ext cx="152400" cy="152400"/>
          </a:xfrm>
          <a:prstGeom prst="flowChartConnector">
            <a:avLst/>
          </a:prstGeom>
          <a:solidFill>
            <a:srgbClr val="0008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8">
            <a:extLst>
              <a:ext uri="{FF2B5EF4-FFF2-40B4-BE49-F238E27FC236}">
                <a16:creationId xmlns:a16="http://schemas.microsoft.com/office/drawing/2014/main" id="{58B4E0B6-6E17-FBE7-E7C6-FAB4AEF6525E}"/>
              </a:ext>
            </a:extLst>
          </p:cNvPr>
          <p:cNvCxnSpPr>
            <a:cxnSpLocks/>
          </p:cNvCxnSpPr>
          <p:nvPr/>
        </p:nvCxnSpPr>
        <p:spPr>
          <a:xfrm>
            <a:off x="1411009" y="5772699"/>
            <a:ext cx="8684858" cy="0"/>
          </a:xfrm>
          <a:prstGeom prst="line">
            <a:avLst/>
          </a:prstGeom>
          <a:ln>
            <a:solidFill>
              <a:srgbClr val="3A8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8322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C324-A301-152E-3DC5-4DDFDDF8F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71F2276-FF3B-87D4-5470-E05B8CF035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17459" y="6356350"/>
            <a:ext cx="3943881" cy="282574"/>
          </a:xfrm>
        </p:spPr>
        <p:txBody>
          <a:bodyPr/>
          <a:lstStyle/>
          <a:p>
            <a:r>
              <a:rPr lang="en-TH"/>
              <a:t>Amadeus. It’s how travel works</a:t>
            </a:r>
            <a:r>
              <a:rPr lang="en-US" dirty="0"/>
              <a:t> better</a:t>
            </a:r>
            <a:r>
              <a:rPr lang="en-TH"/>
              <a:t>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092427A-DD96-617A-47A6-D538514C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DADE-C6AA-456D-892E-64415757A9A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AC8CB4-9ABD-0180-53DF-1B6137460C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 dirty="0">
                <a:solidFill>
                  <a:srgbClr val="3A8BFF"/>
                </a:solidFill>
              </a:rPr>
              <a:t>Air Visitors arriving to Belize between 19 Aug 2024 and 17 Nov 2024; var vs 2023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2C0BCAC9-03DC-2B22-5DBF-31F2DA369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73" y="214452"/>
            <a:ext cx="11646816" cy="558000"/>
          </a:xfrm>
        </p:spPr>
        <p:txBody>
          <a:bodyPr/>
          <a:lstStyle/>
          <a:p>
            <a:r>
              <a:rPr lang="en-GB" dirty="0"/>
              <a:t>Traveller Profiles: Singles and Couples dominate</a:t>
            </a:r>
            <a:endParaRPr lang="es-ES" dirty="0"/>
          </a:p>
        </p:txBody>
      </p:sp>
      <p:sp>
        <p:nvSpPr>
          <p:cNvPr id="116" name="Text Placeholder 96">
            <a:extLst>
              <a:ext uri="{FF2B5EF4-FFF2-40B4-BE49-F238E27FC236}">
                <a16:creationId xmlns:a16="http://schemas.microsoft.com/office/drawing/2014/main" id="{FEBEF3DB-3E35-F6FB-10E2-58AC22E97645}"/>
              </a:ext>
            </a:extLst>
          </p:cNvPr>
          <p:cNvSpPr>
            <a:spLocks noGrp="1"/>
          </p:cNvSpPr>
          <p:nvPr/>
        </p:nvSpPr>
        <p:spPr>
          <a:xfrm>
            <a:off x="4337440" y="5943168"/>
            <a:ext cx="3517120" cy="1301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4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0835"/>
                </a:solidFill>
              </a:rPr>
              <a:t>Source: </a:t>
            </a:r>
            <a:r>
              <a:rPr lang="es-ES" dirty="0"/>
              <a:t>Amadeus (</a:t>
            </a:r>
            <a:r>
              <a:rPr lang="es-ES" dirty="0" err="1"/>
              <a:t>formerly</a:t>
            </a:r>
            <a:r>
              <a:rPr lang="es-ES" dirty="0"/>
              <a:t> </a:t>
            </a:r>
            <a:r>
              <a:rPr lang="es-ES" dirty="0" err="1"/>
              <a:t>ForwardKeys</a:t>
            </a:r>
            <a:r>
              <a:rPr lang="es-ES" dirty="0"/>
              <a:t>)</a:t>
            </a:r>
            <a:r>
              <a:rPr lang="en-US" dirty="0"/>
              <a:t> Total Air Market</a:t>
            </a:r>
            <a:endParaRPr lang="en-GB" dirty="0">
              <a:solidFill>
                <a:srgbClr val="000835"/>
              </a:solidFill>
            </a:endParaRPr>
          </a:p>
        </p:txBody>
      </p:sp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8ED33858-6C35-56C4-8D12-F8CB2432B3CD}"/>
              </a:ext>
            </a:extLst>
          </p:cNvPr>
          <p:cNvSpPr/>
          <p:nvPr/>
        </p:nvSpPr>
        <p:spPr>
          <a:xfrm rot="5400000">
            <a:off x="1819114" y="1179518"/>
            <a:ext cx="3634489" cy="4578938"/>
          </a:xfrm>
          <a:prstGeom prst="roundRect">
            <a:avLst>
              <a:gd name="adj" fmla="val 4647"/>
            </a:avLst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35">
            <a:extLst>
              <a:ext uri="{FF2B5EF4-FFF2-40B4-BE49-F238E27FC236}">
                <a16:creationId xmlns:a16="http://schemas.microsoft.com/office/drawing/2014/main" id="{33F63CAB-A3B3-81E1-DC5E-A3B2647E10F0}"/>
              </a:ext>
            </a:extLst>
          </p:cNvPr>
          <p:cNvGrpSpPr/>
          <p:nvPr/>
        </p:nvGrpSpPr>
        <p:grpSpPr>
          <a:xfrm>
            <a:off x="5925828" y="2192369"/>
            <a:ext cx="3764280" cy="2847172"/>
            <a:chOff x="4572000" y="1122787"/>
            <a:chExt cx="3764280" cy="3194275"/>
          </a:xfrm>
        </p:grpSpPr>
        <p:graphicFrame>
          <p:nvGraphicFramePr>
            <p:cNvPr id="10" name="Chart 26">
              <a:extLst>
                <a:ext uri="{FF2B5EF4-FFF2-40B4-BE49-F238E27FC236}">
                  <a16:creationId xmlns:a16="http://schemas.microsoft.com/office/drawing/2014/main" id="{08B6A12E-4AA3-E941-A0B8-2ABA8EA44F4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66300481"/>
                </p:ext>
              </p:extLst>
            </p:nvPr>
          </p:nvGraphicFramePr>
          <p:xfrm>
            <a:off x="4572000" y="1407906"/>
            <a:ext cx="376428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1" name="Group 31">
              <a:extLst>
                <a:ext uri="{FF2B5EF4-FFF2-40B4-BE49-F238E27FC236}">
                  <a16:creationId xmlns:a16="http://schemas.microsoft.com/office/drawing/2014/main" id="{1E487EFE-21DD-034B-F7FB-D1B96B1B6F62}"/>
                </a:ext>
              </a:extLst>
            </p:cNvPr>
            <p:cNvGrpSpPr/>
            <p:nvPr/>
          </p:nvGrpSpPr>
          <p:grpSpPr>
            <a:xfrm>
              <a:off x="5519086" y="4109883"/>
              <a:ext cx="2383897" cy="207179"/>
              <a:chOff x="4322836" y="3925551"/>
              <a:chExt cx="2383897" cy="207179"/>
            </a:xfrm>
          </p:grpSpPr>
          <p:sp>
            <p:nvSpPr>
              <p:cNvPr id="14" name="Rectangle 27">
                <a:extLst>
                  <a:ext uri="{FF2B5EF4-FFF2-40B4-BE49-F238E27FC236}">
                    <a16:creationId xmlns:a16="http://schemas.microsoft.com/office/drawing/2014/main" id="{B7AFC5B2-4958-65FB-EF46-924415E652E7}"/>
                  </a:ext>
                </a:extLst>
              </p:cNvPr>
              <p:cNvSpPr/>
              <p:nvPr/>
            </p:nvSpPr>
            <p:spPr>
              <a:xfrm>
                <a:off x="4322836" y="3969068"/>
                <a:ext cx="139935" cy="146045"/>
              </a:xfrm>
              <a:prstGeom prst="rect">
                <a:avLst/>
              </a:prstGeom>
              <a:solidFill>
                <a:srgbClr val="00083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TextBox 29">
                <a:extLst>
                  <a:ext uri="{FF2B5EF4-FFF2-40B4-BE49-F238E27FC236}">
                    <a16:creationId xmlns:a16="http://schemas.microsoft.com/office/drawing/2014/main" id="{DFE42506-F2E1-0604-C1BA-8974D4DD7A6E}"/>
                  </a:ext>
                </a:extLst>
              </p:cNvPr>
              <p:cNvSpPr txBox="1"/>
              <p:nvPr/>
            </p:nvSpPr>
            <p:spPr>
              <a:xfrm>
                <a:off x="4528760" y="3925551"/>
                <a:ext cx="637995" cy="2071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200" dirty="0"/>
                  <a:t>Economy</a:t>
                </a:r>
              </a:p>
            </p:txBody>
          </p:sp>
          <p:sp>
            <p:nvSpPr>
              <p:cNvPr id="16" name="Rectangle 18">
                <a:extLst>
                  <a:ext uri="{FF2B5EF4-FFF2-40B4-BE49-F238E27FC236}">
                    <a16:creationId xmlns:a16="http://schemas.microsoft.com/office/drawing/2014/main" id="{A1972C1A-90D8-6166-3949-24BEF1674FEE}"/>
                  </a:ext>
                </a:extLst>
              </p:cNvPr>
              <p:cNvSpPr/>
              <p:nvPr/>
            </p:nvSpPr>
            <p:spPr>
              <a:xfrm>
                <a:off x="5891668" y="3969068"/>
                <a:ext cx="139935" cy="146045"/>
              </a:xfrm>
              <a:prstGeom prst="rect">
                <a:avLst/>
              </a:prstGeom>
              <a:solidFill>
                <a:srgbClr val="B650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TextBox 19">
                <a:extLst>
                  <a:ext uri="{FF2B5EF4-FFF2-40B4-BE49-F238E27FC236}">
                    <a16:creationId xmlns:a16="http://schemas.microsoft.com/office/drawing/2014/main" id="{625F94EF-F257-0D4A-743E-9E41AF6B63D5}"/>
                  </a:ext>
                </a:extLst>
              </p:cNvPr>
              <p:cNvSpPr txBox="1"/>
              <p:nvPr/>
            </p:nvSpPr>
            <p:spPr>
              <a:xfrm>
                <a:off x="6097592" y="3925551"/>
                <a:ext cx="609141" cy="2071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200" dirty="0"/>
                  <a:t>Premium</a:t>
                </a:r>
              </a:p>
            </p:txBody>
          </p:sp>
        </p:grpSp>
        <p:sp>
          <p:nvSpPr>
            <p:cNvPr id="12" name="TextBox 32">
              <a:extLst>
                <a:ext uri="{FF2B5EF4-FFF2-40B4-BE49-F238E27FC236}">
                  <a16:creationId xmlns:a16="http://schemas.microsoft.com/office/drawing/2014/main" id="{199E14BF-AA32-6DE9-617D-5B7CB793AF87}"/>
                </a:ext>
              </a:extLst>
            </p:cNvPr>
            <p:cNvSpPr txBox="1"/>
            <p:nvPr/>
          </p:nvSpPr>
          <p:spPr>
            <a:xfrm>
              <a:off x="5498156" y="1122787"/>
              <a:ext cx="590226" cy="310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Belize</a:t>
              </a:r>
            </a:p>
          </p:txBody>
        </p:sp>
        <p:sp>
          <p:nvSpPr>
            <p:cNvPr id="13" name="TextBox 33">
              <a:extLst>
                <a:ext uri="{FF2B5EF4-FFF2-40B4-BE49-F238E27FC236}">
                  <a16:creationId xmlns:a16="http://schemas.microsoft.com/office/drawing/2014/main" id="{CDD351F9-0F99-ED91-9BA2-14ABCBD42463}"/>
                </a:ext>
              </a:extLst>
            </p:cNvPr>
            <p:cNvSpPr txBox="1"/>
            <p:nvPr/>
          </p:nvSpPr>
          <p:spPr>
            <a:xfrm>
              <a:off x="6595841" y="1122787"/>
              <a:ext cx="1620957" cy="310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Antigua and Barbuda</a:t>
              </a:r>
            </a:p>
          </p:txBody>
        </p:sp>
      </p:grpSp>
      <p:sp>
        <p:nvSpPr>
          <p:cNvPr id="18" name="TextBox 36">
            <a:extLst>
              <a:ext uri="{FF2B5EF4-FFF2-40B4-BE49-F238E27FC236}">
                <a16:creationId xmlns:a16="http://schemas.microsoft.com/office/drawing/2014/main" id="{211F91B7-59A5-B691-33BB-E526EC238ED2}"/>
              </a:ext>
            </a:extLst>
          </p:cNvPr>
          <p:cNvSpPr txBox="1"/>
          <p:nvPr/>
        </p:nvSpPr>
        <p:spPr>
          <a:xfrm>
            <a:off x="7091694" y="1813630"/>
            <a:ext cx="1909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0835"/>
                </a:solidFill>
              </a:rPr>
              <a:t>Traveller Cabin Class</a:t>
            </a:r>
            <a:endParaRPr lang="en-GB" sz="900" dirty="0">
              <a:solidFill>
                <a:srgbClr val="000835"/>
              </a:solidFill>
            </a:endParaRPr>
          </a:p>
        </p:txBody>
      </p:sp>
      <p:grpSp>
        <p:nvGrpSpPr>
          <p:cNvPr id="19" name="Group 49">
            <a:extLst>
              <a:ext uri="{FF2B5EF4-FFF2-40B4-BE49-F238E27FC236}">
                <a16:creationId xmlns:a16="http://schemas.microsoft.com/office/drawing/2014/main" id="{EBA2F508-B39A-828E-3343-8189EDE647F8}"/>
              </a:ext>
            </a:extLst>
          </p:cNvPr>
          <p:cNvGrpSpPr/>
          <p:nvPr/>
        </p:nvGrpSpPr>
        <p:grpSpPr>
          <a:xfrm>
            <a:off x="1482770" y="1798314"/>
            <a:ext cx="4221345" cy="3261372"/>
            <a:chOff x="261880" y="857788"/>
            <a:chExt cx="4221345" cy="3261372"/>
          </a:xfrm>
        </p:grpSpPr>
        <p:pic>
          <p:nvPicPr>
            <p:cNvPr id="20" name="Graphic 5" descr="User with solid fill">
              <a:extLst>
                <a:ext uri="{FF2B5EF4-FFF2-40B4-BE49-F238E27FC236}">
                  <a16:creationId xmlns:a16="http://schemas.microsoft.com/office/drawing/2014/main" id="{D4958FEA-662A-85CB-8036-ECE915CFBF9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2641" y="1558764"/>
              <a:ext cx="432000" cy="432000"/>
            </a:xfrm>
            <a:prstGeom prst="rect">
              <a:avLst/>
            </a:prstGeom>
          </p:spPr>
        </p:pic>
        <p:pic>
          <p:nvPicPr>
            <p:cNvPr id="21" name="Graphic 6" descr="Group of people with solid fill">
              <a:extLst>
                <a:ext uri="{FF2B5EF4-FFF2-40B4-BE49-F238E27FC236}">
                  <a16:creationId xmlns:a16="http://schemas.microsoft.com/office/drawing/2014/main" id="{DBEA741C-385A-12D1-4B71-291E69047CA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b="33186"/>
            <a:stretch>
              <a:fillRect/>
            </a:stretch>
          </p:blipFill>
          <p:spPr>
            <a:xfrm>
              <a:off x="261880" y="3669156"/>
              <a:ext cx="673522" cy="450004"/>
            </a:xfrm>
            <a:prstGeom prst="rect">
              <a:avLst/>
            </a:prstGeom>
          </p:spPr>
        </p:pic>
        <p:pic>
          <p:nvPicPr>
            <p:cNvPr id="22" name="Graphic 7" descr="Family with girl with solid fill">
              <a:extLst>
                <a:ext uri="{FF2B5EF4-FFF2-40B4-BE49-F238E27FC236}">
                  <a16:creationId xmlns:a16="http://schemas.microsoft.com/office/drawing/2014/main" id="{12CEEF18-D9CD-1A4C-89AE-8C5429D0C1D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82641" y="2965692"/>
              <a:ext cx="432000" cy="432000"/>
            </a:xfrm>
            <a:prstGeom prst="rect">
              <a:avLst/>
            </a:prstGeom>
          </p:spPr>
        </p:pic>
        <p:pic>
          <p:nvPicPr>
            <p:cNvPr id="23" name="Graphic 8" descr="Two Men with solid fill">
              <a:extLst>
                <a:ext uri="{FF2B5EF4-FFF2-40B4-BE49-F238E27FC236}">
                  <a16:creationId xmlns:a16="http://schemas.microsoft.com/office/drawing/2014/main" id="{B9016A4E-9EED-43F6-E83C-9F005BE5317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2641" y="2262228"/>
              <a:ext cx="432000" cy="432000"/>
            </a:xfrm>
            <a:prstGeom prst="rect">
              <a:avLst/>
            </a:prstGeom>
          </p:spPr>
        </p:pic>
        <p:sp>
          <p:nvSpPr>
            <p:cNvPr id="24" name="TextBox 9">
              <a:extLst>
                <a:ext uri="{FF2B5EF4-FFF2-40B4-BE49-F238E27FC236}">
                  <a16:creationId xmlns:a16="http://schemas.microsoft.com/office/drawing/2014/main" id="{924CFEA7-1258-6874-15B0-1DE7C2BA6D80}"/>
                </a:ext>
              </a:extLst>
            </p:cNvPr>
            <p:cNvSpPr txBox="1"/>
            <p:nvPr/>
          </p:nvSpPr>
          <p:spPr>
            <a:xfrm>
              <a:off x="935402" y="1624078"/>
              <a:ext cx="7906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>
                  <a:solidFill>
                    <a:srgbClr val="000835"/>
                  </a:solidFill>
                </a:rPr>
                <a:t>Singles</a:t>
              </a:r>
            </a:p>
          </p:txBody>
        </p:sp>
        <p:sp>
          <p:nvSpPr>
            <p:cNvPr id="25" name="TextBox 10">
              <a:extLst>
                <a:ext uri="{FF2B5EF4-FFF2-40B4-BE49-F238E27FC236}">
                  <a16:creationId xmlns:a16="http://schemas.microsoft.com/office/drawing/2014/main" id="{F81DE7BE-8AE7-8D4B-2EC6-AA8E4809A7BD}"/>
                </a:ext>
              </a:extLst>
            </p:cNvPr>
            <p:cNvSpPr txBox="1"/>
            <p:nvPr/>
          </p:nvSpPr>
          <p:spPr>
            <a:xfrm>
              <a:off x="940210" y="2328187"/>
              <a:ext cx="6960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>
                  <a:solidFill>
                    <a:srgbClr val="000835"/>
                  </a:solidFill>
                </a:rPr>
                <a:t>Couples</a:t>
              </a:r>
            </a:p>
          </p:txBody>
        </p:sp>
        <p:sp>
          <p:nvSpPr>
            <p:cNvPr id="26" name="TextBox 11">
              <a:extLst>
                <a:ext uri="{FF2B5EF4-FFF2-40B4-BE49-F238E27FC236}">
                  <a16:creationId xmlns:a16="http://schemas.microsoft.com/office/drawing/2014/main" id="{9525BD92-5354-33D9-2111-EACD863E5207}"/>
                </a:ext>
              </a:extLst>
            </p:cNvPr>
            <p:cNvSpPr txBox="1"/>
            <p:nvPr/>
          </p:nvSpPr>
          <p:spPr>
            <a:xfrm>
              <a:off x="935402" y="2983408"/>
              <a:ext cx="82907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>
                  <a:solidFill>
                    <a:srgbClr val="000835"/>
                  </a:solidFill>
                </a:rPr>
                <a:t>Families</a:t>
              </a:r>
              <a:endParaRPr lang="en-GB" sz="400" dirty="0">
                <a:solidFill>
                  <a:srgbClr val="000835"/>
                </a:solidFill>
              </a:endParaRPr>
            </a:p>
          </p:txBody>
        </p:sp>
        <p:sp>
          <p:nvSpPr>
            <p:cNvPr id="27" name="TextBox 12">
              <a:extLst>
                <a:ext uri="{FF2B5EF4-FFF2-40B4-BE49-F238E27FC236}">
                  <a16:creationId xmlns:a16="http://schemas.microsoft.com/office/drawing/2014/main" id="{E415471E-0D49-70D7-0F7E-5590F1F59958}"/>
                </a:ext>
              </a:extLst>
            </p:cNvPr>
            <p:cNvSpPr txBox="1"/>
            <p:nvPr/>
          </p:nvSpPr>
          <p:spPr>
            <a:xfrm>
              <a:off x="935402" y="3652677"/>
              <a:ext cx="7906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>
                  <a:solidFill>
                    <a:srgbClr val="000835"/>
                  </a:solidFill>
                </a:rPr>
                <a:t>Groups</a:t>
              </a:r>
            </a:p>
          </p:txBody>
        </p:sp>
        <p:sp>
          <p:nvSpPr>
            <p:cNvPr id="28" name="TextBox 13">
              <a:extLst>
                <a:ext uri="{FF2B5EF4-FFF2-40B4-BE49-F238E27FC236}">
                  <a16:creationId xmlns:a16="http://schemas.microsoft.com/office/drawing/2014/main" id="{C70E843D-2D8C-1CF6-B579-CA87B50E9A74}"/>
                </a:ext>
              </a:extLst>
            </p:cNvPr>
            <p:cNvSpPr txBox="1"/>
            <p:nvPr/>
          </p:nvSpPr>
          <p:spPr>
            <a:xfrm>
              <a:off x="935402" y="3197186"/>
              <a:ext cx="930918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700" dirty="0">
                  <a:solidFill>
                    <a:srgbClr val="000835"/>
                  </a:solidFill>
                </a:rPr>
                <a:t>(3-5 pax)</a:t>
              </a:r>
            </a:p>
          </p:txBody>
        </p:sp>
        <p:sp>
          <p:nvSpPr>
            <p:cNvPr id="29" name="TextBox 14">
              <a:extLst>
                <a:ext uri="{FF2B5EF4-FFF2-40B4-BE49-F238E27FC236}">
                  <a16:creationId xmlns:a16="http://schemas.microsoft.com/office/drawing/2014/main" id="{4C89EC21-4568-7480-B158-BFF38DA9C9D9}"/>
                </a:ext>
              </a:extLst>
            </p:cNvPr>
            <p:cNvSpPr txBox="1"/>
            <p:nvPr/>
          </p:nvSpPr>
          <p:spPr>
            <a:xfrm>
              <a:off x="935402" y="3886349"/>
              <a:ext cx="930918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700" dirty="0">
                  <a:solidFill>
                    <a:srgbClr val="000835"/>
                  </a:solidFill>
                </a:rPr>
                <a:t>(6+ pax)</a:t>
              </a:r>
            </a:p>
          </p:txBody>
        </p:sp>
        <p:sp>
          <p:nvSpPr>
            <p:cNvPr id="30" name="TextBox 15">
              <a:extLst>
                <a:ext uri="{FF2B5EF4-FFF2-40B4-BE49-F238E27FC236}">
                  <a16:creationId xmlns:a16="http://schemas.microsoft.com/office/drawing/2014/main" id="{3143605D-4F07-672C-905A-74A39B974466}"/>
                </a:ext>
              </a:extLst>
            </p:cNvPr>
            <p:cNvSpPr txBox="1"/>
            <p:nvPr/>
          </p:nvSpPr>
          <p:spPr>
            <a:xfrm>
              <a:off x="497231" y="857788"/>
              <a:ext cx="39859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000835"/>
                  </a:solidFill>
                </a:rPr>
                <a:t>Traveller Group Size</a:t>
              </a:r>
              <a:r>
                <a:rPr lang="en-GB" sz="900" b="1" dirty="0">
                  <a:solidFill>
                    <a:srgbClr val="000835"/>
                  </a:solidFill>
                </a:rPr>
                <a:t> </a:t>
              </a:r>
              <a:r>
                <a:rPr lang="en-GB" sz="900" dirty="0">
                  <a:solidFill>
                    <a:srgbClr val="000835"/>
                  </a:solidFill>
                </a:rPr>
                <a:t>(% share)</a:t>
              </a:r>
            </a:p>
          </p:txBody>
        </p:sp>
        <p:sp>
          <p:nvSpPr>
            <p:cNvPr id="31" name="TextBox 37">
              <a:extLst>
                <a:ext uri="{FF2B5EF4-FFF2-40B4-BE49-F238E27FC236}">
                  <a16:creationId xmlns:a16="http://schemas.microsoft.com/office/drawing/2014/main" id="{0187C2F5-5B01-10AB-E943-0E918814FA50}"/>
                </a:ext>
              </a:extLst>
            </p:cNvPr>
            <p:cNvSpPr txBox="1"/>
            <p:nvPr/>
          </p:nvSpPr>
          <p:spPr>
            <a:xfrm>
              <a:off x="2009578" y="1640557"/>
              <a:ext cx="7040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50" b="1" dirty="0">
                  <a:solidFill>
                    <a:srgbClr val="000835"/>
                  </a:solidFill>
                </a:rPr>
                <a:t>38.1%</a:t>
              </a:r>
              <a:endParaRPr lang="en-GB" sz="1050" dirty="0">
                <a:solidFill>
                  <a:srgbClr val="000835"/>
                </a:solidFill>
              </a:endParaRPr>
            </a:p>
          </p:txBody>
        </p:sp>
        <p:sp>
          <p:nvSpPr>
            <p:cNvPr id="32" name="TextBox 38">
              <a:extLst>
                <a:ext uri="{FF2B5EF4-FFF2-40B4-BE49-F238E27FC236}">
                  <a16:creationId xmlns:a16="http://schemas.microsoft.com/office/drawing/2014/main" id="{E9337E53-5B61-690F-C243-ED79FD5A1525}"/>
                </a:ext>
              </a:extLst>
            </p:cNvPr>
            <p:cNvSpPr txBox="1"/>
            <p:nvPr/>
          </p:nvSpPr>
          <p:spPr>
            <a:xfrm>
              <a:off x="2009578" y="2344666"/>
              <a:ext cx="7040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50" b="1" dirty="0">
                  <a:solidFill>
                    <a:srgbClr val="000835"/>
                  </a:solidFill>
                </a:rPr>
                <a:t>43.5%</a:t>
              </a:r>
              <a:endParaRPr lang="en-GB" sz="1050" dirty="0">
                <a:solidFill>
                  <a:srgbClr val="000835"/>
                </a:solidFill>
              </a:endParaRPr>
            </a:p>
          </p:txBody>
        </p:sp>
        <p:sp>
          <p:nvSpPr>
            <p:cNvPr id="33" name="TextBox 39">
              <a:extLst>
                <a:ext uri="{FF2B5EF4-FFF2-40B4-BE49-F238E27FC236}">
                  <a16:creationId xmlns:a16="http://schemas.microsoft.com/office/drawing/2014/main" id="{50E7987E-C4E4-CF4D-C526-5DD599D13773}"/>
                </a:ext>
              </a:extLst>
            </p:cNvPr>
            <p:cNvSpPr txBox="1"/>
            <p:nvPr/>
          </p:nvSpPr>
          <p:spPr>
            <a:xfrm>
              <a:off x="1983452" y="3048775"/>
              <a:ext cx="7478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50" b="1" dirty="0">
                  <a:solidFill>
                    <a:srgbClr val="000835"/>
                  </a:solidFill>
                </a:rPr>
                <a:t>13.4%</a:t>
              </a:r>
              <a:endParaRPr lang="en-GB" sz="400" dirty="0">
                <a:solidFill>
                  <a:srgbClr val="000835"/>
                </a:solidFill>
              </a:endParaRPr>
            </a:p>
          </p:txBody>
        </p:sp>
        <p:sp>
          <p:nvSpPr>
            <p:cNvPr id="34" name="TextBox 40">
              <a:extLst>
                <a:ext uri="{FF2B5EF4-FFF2-40B4-BE49-F238E27FC236}">
                  <a16:creationId xmlns:a16="http://schemas.microsoft.com/office/drawing/2014/main" id="{B6715F57-DC6F-F2EE-4E59-8CF67CD009D5}"/>
                </a:ext>
              </a:extLst>
            </p:cNvPr>
            <p:cNvSpPr txBox="1"/>
            <p:nvPr/>
          </p:nvSpPr>
          <p:spPr>
            <a:xfrm>
              <a:off x="2004408" y="3744117"/>
              <a:ext cx="6611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50" b="1" dirty="0">
                  <a:solidFill>
                    <a:srgbClr val="000835"/>
                  </a:solidFill>
                </a:rPr>
                <a:t>4.9%</a:t>
              </a:r>
              <a:endParaRPr lang="en-GB" sz="1050" dirty="0">
                <a:solidFill>
                  <a:srgbClr val="000835"/>
                </a:solidFill>
              </a:endParaRPr>
            </a:p>
          </p:txBody>
        </p:sp>
        <p:sp>
          <p:nvSpPr>
            <p:cNvPr id="35" name="TextBox 43">
              <a:extLst>
                <a:ext uri="{FF2B5EF4-FFF2-40B4-BE49-F238E27FC236}">
                  <a16:creationId xmlns:a16="http://schemas.microsoft.com/office/drawing/2014/main" id="{608EB81D-B0AB-2893-F7D2-F0C072FBC53D}"/>
                </a:ext>
              </a:extLst>
            </p:cNvPr>
            <p:cNvSpPr txBox="1"/>
            <p:nvPr/>
          </p:nvSpPr>
          <p:spPr>
            <a:xfrm>
              <a:off x="2139760" y="1320775"/>
              <a:ext cx="5549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>
                  <a:solidFill>
                    <a:srgbClr val="000835"/>
                  </a:solidFill>
                </a:rPr>
                <a:t>Belize</a:t>
              </a:r>
            </a:p>
          </p:txBody>
        </p:sp>
        <p:sp>
          <p:nvSpPr>
            <p:cNvPr id="36" name="TextBox 44">
              <a:extLst>
                <a:ext uri="{FF2B5EF4-FFF2-40B4-BE49-F238E27FC236}">
                  <a16:creationId xmlns:a16="http://schemas.microsoft.com/office/drawing/2014/main" id="{8C1A6C29-901E-ED78-3E12-FFFE73DE5565}"/>
                </a:ext>
              </a:extLst>
            </p:cNvPr>
            <p:cNvSpPr txBox="1"/>
            <p:nvPr/>
          </p:nvSpPr>
          <p:spPr>
            <a:xfrm>
              <a:off x="2892816" y="1320775"/>
              <a:ext cx="144783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>
                  <a:solidFill>
                    <a:srgbClr val="000835"/>
                  </a:solidFill>
                </a:rPr>
                <a:t>Antigua and Barbuda</a:t>
              </a:r>
            </a:p>
          </p:txBody>
        </p:sp>
        <p:sp>
          <p:nvSpPr>
            <p:cNvPr id="37" name="TextBox 45">
              <a:extLst>
                <a:ext uri="{FF2B5EF4-FFF2-40B4-BE49-F238E27FC236}">
                  <a16:creationId xmlns:a16="http://schemas.microsoft.com/office/drawing/2014/main" id="{43B3451E-DC12-90C9-4E63-FBE485519E9C}"/>
                </a:ext>
              </a:extLst>
            </p:cNvPr>
            <p:cNvSpPr txBox="1"/>
            <p:nvPr/>
          </p:nvSpPr>
          <p:spPr>
            <a:xfrm>
              <a:off x="3221359" y="1640557"/>
              <a:ext cx="6751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b="1" dirty="0">
                  <a:solidFill>
                    <a:srgbClr val="000835"/>
                  </a:solidFill>
                </a:rPr>
                <a:t>27.7%</a:t>
              </a:r>
              <a:endParaRPr lang="en-GB" sz="1050" dirty="0">
                <a:solidFill>
                  <a:srgbClr val="000835"/>
                </a:solidFill>
              </a:endParaRPr>
            </a:p>
          </p:txBody>
        </p:sp>
        <p:sp>
          <p:nvSpPr>
            <p:cNvPr id="38" name="TextBox 46">
              <a:extLst>
                <a:ext uri="{FF2B5EF4-FFF2-40B4-BE49-F238E27FC236}">
                  <a16:creationId xmlns:a16="http://schemas.microsoft.com/office/drawing/2014/main" id="{E8010A96-07DE-F523-69E6-3BAEEBECA744}"/>
                </a:ext>
              </a:extLst>
            </p:cNvPr>
            <p:cNvSpPr txBox="1"/>
            <p:nvPr/>
          </p:nvSpPr>
          <p:spPr>
            <a:xfrm>
              <a:off x="3221359" y="2344666"/>
              <a:ext cx="6751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b="1" dirty="0">
                  <a:solidFill>
                    <a:srgbClr val="000835"/>
                  </a:solidFill>
                </a:rPr>
                <a:t>55.0%</a:t>
              </a:r>
              <a:endParaRPr lang="en-GB" sz="1050" dirty="0">
                <a:solidFill>
                  <a:srgbClr val="000835"/>
                </a:solidFill>
              </a:endParaRPr>
            </a:p>
          </p:txBody>
        </p:sp>
        <p:sp>
          <p:nvSpPr>
            <p:cNvPr id="39" name="TextBox 47">
              <a:extLst>
                <a:ext uri="{FF2B5EF4-FFF2-40B4-BE49-F238E27FC236}">
                  <a16:creationId xmlns:a16="http://schemas.microsoft.com/office/drawing/2014/main" id="{913AE288-6CA5-0496-D217-F8F29E5909ED}"/>
                </a:ext>
              </a:extLst>
            </p:cNvPr>
            <p:cNvSpPr txBox="1"/>
            <p:nvPr/>
          </p:nvSpPr>
          <p:spPr>
            <a:xfrm>
              <a:off x="3221360" y="3048775"/>
              <a:ext cx="6751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b="1" dirty="0">
                  <a:solidFill>
                    <a:srgbClr val="000835"/>
                  </a:solidFill>
                </a:rPr>
                <a:t>13.9%</a:t>
              </a:r>
              <a:endParaRPr lang="en-GB" sz="400" dirty="0">
                <a:solidFill>
                  <a:srgbClr val="000835"/>
                </a:solidFill>
              </a:endParaRPr>
            </a:p>
          </p:txBody>
        </p:sp>
        <p:sp>
          <p:nvSpPr>
            <p:cNvPr id="40" name="TextBox 48">
              <a:extLst>
                <a:ext uri="{FF2B5EF4-FFF2-40B4-BE49-F238E27FC236}">
                  <a16:creationId xmlns:a16="http://schemas.microsoft.com/office/drawing/2014/main" id="{FF1CD009-64DE-5589-AA78-6E82A330765E}"/>
                </a:ext>
              </a:extLst>
            </p:cNvPr>
            <p:cNvSpPr txBox="1"/>
            <p:nvPr/>
          </p:nvSpPr>
          <p:spPr>
            <a:xfrm>
              <a:off x="3269448" y="3744117"/>
              <a:ext cx="5790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b="1" dirty="0">
                  <a:solidFill>
                    <a:srgbClr val="000835"/>
                  </a:solidFill>
                </a:rPr>
                <a:t>3.5%</a:t>
              </a:r>
              <a:endParaRPr lang="en-GB" sz="1050" dirty="0">
                <a:solidFill>
                  <a:srgbClr val="000835"/>
                </a:solidFill>
              </a:endParaRPr>
            </a:p>
          </p:txBody>
        </p:sp>
      </p:grpSp>
      <p:cxnSp>
        <p:nvCxnSpPr>
          <p:cNvPr id="41" name="Straight Connector 17">
            <a:extLst>
              <a:ext uri="{FF2B5EF4-FFF2-40B4-BE49-F238E27FC236}">
                <a16:creationId xmlns:a16="http://schemas.microsoft.com/office/drawing/2014/main" id="{6E60D493-B651-0C4E-3BA7-DE63B61F18A3}"/>
              </a:ext>
            </a:extLst>
          </p:cNvPr>
          <p:cNvCxnSpPr>
            <a:cxnSpLocks/>
          </p:cNvCxnSpPr>
          <p:nvPr/>
        </p:nvCxnSpPr>
        <p:spPr>
          <a:xfrm>
            <a:off x="1603531" y="2128876"/>
            <a:ext cx="410058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23">
            <a:extLst>
              <a:ext uri="{FF2B5EF4-FFF2-40B4-BE49-F238E27FC236}">
                <a16:creationId xmlns:a16="http://schemas.microsoft.com/office/drawing/2014/main" id="{63045894-6F98-05B0-FA63-7128E30E9A7B}"/>
              </a:ext>
            </a:extLst>
          </p:cNvPr>
          <p:cNvCxnSpPr>
            <a:cxnSpLocks/>
          </p:cNvCxnSpPr>
          <p:nvPr/>
        </p:nvCxnSpPr>
        <p:spPr>
          <a:xfrm>
            <a:off x="6379655" y="2128876"/>
            <a:ext cx="34798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946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68107-7A80-489C-55E3-54B15D7F9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BAC59F-14E1-C3DF-7EE2-387AEAAE5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DADE-C6AA-456D-892E-64415757A9A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3D8F049-4B9E-3C39-C245-69BE7F3EA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109" y="2323070"/>
            <a:ext cx="10747782" cy="1907746"/>
          </a:xfrm>
        </p:spPr>
        <p:txBody>
          <a:bodyPr/>
          <a:lstStyle/>
          <a:p>
            <a:pPr algn="ctr"/>
            <a:r>
              <a:rPr lang="en-GB" dirty="0"/>
              <a:t>Take-Aways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9FC0F-507A-049F-E185-C849FB7C27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Amadeus. It’s how travel works better.</a:t>
            </a:r>
          </a:p>
        </p:txBody>
      </p:sp>
    </p:spTree>
    <p:extLst>
      <p:ext uri="{BB962C8B-B14F-4D97-AF65-F5344CB8AC3E}">
        <p14:creationId xmlns:p14="http://schemas.microsoft.com/office/powerpoint/2010/main" val="3525346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18DB0-FEF0-8785-6965-C73836CF4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3F9592-7A9A-85BF-E38B-A0650451D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DADE-C6AA-456D-892E-64415757A9A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D9C59BA-9C96-719F-BE29-8235CBED1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190" y="2340487"/>
            <a:ext cx="9837619" cy="1907746"/>
          </a:xfrm>
        </p:spPr>
        <p:txBody>
          <a:bodyPr/>
          <a:lstStyle/>
          <a:p>
            <a:pPr algn="ctr"/>
            <a:r>
              <a:rPr lang="en-GB" dirty="0">
                <a:cs typeface="Arial"/>
              </a:rPr>
              <a:t>1</a:t>
            </a:r>
            <a:br>
              <a:rPr lang="en-GB" dirty="0">
                <a:cs typeface="Arial"/>
              </a:rPr>
            </a:br>
            <a:r>
              <a:rPr lang="en-GB" dirty="0">
                <a:cs typeface="Arial"/>
              </a:rPr>
              <a:t>Air connectivity is key to unlocking opportunities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EE3E6-730D-E207-2ACB-136E35CB03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Amadeus. It’s how travel works better.</a:t>
            </a:r>
          </a:p>
        </p:txBody>
      </p:sp>
    </p:spTree>
    <p:extLst>
      <p:ext uri="{BB962C8B-B14F-4D97-AF65-F5344CB8AC3E}">
        <p14:creationId xmlns:p14="http://schemas.microsoft.com/office/powerpoint/2010/main" val="8028927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76345-E184-151F-7531-A0CEBDE2A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BA0ED4-759F-9235-67A9-A96B94459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DADE-C6AA-456D-892E-64415757A9A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D649EB-8A25-DB9D-89DD-FFF9A23EF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190" y="2340487"/>
            <a:ext cx="9837619" cy="1907746"/>
          </a:xfrm>
        </p:spPr>
        <p:txBody>
          <a:bodyPr/>
          <a:lstStyle/>
          <a:p>
            <a:pPr algn="ctr"/>
            <a:r>
              <a:rPr lang="en-GB" dirty="0">
                <a:cs typeface="Arial"/>
              </a:rPr>
              <a:t>2</a:t>
            </a:r>
            <a:br>
              <a:rPr lang="en-GB" dirty="0">
                <a:cs typeface="Arial"/>
              </a:rPr>
            </a:br>
            <a:r>
              <a:rPr lang="en-GB" dirty="0"/>
              <a:t>Broadening visitor segments builds market resilience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E103F7-9288-F580-3497-D0C656DBD3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Amadeus. It’s how travel works better.</a:t>
            </a:r>
          </a:p>
        </p:txBody>
      </p:sp>
    </p:spTree>
    <p:extLst>
      <p:ext uri="{BB962C8B-B14F-4D97-AF65-F5344CB8AC3E}">
        <p14:creationId xmlns:p14="http://schemas.microsoft.com/office/powerpoint/2010/main" val="16141441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FBB63-A08C-7088-44C8-1BD76A0CF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EB53D1-15C4-6B9A-AB69-1EF25592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DADE-C6AA-456D-892E-64415757A9A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A4383F9-C623-A1F8-7A2F-3D96D2289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190" y="2340487"/>
            <a:ext cx="9837619" cy="1907746"/>
          </a:xfrm>
        </p:spPr>
        <p:txBody>
          <a:bodyPr/>
          <a:lstStyle/>
          <a:p>
            <a:pPr algn="ctr"/>
            <a:r>
              <a:rPr lang="en-GB" dirty="0">
                <a:cs typeface="Arial"/>
              </a:rPr>
              <a:t>3</a:t>
            </a:r>
            <a:br>
              <a:rPr lang="en-GB" dirty="0">
                <a:cs typeface="Arial"/>
              </a:rPr>
            </a:br>
            <a:r>
              <a:rPr lang="en-GB" dirty="0"/>
              <a:t>The low season is prime time for growth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FED104-D50A-6A86-F14D-4A59D2016A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Amadeus. It’s how travel works better.</a:t>
            </a:r>
          </a:p>
        </p:txBody>
      </p:sp>
    </p:spTree>
    <p:extLst>
      <p:ext uri="{BB962C8B-B14F-4D97-AF65-F5344CB8AC3E}">
        <p14:creationId xmlns:p14="http://schemas.microsoft.com/office/powerpoint/2010/main" val="25064455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B0573-A1C0-06C8-3E3F-F0B5E04D7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A7918B-655F-6623-9E2E-311878837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DADE-C6AA-456D-892E-64415757A9A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35F3E85-23D7-BF07-94C6-D7144ED12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190" y="2340487"/>
            <a:ext cx="9837619" cy="1907746"/>
          </a:xfrm>
        </p:spPr>
        <p:txBody>
          <a:bodyPr/>
          <a:lstStyle/>
          <a:p>
            <a:pPr algn="ctr"/>
            <a:r>
              <a:rPr lang="en-GB" dirty="0">
                <a:cs typeface="Arial"/>
              </a:rPr>
              <a:t>4</a:t>
            </a:r>
            <a:br>
              <a:rPr lang="en-GB" dirty="0">
                <a:cs typeface="Arial"/>
              </a:rPr>
            </a:br>
            <a:r>
              <a:rPr lang="en-GB" dirty="0">
                <a:cs typeface="Arial"/>
              </a:rPr>
              <a:t>Travel data is critical for smarter decisions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68F169-4D5A-504F-842F-0A26FF8371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Amadeus. It’s how travel works better.</a:t>
            </a:r>
          </a:p>
        </p:txBody>
      </p:sp>
    </p:spTree>
    <p:extLst>
      <p:ext uri="{BB962C8B-B14F-4D97-AF65-F5344CB8AC3E}">
        <p14:creationId xmlns:p14="http://schemas.microsoft.com/office/powerpoint/2010/main" val="22882804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D9A48-9D84-A9D6-E30E-7A7126187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8845" y="1518220"/>
            <a:ext cx="4319429" cy="1900105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50EB6-03F8-B67C-D399-3EF1488BFC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8475B-755A-135F-A6E6-7FA51F8466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Amadeus. It’s how travel works better.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1C3A52-8CDC-3D76-C25A-8C0534F3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8" y="6602957"/>
            <a:ext cx="753762" cy="233533"/>
          </a:xfrm>
          <a:prstGeom prst="rect">
            <a:avLst/>
          </a:prstGeom>
        </p:spPr>
        <p:txBody>
          <a:bodyPr/>
          <a:lstStyle/>
          <a:p>
            <a:fld id="{A47EDADE-C6AA-456D-892E-64415757A9A8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7" name="Picture 28">
            <a:extLst>
              <a:ext uri="{FF2B5EF4-FFF2-40B4-BE49-F238E27FC236}">
                <a16:creationId xmlns:a16="http://schemas.microsoft.com/office/drawing/2014/main" id="{0B52474B-EC17-E1DC-B7BC-7A042AFF3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" t="15360" r="2206" b="4118"/>
          <a:stretch/>
        </p:blipFill>
        <p:spPr>
          <a:xfrm>
            <a:off x="8605546" y="1453375"/>
            <a:ext cx="3139786" cy="3951250"/>
          </a:xfrm>
          <a:prstGeom prst="roundRect">
            <a:avLst>
              <a:gd name="adj" fmla="val 7515"/>
            </a:avLst>
          </a:prstGeom>
        </p:spPr>
      </p:pic>
      <p:sp>
        <p:nvSpPr>
          <p:cNvPr id="9" name="ZoneTexte 31">
            <a:extLst>
              <a:ext uri="{FF2B5EF4-FFF2-40B4-BE49-F238E27FC236}">
                <a16:creationId xmlns:a16="http://schemas.microsoft.com/office/drawing/2014/main" id="{C628544A-1BE7-14D1-9697-E2FA4DAE0953}"/>
              </a:ext>
            </a:extLst>
          </p:cNvPr>
          <p:cNvSpPr txBox="1"/>
          <p:nvPr/>
        </p:nvSpPr>
        <p:spPr>
          <a:xfrm flipH="1">
            <a:off x="4188845" y="3389368"/>
            <a:ext cx="384045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Olivier Ponti</a:t>
            </a:r>
          </a:p>
          <a:p>
            <a:r>
              <a:rPr lang="en-GB" sz="1050" i="1" dirty="0">
                <a:solidFill>
                  <a:srgbClr val="FFFFFF"/>
                </a:solidFill>
                <a:latin typeface="Arial" panose="020B0604020202020204" pitchFamily="34" charset="0"/>
                <a:ea typeface="Franklin Gothic Book" charset="0"/>
                <a:cs typeface="Arial" panose="020B0604020202020204" pitchFamily="34" charset="0"/>
              </a:rPr>
              <a:t>Director of Intelligence and Marketing</a:t>
            </a:r>
          </a:p>
          <a:p>
            <a:r>
              <a:rPr lang="es-ES" sz="1050" dirty="0">
                <a:solidFill>
                  <a:srgbClr val="FFFFFF"/>
                </a:solidFill>
              </a:rPr>
              <a:t>Amadeus (</a:t>
            </a:r>
            <a:r>
              <a:rPr lang="es-ES" sz="1050" dirty="0" err="1">
                <a:solidFill>
                  <a:srgbClr val="FFFFFF"/>
                </a:solidFill>
              </a:rPr>
              <a:t>formerly</a:t>
            </a:r>
            <a:r>
              <a:rPr lang="es-ES" sz="1050" dirty="0">
                <a:solidFill>
                  <a:srgbClr val="FFFFFF"/>
                </a:solidFill>
              </a:rPr>
              <a:t> </a:t>
            </a:r>
            <a:r>
              <a:rPr lang="es-ES" sz="1050" dirty="0" err="1">
                <a:solidFill>
                  <a:srgbClr val="FFFFFF"/>
                </a:solidFill>
              </a:rPr>
              <a:t>ForwardKeys</a:t>
            </a:r>
            <a:r>
              <a:rPr lang="es-ES" sz="1050" dirty="0">
                <a:solidFill>
                  <a:srgbClr val="FFFFFF"/>
                </a:solidFill>
              </a:rPr>
              <a:t>)</a:t>
            </a:r>
            <a:endParaRPr lang="en-GB" sz="1050" i="1" dirty="0">
              <a:solidFill>
                <a:srgbClr val="FFFFFF"/>
              </a:solidFill>
              <a:latin typeface="Arial" panose="020B0604020202020204" pitchFamily="34" charset="0"/>
              <a:ea typeface="Franklin Gothic Book" charset="0"/>
              <a:cs typeface="Arial" panose="020B0604020202020204" pitchFamily="34" charset="0"/>
            </a:endParaRPr>
          </a:p>
        </p:txBody>
      </p:sp>
      <p:grpSp>
        <p:nvGrpSpPr>
          <p:cNvPr id="12" name="Group 52">
            <a:extLst>
              <a:ext uri="{FF2B5EF4-FFF2-40B4-BE49-F238E27FC236}">
                <a16:creationId xmlns:a16="http://schemas.microsoft.com/office/drawing/2014/main" id="{9D85C03A-1C47-AE00-EF07-687B52A64988}"/>
              </a:ext>
            </a:extLst>
          </p:cNvPr>
          <p:cNvGrpSpPr/>
          <p:nvPr/>
        </p:nvGrpSpPr>
        <p:grpSpPr>
          <a:xfrm>
            <a:off x="4302056" y="4122455"/>
            <a:ext cx="2018506" cy="157671"/>
            <a:chOff x="1228590" y="3033066"/>
            <a:chExt cx="2018506" cy="157671"/>
          </a:xfrm>
        </p:grpSpPr>
        <p:sp>
          <p:nvSpPr>
            <p:cNvPr id="13" name="TextBox 53">
              <a:hlinkClick r:id="rId3"/>
              <a:extLst>
                <a:ext uri="{FF2B5EF4-FFF2-40B4-BE49-F238E27FC236}">
                  <a16:creationId xmlns:a16="http://schemas.microsoft.com/office/drawing/2014/main" id="{1D6A8F8D-081E-E80A-7098-8029DCE23193}"/>
                </a:ext>
              </a:extLst>
            </p:cNvPr>
            <p:cNvSpPr txBox="1"/>
            <p:nvPr userDrawn="1"/>
          </p:nvSpPr>
          <p:spPr>
            <a:xfrm>
              <a:off x="1504813" y="3034009"/>
              <a:ext cx="1742283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000" dirty="0" err="1">
                  <a:solidFill>
                    <a:srgbClr val="FFFFFF"/>
                  </a:solidFill>
                  <a:latin typeface="Arial" panose="020B0604020202020204" pitchFamily="34" charset="0"/>
                  <a:ea typeface="Franklin Gothic Book" charset="0"/>
                  <a:cs typeface="Arial" panose="020B0604020202020204" pitchFamily="34" charset="0"/>
                </a:rPr>
                <a:t>olivier.ponti@amadeus.com</a:t>
              </a:r>
              <a:endParaRPr lang="en-GB" sz="1000" dirty="0">
                <a:solidFill>
                  <a:srgbClr val="FFFFFF"/>
                </a:solidFill>
                <a:latin typeface="Arial" panose="020B0604020202020204" pitchFamily="34" charset="0"/>
                <a:ea typeface="Franklin Gothic Book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60555783-10AB-2901-E50F-EEE8C9B04B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228590" y="3033066"/>
              <a:ext cx="157671" cy="1576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278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54 -0.00247 L 4.44444E-6 2.8395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27" y="1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A9510-EC21-29AD-59F2-02C79AE1A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0BCF17-4021-E804-5C38-12C202DCF9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TH"/>
              <a:t>Amadeus. It’s how travel works</a:t>
            </a:r>
            <a:r>
              <a:rPr lang="en-US" dirty="0"/>
              <a:t> better</a:t>
            </a:r>
            <a:r>
              <a:rPr lang="en-TH"/>
              <a:t>.</a:t>
            </a:r>
            <a:endParaRPr lang="en-T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581D8-8116-313C-68D0-6044C8F9F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DADE-C6AA-456D-892E-64415757A9A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C7B74F-B4E2-FAD5-8F33-25E6D59DE9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600" dirty="0">
                <a:solidFill>
                  <a:srgbClr val="3A8BFF"/>
                </a:solidFill>
              </a:rPr>
              <a:t>Flown and Forecasted air supply for overseas flights between January and June 2025; vs previous year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9AF5D32-4E8E-6F3D-9259-E5E90C0D2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Airlines increase available seats for 2025</a:t>
            </a:r>
            <a:endParaRPr lang="en-US" dirty="0"/>
          </a:p>
        </p:txBody>
      </p:sp>
      <p:grpSp>
        <p:nvGrpSpPr>
          <p:cNvPr id="2" name="Group 645">
            <a:extLst>
              <a:ext uri="{FF2B5EF4-FFF2-40B4-BE49-F238E27FC236}">
                <a16:creationId xmlns:a16="http://schemas.microsoft.com/office/drawing/2014/main" id="{7C5CC5A7-1C74-FC39-5A94-B41631BB0E70}"/>
              </a:ext>
            </a:extLst>
          </p:cNvPr>
          <p:cNvGrpSpPr/>
          <p:nvPr/>
        </p:nvGrpSpPr>
        <p:grpSpPr>
          <a:xfrm>
            <a:off x="1172605" y="2162710"/>
            <a:ext cx="2049689" cy="2735227"/>
            <a:chOff x="6453338" y="639971"/>
            <a:chExt cx="2049689" cy="2735227"/>
          </a:xfrm>
        </p:grpSpPr>
        <p:sp>
          <p:nvSpPr>
            <p:cNvPr id="26" name="Rectangle: Rounded Corners 646">
              <a:extLst>
                <a:ext uri="{FF2B5EF4-FFF2-40B4-BE49-F238E27FC236}">
                  <a16:creationId xmlns:a16="http://schemas.microsoft.com/office/drawing/2014/main" id="{73A18101-ADB8-0740-E7F5-67B541FFC662}"/>
                </a:ext>
              </a:extLst>
            </p:cNvPr>
            <p:cNvSpPr/>
            <p:nvPr/>
          </p:nvSpPr>
          <p:spPr>
            <a:xfrm>
              <a:off x="6563831" y="769325"/>
              <a:ext cx="1939196" cy="2605873"/>
            </a:xfrm>
            <a:prstGeom prst="roundRect">
              <a:avLst>
                <a:gd name="adj" fmla="val 5322"/>
              </a:avLst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solidFill>
                  <a:srgbClr val="000835"/>
                </a:solidFill>
              </a:endParaRPr>
            </a:p>
          </p:txBody>
        </p:sp>
        <p:grpSp>
          <p:nvGrpSpPr>
            <p:cNvPr id="27" name="Group 648">
              <a:extLst>
                <a:ext uri="{FF2B5EF4-FFF2-40B4-BE49-F238E27FC236}">
                  <a16:creationId xmlns:a16="http://schemas.microsoft.com/office/drawing/2014/main" id="{871885E0-9536-F1E2-521A-3EB53711D8CB}"/>
                </a:ext>
              </a:extLst>
            </p:cNvPr>
            <p:cNvGrpSpPr/>
            <p:nvPr/>
          </p:nvGrpSpPr>
          <p:grpSpPr>
            <a:xfrm>
              <a:off x="6453338" y="639971"/>
              <a:ext cx="258710" cy="258710"/>
              <a:chOff x="6453338" y="639971"/>
              <a:chExt cx="258710" cy="258710"/>
            </a:xfrm>
          </p:grpSpPr>
          <p:sp>
            <p:nvSpPr>
              <p:cNvPr id="28" name="Oval 650">
                <a:extLst>
                  <a:ext uri="{FF2B5EF4-FFF2-40B4-BE49-F238E27FC236}">
                    <a16:creationId xmlns:a16="http://schemas.microsoft.com/office/drawing/2014/main" id="{C39ACD59-2BF7-C41A-80E2-080358CB10D7}"/>
                  </a:ext>
                </a:extLst>
              </p:cNvPr>
              <p:cNvSpPr/>
              <p:nvPr/>
            </p:nvSpPr>
            <p:spPr>
              <a:xfrm>
                <a:off x="6453338" y="639971"/>
                <a:ext cx="258710" cy="258710"/>
              </a:xfrm>
              <a:prstGeom prst="ellipse">
                <a:avLst/>
              </a:prstGeom>
              <a:solidFill>
                <a:srgbClr val="00083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>
                  <a:solidFill>
                    <a:srgbClr val="000835"/>
                  </a:solidFill>
                </a:endParaRPr>
              </a:p>
            </p:txBody>
          </p:sp>
          <p:pic>
            <p:nvPicPr>
              <p:cNvPr id="29" name="Graphic 349">
                <a:extLst>
                  <a:ext uri="{FF2B5EF4-FFF2-40B4-BE49-F238E27FC236}">
                    <a16:creationId xmlns:a16="http://schemas.microsoft.com/office/drawing/2014/main" id="{F27A1091-93E5-ED7F-748F-4E08228631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506376" y="693009"/>
                <a:ext cx="152634" cy="152634"/>
              </a:xfrm>
              <a:prstGeom prst="rect">
                <a:avLst/>
              </a:prstGeom>
            </p:spPr>
          </p:pic>
        </p:grpSp>
      </p:grpSp>
      <p:sp>
        <p:nvSpPr>
          <p:cNvPr id="9" name="Text Placeholder 96">
            <a:extLst>
              <a:ext uri="{FF2B5EF4-FFF2-40B4-BE49-F238E27FC236}">
                <a16:creationId xmlns:a16="http://schemas.microsoft.com/office/drawing/2014/main" id="{D7AE571C-4DD6-EEF0-ABDD-991D0F88CDF0}"/>
              </a:ext>
            </a:extLst>
          </p:cNvPr>
          <p:cNvSpPr>
            <a:spLocks noGrp="1"/>
          </p:cNvSpPr>
          <p:nvPr/>
        </p:nvSpPr>
        <p:spPr>
          <a:xfrm>
            <a:off x="4500339" y="5943168"/>
            <a:ext cx="3189288" cy="1301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4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0835"/>
                </a:solidFill>
              </a:rPr>
              <a:t>Source: </a:t>
            </a:r>
            <a:r>
              <a:rPr lang="es-ES" dirty="0"/>
              <a:t>Amadeus (</a:t>
            </a:r>
            <a:r>
              <a:rPr lang="es-ES" dirty="0" err="1"/>
              <a:t>formerly</a:t>
            </a:r>
            <a:r>
              <a:rPr lang="es-ES" dirty="0"/>
              <a:t> </a:t>
            </a:r>
            <a:r>
              <a:rPr lang="es-ES" dirty="0" err="1"/>
              <a:t>ForwardKeys</a:t>
            </a:r>
            <a:r>
              <a:rPr lang="es-ES" dirty="0"/>
              <a:t>)</a:t>
            </a:r>
            <a:r>
              <a:rPr lang="en-GB" dirty="0">
                <a:solidFill>
                  <a:srgbClr val="000835"/>
                </a:solidFill>
              </a:rPr>
              <a:t> Air Supply</a:t>
            </a:r>
          </a:p>
        </p:txBody>
      </p:sp>
      <p:sp>
        <p:nvSpPr>
          <p:cNvPr id="10" name="Text Placeholder 97">
            <a:extLst>
              <a:ext uri="{FF2B5EF4-FFF2-40B4-BE49-F238E27FC236}">
                <a16:creationId xmlns:a16="http://schemas.microsoft.com/office/drawing/2014/main" id="{CFCE09A1-1481-4BC3-4810-23C4F4DED5E3}"/>
              </a:ext>
            </a:extLst>
          </p:cNvPr>
          <p:cNvSpPr>
            <a:spLocks noGrp="1"/>
          </p:cNvSpPr>
          <p:nvPr/>
        </p:nvSpPr>
        <p:spPr>
          <a:xfrm>
            <a:off x="3374827" y="5222285"/>
            <a:ext cx="990027" cy="31002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4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>
                <a:solidFill>
                  <a:srgbClr val="000835"/>
                </a:solidFill>
              </a:rPr>
              <a:t>+4%</a:t>
            </a:r>
            <a:r>
              <a:rPr lang="en-GB" sz="900" dirty="0">
                <a:solidFill>
                  <a:srgbClr val="000835"/>
                </a:solidFill>
              </a:rPr>
              <a:t> vs 2024</a:t>
            </a:r>
            <a:endParaRPr lang="en-GB" sz="1200" dirty="0">
              <a:solidFill>
                <a:srgbClr val="000835"/>
              </a:solidFill>
            </a:endParaRPr>
          </a:p>
        </p:txBody>
      </p:sp>
      <p:sp>
        <p:nvSpPr>
          <p:cNvPr id="11" name="Text Placeholder 98">
            <a:extLst>
              <a:ext uri="{FF2B5EF4-FFF2-40B4-BE49-F238E27FC236}">
                <a16:creationId xmlns:a16="http://schemas.microsoft.com/office/drawing/2014/main" id="{2F114643-FC68-B8E5-ABDD-7171A429A8CE}"/>
              </a:ext>
            </a:extLst>
          </p:cNvPr>
          <p:cNvSpPr>
            <a:spLocks noGrp="1"/>
          </p:cNvSpPr>
          <p:nvPr/>
        </p:nvSpPr>
        <p:spPr>
          <a:xfrm>
            <a:off x="5131791" y="5193758"/>
            <a:ext cx="990027" cy="31002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4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>
                <a:solidFill>
                  <a:srgbClr val="000835"/>
                </a:solidFill>
              </a:rPr>
              <a:t>+6%</a:t>
            </a:r>
            <a:r>
              <a:rPr lang="en-GB" sz="900" dirty="0">
                <a:solidFill>
                  <a:srgbClr val="000835"/>
                </a:solidFill>
              </a:rPr>
              <a:t> vs 2024</a:t>
            </a:r>
            <a:endParaRPr lang="en-GB" sz="1200" b="1" dirty="0">
              <a:solidFill>
                <a:srgbClr val="000835"/>
              </a:solidFill>
            </a:endParaRPr>
          </a:p>
        </p:txBody>
      </p:sp>
      <p:sp>
        <p:nvSpPr>
          <p:cNvPr id="12" name="Text Placeholder 99">
            <a:extLst>
              <a:ext uri="{FF2B5EF4-FFF2-40B4-BE49-F238E27FC236}">
                <a16:creationId xmlns:a16="http://schemas.microsoft.com/office/drawing/2014/main" id="{BF56E473-AE5D-89AA-FB81-3AB621B7136B}"/>
              </a:ext>
            </a:extLst>
          </p:cNvPr>
          <p:cNvSpPr>
            <a:spLocks noGrp="1"/>
          </p:cNvSpPr>
          <p:nvPr/>
        </p:nvSpPr>
        <p:spPr>
          <a:xfrm>
            <a:off x="6833731" y="5222286"/>
            <a:ext cx="990027" cy="31002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4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>
                <a:solidFill>
                  <a:srgbClr val="000835"/>
                </a:solidFill>
              </a:rPr>
              <a:t>+5%</a:t>
            </a:r>
            <a:r>
              <a:rPr lang="en-GB" sz="900" dirty="0">
                <a:solidFill>
                  <a:srgbClr val="000835"/>
                </a:solidFill>
              </a:rPr>
              <a:t> vs 2024</a:t>
            </a:r>
            <a:endParaRPr lang="en-GB" sz="1200" b="1" dirty="0">
              <a:solidFill>
                <a:srgbClr val="000835"/>
              </a:solidFill>
            </a:endParaRPr>
          </a:p>
        </p:txBody>
      </p:sp>
      <p:sp>
        <p:nvSpPr>
          <p:cNvPr id="13" name="Text Placeholder 100">
            <a:extLst>
              <a:ext uri="{FF2B5EF4-FFF2-40B4-BE49-F238E27FC236}">
                <a16:creationId xmlns:a16="http://schemas.microsoft.com/office/drawing/2014/main" id="{CBFBA4D8-3CF9-C0D4-CA59-BA36AEDB73AA}"/>
              </a:ext>
            </a:extLst>
          </p:cNvPr>
          <p:cNvSpPr>
            <a:spLocks noGrp="1"/>
          </p:cNvSpPr>
          <p:nvPr/>
        </p:nvSpPr>
        <p:spPr>
          <a:xfrm>
            <a:off x="9085708" y="5189717"/>
            <a:ext cx="1144126" cy="31002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4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>
                <a:solidFill>
                  <a:srgbClr val="000835"/>
                </a:solidFill>
              </a:rPr>
              <a:t>+10%</a:t>
            </a:r>
            <a:r>
              <a:rPr lang="en-GB" sz="900" dirty="0">
                <a:solidFill>
                  <a:srgbClr val="000835"/>
                </a:solidFill>
              </a:rPr>
              <a:t> vs 2024</a:t>
            </a:r>
            <a:endParaRPr lang="en-GB" sz="1200" b="1" dirty="0">
              <a:solidFill>
                <a:srgbClr val="000835"/>
              </a:solidFill>
            </a:endParaRPr>
          </a:p>
        </p:txBody>
      </p:sp>
      <p:sp>
        <p:nvSpPr>
          <p:cNvPr id="14" name="Text Placeholder 101">
            <a:extLst>
              <a:ext uri="{FF2B5EF4-FFF2-40B4-BE49-F238E27FC236}">
                <a16:creationId xmlns:a16="http://schemas.microsoft.com/office/drawing/2014/main" id="{620700FD-004C-5D7A-334F-FC4BB1150116}"/>
              </a:ext>
            </a:extLst>
          </p:cNvPr>
          <p:cNvSpPr>
            <a:spLocks noGrp="1"/>
          </p:cNvSpPr>
          <p:nvPr/>
        </p:nvSpPr>
        <p:spPr>
          <a:xfrm>
            <a:off x="1425990" y="2509728"/>
            <a:ext cx="1665823" cy="13343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4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100" b="1" dirty="0">
                <a:solidFill>
                  <a:srgbClr val="000835"/>
                </a:solidFill>
              </a:rPr>
              <a:t>Worldwide international air connectivity</a:t>
            </a:r>
          </a:p>
          <a:p>
            <a:pPr algn="l"/>
            <a:endParaRPr lang="en-GB" sz="1100" b="1" dirty="0">
              <a:solidFill>
                <a:srgbClr val="000835"/>
              </a:solidFill>
            </a:endParaRPr>
          </a:p>
          <a:p>
            <a:pPr algn="l"/>
            <a:r>
              <a:rPr lang="en-GB" sz="900" dirty="0">
                <a:solidFill>
                  <a:srgbClr val="000835"/>
                </a:solidFill>
              </a:rPr>
              <a:t>H1 2024 vs 2024</a:t>
            </a:r>
          </a:p>
          <a:p>
            <a:pPr algn="l"/>
            <a:r>
              <a:rPr lang="en-GB" sz="2800" b="1" dirty="0">
                <a:solidFill>
                  <a:srgbClr val="000835"/>
                </a:solidFill>
              </a:rPr>
              <a:t>+7%</a:t>
            </a:r>
            <a:r>
              <a:rPr lang="en-GB" sz="2800" b="1" dirty="0">
                <a:solidFill>
                  <a:srgbClr val="3A8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ꜛ</a:t>
            </a:r>
            <a:r>
              <a:rPr lang="en-GB" sz="2800" b="1" dirty="0">
                <a:solidFill>
                  <a:srgbClr val="000835"/>
                </a:solidFill>
              </a:rPr>
              <a:t> 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56023CFE-B39F-6126-FC7B-39794AE11397}"/>
              </a:ext>
            </a:extLst>
          </p:cNvPr>
          <p:cNvSpPr txBox="1"/>
          <p:nvPr/>
        </p:nvSpPr>
        <p:spPr>
          <a:xfrm>
            <a:off x="1411009" y="5217756"/>
            <a:ext cx="990027" cy="27699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>
                <a:solidFill>
                  <a:srgbClr val="000835"/>
                </a:solidFill>
              </a:rPr>
              <a:t>H1 2025: </a:t>
            </a:r>
            <a:endParaRPr lang="en-GB" sz="1200" dirty="0">
              <a:solidFill>
                <a:srgbClr val="000835"/>
              </a:solidFill>
            </a:endParaRPr>
          </a:p>
        </p:txBody>
      </p:sp>
      <p:cxnSp>
        <p:nvCxnSpPr>
          <p:cNvPr id="22" name="Straight Connector 8">
            <a:extLst>
              <a:ext uri="{FF2B5EF4-FFF2-40B4-BE49-F238E27FC236}">
                <a16:creationId xmlns:a16="http://schemas.microsoft.com/office/drawing/2014/main" id="{D95997C3-AE8E-BB78-43E0-FBB136678F57}"/>
              </a:ext>
            </a:extLst>
          </p:cNvPr>
          <p:cNvCxnSpPr>
            <a:cxnSpLocks/>
          </p:cNvCxnSpPr>
          <p:nvPr/>
        </p:nvCxnSpPr>
        <p:spPr>
          <a:xfrm>
            <a:off x="1404530" y="5459982"/>
            <a:ext cx="8684858" cy="0"/>
          </a:xfrm>
          <a:prstGeom prst="line">
            <a:avLst/>
          </a:prstGeom>
          <a:ln>
            <a:solidFill>
              <a:srgbClr val="3A8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649">
            <a:extLst>
              <a:ext uri="{FF2B5EF4-FFF2-40B4-BE49-F238E27FC236}">
                <a16:creationId xmlns:a16="http://schemas.microsoft.com/office/drawing/2014/main" id="{E264DD95-06A7-D364-F61F-6D072459374D}"/>
              </a:ext>
            </a:extLst>
          </p:cNvPr>
          <p:cNvCxnSpPr>
            <a:cxnSpLocks/>
          </p:cNvCxnSpPr>
          <p:nvPr/>
        </p:nvCxnSpPr>
        <p:spPr>
          <a:xfrm>
            <a:off x="1411009" y="2985702"/>
            <a:ext cx="1680804" cy="0"/>
          </a:xfrm>
          <a:prstGeom prst="line">
            <a:avLst/>
          </a:prstGeom>
          <a:ln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01">
            <a:extLst>
              <a:ext uri="{FF2B5EF4-FFF2-40B4-BE49-F238E27FC236}">
                <a16:creationId xmlns:a16="http://schemas.microsoft.com/office/drawing/2014/main" id="{578BCAF3-EC99-99AC-59E4-9E686819CF35}"/>
              </a:ext>
            </a:extLst>
          </p:cNvPr>
          <p:cNvSpPr txBox="1">
            <a:spLocks/>
          </p:cNvSpPr>
          <p:nvPr/>
        </p:nvSpPr>
        <p:spPr>
          <a:xfrm>
            <a:off x="1419787" y="3885632"/>
            <a:ext cx="1665823" cy="8985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4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900" dirty="0">
                <a:solidFill>
                  <a:srgbClr val="000835"/>
                </a:solidFill>
              </a:rPr>
              <a:t>Summer 2025 vs 2024</a:t>
            </a:r>
          </a:p>
          <a:p>
            <a:pPr algn="l"/>
            <a:r>
              <a:rPr lang="en-GB" sz="900" dirty="0">
                <a:solidFill>
                  <a:srgbClr val="3A8BFF"/>
                </a:solidFill>
              </a:rPr>
              <a:t>(July and August)</a:t>
            </a:r>
          </a:p>
          <a:p>
            <a:pPr algn="l"/>
            <a:r>
              <a:rPr lang="en-GB" sz="2800" b="1" dirty="0">
                <a:solidFill>
                  <a:srgbClr val="000835"/>
                </a:solidFill>
              </a:rPr>
              <a:t>+7%</a:t>
            </a:r>
            <a:r>
              <a:rPr lang="en-GB" sz="2800" b="1" dirty="0">
                <a:solidFill>
                  <a:srgbClr val="3A8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ꜛ</a:t>
            </a:r>
            <a:endParaRPr lang="en-GB" sz="2800" dirty="0">
              <a:solidFill>
                <a:srgbClr val="3A8BFF"/>
              </a:solidFill>
            </a:endParaRPr>
          </a:p>
        </p:txBody>
      </p:sp>
      <p:grpSp>
        <p:nvGrpSpPr>
          <p:cNvPr id="1073" name="Group 4">
            <a:extLst>
              <a:ext uri="{FF2B5EF4-FFF2-40B4-BE49-F238E27FC236}">
                <a16:creationId xmlns:a16="http://schemas.microsoft.com/office/drawing/2014/main" id="{B49B6253-7AAD-1E46-90B3-BFD92DA7DAA6}"/>
              </a:ext>
            </a:extLst>
          </p:cNvPr>
          <p:cNvGrpSpPr/>
          <p:nvPr/>
        </p:nvGrpSpPr>
        <p:grpSpPr>
          <a:xfrm>
            <a:off x="3537813" y="1698389"/>
            <a:ext cx="5872288" cy="3253670"/>
            <a:chOff x="882245" y="7156813"/>
            <a:chExt cx="4182077" cy="2399969"/>
          </a:xfrm>
        </p:grpSpPr>
        <p:grpSp>
          <p:nvGrpSpPr>
            <p:cNvPr id="1074" name="Groupe 46">
              <a:extLst>
                <a:ext uri="{FF2B5EF4-FFF2-40B4-BE49-F238E27FC236}">
                  <a16:creationId xmlns:a16="http://schemas.microsoft.com/office/drawing/2014/main" id="{08BD56C7-1C8A-F8B1-8129-4C5E74FB0444}"/>
                </a:ext>
              </a:extLst>
            </p:cNvPr>
            <p:cNvGrpSpPr/>
            <p:nvPr/>
          </p:nvGrpSpPr>
          <p:grpSpPr>
            <a:xfrm>
              <a:off x="1692368" y="8340824"/>
              <a:ext cx="328717" cy="244688"/>
              <a:chOff x="1974184" y="3816328"/>
              <a:chExt cx="667414" cy="493767"/>
            </a:xfrm>
            <a:solidFill>
              <a:srgbClr val="1755AF"/>
            </a:solidFill>
            <a:effectLst/>
          </p:grpSpPr>
          <p:sp>
            <p:nvSpPr>
              <p:cNvPr id="1385" name="Freeform 90">
                <a:extLst>
                  <a:ext uri="{FF2B5EF4-FFF2-40B4-BE49-F238E27FC236}">
                    <a16:creationId xmlns:a16="http://schemas.microsoft.com/office/drawing/2014/main" id="{4AB29B1F-3240-4EE1-55FC-6C2F27DF0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9542" y="3816328"/>
                <a:ext cx="19630" cy="40770"/>
              </a:xfrm>
              <a:custGeom>
                <a:avLst/>
                <a:gdLst>
                  <a:gd name="T0" fmla="*/ 15625 w 20000"/>
                  <a:gd name="T1" fmla="*/ 19706 h 20000"/>
                  <a:gd name="T2" fmla="*/ 9375 w 20000"/>
                  <a:gd name="T3" fmla="*/ 15000 h 20000"/>
                  <a:gd name="T4" fmla="*/ 9375 w 20000"/>
                  <a:gd name="T5" fmla="*/ 12059 h 20000"/>
                  <a:gd name="T6" fmla="*/ 9375 w 20000"/>
                  <a:gd name="T7" fmla="*/ 4706 h 20000"/>
                  <a:gd name="T8" fmla="*/ 0 w 20000"/>
                  <a:gd name="T9" fmla="*/ 2941 h 20000"/>
                  <a:gd name="T10" fmla="*/ 0 w 20000"/>
                  <a:gd name="T11" fmla="*/ 0 h 20000"/>
                  <a:gd name="T12" fmla="*/ 9375 w 20000"/>
                  <a:gd name="T13" fmla="*/ 2941 h 20000"/>
                  <a:gd name="T14" fmla="*/ 19375 w 20000"/>
                  <a:gd name="T15" fmla="*/ 12059 h 20000"/>
                  <a:gd name="T16" fmla="*/ 15625 w 20000"/>
                  <a:gd name="T17" fmla="*/ 1970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00" h="20000">
                    <a:moveTo>
                      <a:pt x="15625" y="19706"/>
                    </a:moveTo>
                    <a:lnTo>
                      <a:pt x="9375" y="15000"/>
                    </a:lnTo>
                    <a:lnTo>
                      <a:pt x="9375" y="12059"/>
                    </a:lnTo>
                    <a:lnTo>
                      <a:pt x="9375" y="4706"/>
                    </a:lnTo>
                    <a:lnTo>
                      <a:pt x="0" y="2941"/>
                    </a:lnTo>
                    <a:lnTo>
                      <a:pt x="0" y="0"/>
                    </a:lnTo>
                    <a:lnTo>
                      <a:pt x="9375" y="2941"/>
                    </a:lnTo>
                    <a:lnTo>
                      <a:pt x="19375" y="12059"/>
                    </a:lnTo>
                    <a:lnTo>
                      <a:pt x="15625" y="19706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6" name="Freeform 89">
                <a:extLst>
                  <a:ext uri="{FF2B5EF4-FFF2-40B4-BE49-F238E27FC236}">
                    <a16:creationId xmlns:a16="http://schemas.microsoft.com/office/drawing/2014/main" id="{A0315CCC-0E48-6D95-7425-442934A83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1422" y="3879748"/>
                <a:ext cx="13590" cy="19630"/>
              </a:xfrm>
              <a:custGeom>
                <a:avLst/>
                <a:gdLst>
                  <a:gd name="T0" fmla="*/ 5455 w 20000"/>
                  <a:gd name="T1" fmla="*/ 19375 h 20000"/>
                  <a:gd name="T2" fmla="*/ 0 w 20000"/>
                  <a:gd name="T3" fmla="*/ 12500 h 20000"/>
                  <a:gd name="T4" fmla="*/ 5455 w 20000"/>
                  <a:gd name="T5" fmla="*/ 9375 h 20000"/>
                  <a:gd name="T6" fmla="*/ 5455 w 20000"/>
                  <a:gd name="T7" fmla="*/ 0 h 20000"/>
                  <a:gd name="T8" fmla="*/ 19091 w 20000"/>
                  <a:gd name="T9" fmla="*/ 0 h 20000"/>
                  <a:gd name="T10" fmla="*/ 19091 w 20000"/>
                  <a:gd name="T11" fmla="*/ 12500 h 20000"/>
                  <a:gd name="T12" fmla="*/ 5455 w 20000"/>
                  <a:gd name="T13" fmla="*/ 1937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00" h="20000">
                    <a:moveTo>
                      <a:pt x="5455" y="19375"/>
                    </a:moveTo>
                    <a:lnTo>
                      <a:pt x="0" y="12500"/>
                    </a:lnTo>
                    <a:lnTo>
                      <a:pt x="5455" y="9375"/>
                    </a:lnTo>
                    <a:lnTo>
                      <a:pt x="5455" y="0"/>
                    </a:lnTo>
                    <a:lnTo>
                      <a:pt x="19091" y="0"/>
                    </a:lnTo>
                    <a:lnTo>
                      <a:pt x="19091" y="12500"/>
                    </a:lnTo>
                    <a:lnTo>
                      <a:pt x="5455" y="19375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7" name="Freeform 88">
                <a:extLst>
                  <a:ext uri="{FF2B5EF4-FFF2-40B4-BE49-F238E27FC236}">
                    <a16:creationId xmlns:a16="http://schemas.microsoft.com/office/drawing/2014/main" id="{41C14A4E-3DA1-497F-2B10-B9CA4AB03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9172" y="3864648"/>
                <a:ext cx="22649" cy="28690"/>
              </a:xfrm>
              <a:custGeom>
                <a:avLst/>
                <a:gdLst>
                  <a:gd name="T0" fmla="*/ 19459 w 20000"/>
                  <a:gd name="T1" fmla="*/ 19574 h 20000"/>
                  <a:gd name="T2" fmla="*/ 10811 w 20000"/>
                  <a:gd name="T3" fmla="*/ 17447 h 20000"/>
                  <a:gd name="T4" fmla="*/ 14054 w 20000"/>
                  <a:gd name="T5" fmla="*/ 11064 h 20000"/>
                  <a:gd name="T6" fmla="*/ 0 w 20000"/>
                  <a:gd name="T7" fmla="*/ 1702 h 20000"/>
                  <a:gd name="T8" fmla="*/ 5405 w 20000"/>
                  <a:gd name="T9" fmla="*/ 0 h 20000"/>
                  <a:gd name="T10" fmla="*/ 19459 w 20000"/>
                  <a:gd name="T11" fmla="*/ 11064 h 20000"/>
                  <a:gd name="T12" fmla="*/ 19459 w 20000"/>
                  <a:gd name="T13" fmla="*/ 1957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00" h="20000">
                    <a:moveTo>
                      <a:pt x="19459" y="19574"/>
                    </a:moveTo>
                    <a:lnTo>
                      <a:pt x="10811" y="17447"/>
                    </a:lnTo>
                    <a:lnTo>
                      <a:pt x="14054" y="11064"/>
                    </a:lnTo>
                    <a:lnTo>
                      <a:pt x="0" y="1702"/>
                    </a:lnTo>
                    <a:lnTo>
                      <a:pt x="5405" y="0"/>
                    </a:lnTo>
                    <a:lnTo>
                      <a:pt x="19459" y="11064"/>
                    </a:lnTo>
                    <a:lnTo>
                      <a:pt x="19459" y="19574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8" name="Freeform 87">
                <a:extLst>
                  <a:ext uri="{FF2B5EF4-FFF2-40B4-BE49-F238E27FC236}">
                    <a16:creationId xmlns:a16="http://schemas.microsoft.com/office/drawing/2014/main" id="{2BE81A26-BCA5-0879-0589-9C889C4DE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833" y="3825388"/>
                <a:ext cx="33220" cy="12080"/>
              </a:xfrm>
              <a:custGeom>
                <a:avLst/>
                <a:gdLst>
                  <a:gd name="T0" fmla="*/ 4074 w 20000"/>
                  <a:gd name="T1" fmla="*/ 19048 h 20000"/>
                  <a:gd name="T2" fmla="*/ 0 w 20000"/>
                  <a:gd name="T3" fmla="*/ 0 h 20000"/>
                  <a:gd name="T4" fmla="*/ 7778 w 20000"/>
                  <a:gd name="T5" fmla="*/ 0 h 20000"/>
                  <a:gd name="T6" fmla="*/ 15926 w 20000"/>
                  <a:gd name="T7" fmla="*/ 0 h 20000"/>
                  <a:gd name="T8" fmla="*/ 19630 w 20000"/>
                  <a:gd name="T9" fmla="*/ 0 h 20000"/>
                  <a:gd name="T10" fmla="*/ 4074 w 20000"/>
                  <a:gd name="T11" fmla="*/ 1904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00" h="20000">
                    <a:moveTo>
                      <a:pt x="4074" y="19048"/>
                    </a:moveTo>
                    <a:lnTo>
                      <a:pt x="0" y="0"/>
                    </a:lnTo>
                    <a:lnTo>
                      <a:pt x="7778" y="0"/>
                    </a:lnTo>
                    <a:lnTo>
                      <a:pt x="15926" y="0"/>
                    </a:lnTo>
                    <a:lnTo>
                      <a:pt x="19630" y="0"/>
                    </a:lnTo>
                    <a:lnTo>
                      <a:pt x="4074" y="19048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9" name="Freeform 86">
                <a:extLst>
                  <a:ext uri="{FF2B5EF4-FFF2-40B4-BE49-F238E27FC236}">
                    <a16:creationId xmlns:a16="http://schemas.microsoft.com/office/drawing/2014/main" id="{9DE2758A-31D1-134F-CE2B-5A2BD1A50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0141" y="3994507"/>
                <a:ext cx="22650" cy="10570"/>
              </a:xfrm>
              <a:custGeom>
                <a:avLst/>
                <a:gdLst>
                  <a:gd name="T0" fmla="*/ 5405 w 20000"/>
                  <a:gd name="T1" fmla="*/ 18824 h 20000"/>
                  <a:gd name="T2" fmla="*/ 0 w 20000"/>
                  <a:gd name="T3" fmla="*/ 5882 h 20000"/>
                  <a:gd name="T4" fmla="*/ 8649 w 20000"/>
                  <a:gd name="T5" fmla="*/ 0 h 20000"/>
                  <a:gd name="T6" fmla="*/ 19459 w 20000"/>
                  <a:gd name="T7" fmla="*/ 0 h 20000"/>
                  <a:gd name="T8" fmla="*/ 14054 w 20000"/>
                  <a:gd name="T9" fmla="*/ 18824 h 20000"/>
                  <a:gd name="T10" fmla="*/ 5405 w 20000"/>
                  <a:gd name="T11" fmla="*/ 1882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00" h="20000">
                    <a:moveTo>
                      <a:pt x="5405" y="18824"/>
                    </a:moveTo>
                    <a:lnTo>
                      <a:pt x="0" y="5882"/>
                    </a:lnTo>
                    <a:lnTo>
                      <a:pt x="8649" y="0"/>
                    </a:lnTo>
                    <a:lnTo>
                      <a:pt x="19459" y="0"/>
                    </a:lnTo>
                    <a:lnTo>
                      <a:pt x="14054" y="18824"/>
                    </a:lnTo>
                    <a:lnTo>
                      <a:pt x="5405" y="18824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0" name="Freeform 85">
                <a:extLst>
                  <a:ext uri="{FF2B5EF4-FFF2-40B4-BE49-F238E27FC236}">
                    <a16:creationId xmlns:a16="http://schemas.microsoft.com/office/drawing/2014/main" id="{FAD5632A-3FF3-C625-EC99-BF6E02B95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7862" y="3888808"/>
                <a:ext cx="12080" cy="19630"/>
              </a:xfrm>
              <a:custGeom>
                <a:avLst/>
                <a:gdLst>
                  <a:gd name="T0" fmla="*/ 3810 w 20000"/>
                  <a:gd name="T1" fmla="*/ 19375 h 20000"/>
                  <a:gd name="T2" fmla="*/ 3810 w 20000"/>
                  <a:gd name="T3" fmla="*/ 15625 h 20000"/>
                  <a:gd name="T4" fmla="*/ 0 w 20000"/>
                  <a:gd name="T5" fmla="*/ 2500 h 20000"/>
                  <a:gd name="T6" fmla="*/ 3810 w 20000"/>
                  <a:gd name="T7" fmla="*/ 0 h 20000"/>
                  <a:gd name="T8" fmla="*/ 19048 w 20000"/>
                  <a:gd name="T9" fmla="*/ 19375 h 20000"/>
                  <a:gd name="T10" fmla="*/ 3810 w 20000"/>
                  <a:gd name="T11" fmla="*/ 1937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00" h="20000">
                    <a:moveTo>
                      <a:pt x="3810" y="19375"/>
                    </a:moveTo>
                    <a:lnTo>
                      <a:pt x="3810" y="15625"/>
                    </a:lnTo>
                    <a:lnTo>
                      <a:pt x="0" y="2500"/>
                    </a:lnTo>
                    <a:lnTo>
                      <a:pt x="3810" y="0"/>
                    </a:lnTo>
                    <a:lnTo>
                      <a:pt x="19048" y="19375"/>
                    </a:lnTo>
                    <a:lnTo>
                      <a:pt x="3810" y="19375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1" name="Freeform 84">
                <a:extLst>
                  <a:ext uri="{FF2B5EF4-FFF2-40B4-BE49-F238E27FC236}">
                    <a16:creationId xmlns:a16="http://schemas.microsoft.com/office/drawing/2014/main" id="{C0CEF1C9-14F5-2116-734A-76A2A97AD2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5412" y="3923538"/>
                <a:ext cx="10569" cy="25669"/>
              </a:xfrm>
              <a:custGeom>
                <a:avLst/>
                <a:gdLst>
                  <a:gd name="T0" fmla="*/ 18824 w 20000"/>
                  <a:gd name="T1" fmla="*/ 19524 h 20000"/>
                  <a:gd name="T2" fmla="*/ 0 w 20000"/>
                  <a:gd name="T3" fmla="*/ 0 h 20000"/>
                  <a:gd name="T4" fmla="*/ 18824 w 20000"/>
                  <a:gd name="T5" fmla="*/ 16667 h 20000"/>
                  <a:gd name="T6" fmla="*/ 18824 w 20000"/>
                  <a:gd name="T7" fmla="*/ 1952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18824" y="19524"/>
                    </a:moveTo>
                    <a:lnTo>
                      <a:pt x="0" y="0"/>
                    </a:lnTo>
                    <a:lnTo>
                      <a:pt x="18824" y="16667"/>
                    </a:lnTo>
                    <a:lnTo>
                      <a:pt x="18824" y="19524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2" name="Freeform 83">
                <a:extLst>
                  <a:ext uri="{FF2B5EF4-FFF2-40B4-BE49-F238E27FC236}">
                    <a16:creationId xmlns:a16="http://schemas.microsoft.com/office/drawing/2014/main" id="{63D6500F-AD2F-D5A8-59DF-8DF7B4035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3502" y="3906928"/>
                <a:ext cx="6040" cy="10570"/>
              </a:xfrm>
              <a:custGeom>
                <a:avLst/>
                <a:gdLst>
                  <a:gd name="T0" fmla="*/ 0 w 20000"/>
                  <a:gd name="T1" fmla="*/ 18824 h 20000"/>
                  <a:gd name="T2" fmla="*/ 0 w 20000"/>
                  <a:gd name="T3" fmla="*/ 11765 h 20000"/>
                  <a:gd name="T4" fmla="*/ 18182 w 20000"/>
                  <a:gd name="T5" fmla="*/ 0 h 20000"/>
                  <a:gd name="T6" fmla="*/ 18182 w 20000"/>
                  <a:gd name="T7" fmla="*/ 18824 h 20000"/>
                  <a:gd name="T8" fmla="*/ 0 w 20000"/>
                  <a:gd name="T9" fmla="*/ 1882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8824"/>
                    </a:moveTo>
                    <a:lnTo>
                      <a:pt x="0" y="11765"/>
                    </a:lnTo>
                    <a:lnTo>
                      <a:pt x="18182" y="0"/>
                    </a:lnTo>
                    <a:lnTo>
                      <a:pt x="18182" y="18824"/>
                    </a:lnTo>
                    <a:lnTo>
                      <a:pt x="0" y="18824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3" name="Freeform 82">
                <a:extLst>
                  <a:ext uri="{FF2B5EF4-FFF2-40B4-BE49-F238E27FC236}">
                    <a16:creationId xmlns:a16="http://schemas.microsoft.com/office/drawing/2014/main" id="{6E4D4277-5CDA-7CB2-C698-9567A4707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2792" y="3958267"/>
                <a:ext cx="10569" cy="6040"/>
              </a:xfrm>
              <a:custGeom>
                <a:avLst/>
                <a:gdLst>
                  <a:gd name="T0" fmla="*/ 18824 w 20000"/>
                  <a:gd name="T1" fmla="*/ 18182 h 20000"/>
                  <a:gd name="T2" fmla="*/ 0 w 20000"/>
                  <a:gd name="T3" fmla="*/ 18182 h 20000"/>
                  <a:gd name="T4" fmla="*/ 0 w 20000"/>
                  <a:gd name="T5" fmla="*/ 0 h 20000"/>
                  <a:gd name="T6" fmla="*/ 18824 w 20000"/>
                  <a:gd name="T7" fmla="*/ 1818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18824" y="18182"/>
                    </a:moveTo>
                    <a:lnTo>
                      <a:pt x="0" y="18182"/>
                    </a:lnTo>
                    <a:lnTo>
                      <a:pt x="0" y="0"/>
                    </a:lnTo>
                    <a:lnTo>
                      <a:pt x="18824" y="18182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4" name="Freeform 81">
                <a:extLst>
                  <a:ext uri="{FF2B5EF4-FFF2-40B4-BE49-F238E27FC236}">
                    <a16:creationId xmlns:a16="http://schemas.microsoft.com/office/drawing/2014/main" id="{27B6FC8C-D746-4066-4D3F-895C59E25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1029" y="4225536"/>
                <a:ext cx="10569" cy="16609"/>
              </a:xfrm>
              <a:custGeom>
                <a:avLst/>
                <a:gdLst>
                  <a:gd name="T0" fmla="*/ 5882 w 20000"/>
                  <a:gd name="T1" fmla="*/ 19259 h 20000"/>
                  <a:gd name="T2" fmla="*/ 0 w 20000"/>
                  <a:gd name="T3" fmla="*/ 0 h 20000"/>
                  <a:gd name="T4" fmla="*/ 5882 w 20000"/>
                  <a:gd name="T5" fmla="*/ 0 h 20000"/>
                  <a:gd name="T6" fmla="*/ 18824 w 20000"/>
                  <a:gd name="T7" fmla="*/ 11852 h 20000"/>
                  <a:gd name="T8" fmla="*/ 5882 w 20000"/>
                  <a:gd name="T9" fmla="*/ 1925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5882" y="19259"/>
                    </a:moveTo>
                    <a:lnTo>
                      <a:pt x="0" y="0"/>
                    </a:lnTo>
                    <a:lnTo>
                      <a:pt x="5882" y="0"/>
                    </a:lnTo>
                    <a:lnTo>
                      <a:pt x="18824" y="11852"/>
                    </a:lnTo>
                    <a:lnTo>
                      <a:pt x="5882" y="19259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5" name="Freeform 74">
                <a:extLst>
                  <a:ext uri="{FF2B5EF4-FFF2-40B4-BE49-F238E27FC236}">
                    <a16:creationId xmlns:a16="http://schemas.microsoft.com/office/drawing/2014/main" id="{C964CF27-950C-4C3A-2FB1-83D2A8D6A4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6952" y="4039807"/>
                <a:ext cx="95129" cy="63420"/>
              </a:xfrm>
              <a:custGeom>
                <a:avLst/>
                <a:gdLst>
                  <a:gd name="T0" fmla="*/ 0 w 20000"/>
                  <a:gd name="T1" fmla="*/ 14808 h 20000"/>
                  <a:gd name="T2" fmla="*/ 0 w 20000"/>
                  <a:gd name="T3" fmla="*/ 7885 h 20000"/>
                  <a:gd name="T4" fmla="*/ 0 w 20000"/>
                  <a:gd name="T5" fmla="*/ 0 h 20000"/>
                  <a:gd name="T6" fmla="*/ 764 w 20000"/>
                  <a:gd name="T7" fmla="*/ 0 h 20000"/>
                  <a:gd name="T8" fmla="*/ 5223 w 20000"/>
                  <a:gd name="T9" fmla="*/ 0 h 20000"/>
                  <a:gd name="T10" fmla="*/ 10701 w 20000"/>
                  <a:gd name="T11" fmla="*/ 1923 h 20000"/>
                  <a:gd name="T12" fmla="*/ 12611 w 20000"/>
                  <a:gd name="T13" fmla="*/ 5000 h 20000"/>
                  <a:gd name="T14" fmla="*/ 19873 w 20000"/>
                  <a:gd name="T15" fmla="*/ 7885 h 20000"/>
                  <a:gd name="T16" fmla="*/ 17834 w 20000"/>
                  <a:gd name="T17" fmla="*/ 12885 h 20000"/>
                  <a:gd name="T18" fmla="*/ 9172 w 20000"/>
                  <a:gd name="T19" fmla="*/ 12885 h 20000"/>
                  <a:gd name="T20" fmla="*/ 5987 w 20000"/>
                  <a:gd name="T21" fmla="*/ 12885 h 20000"/>
                  <a:gd name="T22" fmla="*/ 2038 w 20000"/>
                  <a:gd name="T23" fmla="*/ 19808 h 20000"/>
                  <a:gd name="T24" fmla="*/ 0 w 20000"/>
                  <a:gd name="T25" fmla="*/ 1480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000" h="20000">
                    <a:moveTo>
                      <a:pt x="0" y="14808"/>
                    </a:moveTo>
                    <a:lnTo>
                      <a:pt x="0" y="7885"/>
                    </a:lnTo>
                    <a:lnTo>
                      <a:pt x="0" y="0"/>
                    </a:lnTo>
                    <a:lnTo>
                      <a:pt x="764" y="0"/>
                    </a:lnTo>
                    <a:lnTo>
                      <a:pt x="5223" y="0"/>
                    </a:lnTo>
                    <a:lnTo>
                      <a:pt x="10701" y="1923"/>
                    </a:lnTo>
                    <a:lnTo>
                      <a:pt x="12611" y="5000"/>
                    </a:lnTo>
                    <a:lnTo>
                      <a:pt x="19873" y="7885"/>
                    </a:lnTo>
                    <a:lnTo>
                      <a:pt x="17834" y="12885"/>
                    </a:lnTo>
                    <a:lnTo>
                      <a:pt x="9172" y="12885"/>
                    </a:lnTo>
                    <a:lnTo>
                      <a:pt x="5987" y="12885"/>
                    </a:lnTo>
                    <a:lnTo>
                      <a:pt x="2038" y="19808"/>
                    </a:lnTo>
                    <a:lnTo>
                      <a:pt x="0" y="14808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6" name="Freeform 70">
                <a:extLst>
                  <a:ext uri="{FF2B5EF4-FFF2-40B4-BE49-F238E27FC236}">
                    <a16:creationId xmlns:a16="http://schemas.microsoft.com/office/drawing/2014/main" id="{C41DBF6A-D840-0216-54CA-59DDEFFFD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5982" y="4035277"/>
                <a:ext cx="72479" cy="51340"/>
              </a:xfrm>
              <a:custGeom>
                <a:avLst/>
                <a:gdLst>
                  <a:gd name="T0" fmla="*/ 19833 w 20000"/>
                  <a:gd name="T1" fmla="*/ 1429 h 20000"/>
                  <a:gd name="T2" fmla="*/ 19833 w 20000"/>
                  <a:gd name="T3" fmla="*/ 11190 h 20000"/>
                  <a:gd name="T4" fmla="*/ 19833 w 20000"/>
                  <a:gd name="T5" fmla="*/ 19762 h 20000"/>
                  <a:gd name="T6" fmla="*/ 4500 w 20000"/>
                  <a:gd name="T7" fmla="*/ 19762 h 20000"/>
                  <a:gd name="T8" fmla="*/ 0 w 20000"/>
                  <a:gd name="T9" fmla="*/ 17381 h 20000"/>
                  <a:gd name="T10" fmla="*/ 1833 w 20000"/>
                  <a:gd name="T11" fmla="*/ 11190 h 20000"/>
                  <a:gd name="T12" fmla="*/ 16500 w 20000"/>
                  <a:gd name="T13" fmla="*/ 13571 h 20000"/>
                  <a:gd name="T14" fmla="*/ 13000 w 20000"/>
                  <a:gd name="T15" fmla="*/ 9762 h 20000"/>
                  <a:gd name="T16" fmla="*/ 11333 w 20000"/>
                  <a:gd name="T17" fmla="*/ 4762 h 20000"/>
                  <a:gd name="T18" fmla="*/ 8667 w 20000"/>
                  <a:gd name="T19" fmla="*/ 0 h 20000"/>
                  <a:gd name="T20" fmla="*/ 15500 w 20000"/>
                  <a:gd name="T21" fmla="*/ 0 h 20000"/>
                  <a:gd name="T22" fmla="*/ 19833 w 20000"/>
                  <a:gd name="T23" fmla="*/ 142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000" h="20000">
                    <a:moveTo>
                      <a:pt x="19833" y="1429"/>
                    </a:moveTo>
                    <a:lnTo>
                      <a:pt x="19833" y="11190"/>
                    </a:lnTo>
                    <a:lnTo>
                      <a:pt x="19833" y="19762"/>
                    </a:lnTo>
                    <a:lnTo>
                      <a:pt x="4500" y="19762"/>
                    </a:lnTo>
                    <a:lnTo>
                      <a:pt x="0" y="17381"/>
                    </a:lnTo>
                    <a:lnTo>
                      <a:pt x="1833" y="11190"/>
                    </a:lnTo>
                    <a:lnTo>
                      <a:pt x="16500" y="13571"/>
                    </a:lnTo>
                    <a:lnTo>
                      <a:pt x="13000" y="9762"/>
                    </a:lnTo>
                    <a:lnTo>
                      <a:pt x="11333" y="4762"/>
                    </a:lnTo>
                    <a:lnTo>
                      <a:pt x="8667" y="0"/>
                    </a:lnTo>
                    <a:lnTo>
                      <a:pt x="15500" y="0"/>
                    </a:lnTo>
                    <a:lnTo>
                      <a:pt x="19833" y="1429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7" name="Freeform 68">
                <a:extLst>
                  <a:ext uri="{FF2B5EF4-FFF2-40B4-BE49-F238E27FC236}">
                    <a16:creationId xmlns:a16="http://schemas.microsoft.com/office/drawing/2014/main" id="{8D7C136E-9880-9928-E530-BF0A3B1A2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6322" y="4070007"/>
                <a:ext cx="51340" cy="19630"/>
              </a:xfrm>
              <a:custGeom>
                <a:avLst/>
                <a:gdLst>
                  <a:gd name="T0" fmla="*/ 11190 w 20000"/>
                  <a:gd name="T1" fmla="*/ 19375 h 20000"/>
                  <a:gd name="T2" fmla="*/ 3810 w 20000"/>
                  <a:gd name="T3" fmla="*/ 19375 h 20000"/>
                  <a:gd name="T4" fmla="*/ 0 w 20000"/>
                  <a:gd name="T5" fmla="*/ 9375 h 20000"/>
                  <a:gd name="T6" fmla="*/ 3810 w 20000"/>
                  <a:gd name="T7" fmla="*/ 0 h 20000"/>
                  <a:gd name="T8" fmla="*/ 15952 w 20000"/>
                  <a:gd name="T9" fmla="*/ 6250 h 20000"/>
                  <a:gd name="T10" fmla="*/ 19762 w 20000"/>
                  <a:gd name="T11" fmla="*/ 19375 h 20000"/>
                  <a:gd name="T12" fmla="*/ 11190 w 20000"/>
                  <a:gd name="T13" fmla="*/ 1937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00" h="20000">
                    <a:moveTo>
                      <a:pt x="11190" y="19375"/>
                    </a:moveTo>
                    <a:lnTo>
                      <a:pt x="3810" y="19375"/>
                    </a:lnTo>
                    <a:lnTo>
                      <a:pt x="0" y="9375"/>
                    </a:lnTo>
                    <a:lnTo>
                      <a:pt x="3810" y="0"/>
                    </a:lnTo>
                    <a:lnTo>
                      <a:pt x="15952" y="6250"/>
                    </a:lnTo>
                    <a:lnTo>
                      <a:pt x="19762" y="19375"/>
                    </a:lnTo>
                    <a:lnTo>
                      <a:pt x="11190" y="19375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8" name="Freeform 39">
                <a:extLst>
                  <a:ext uri="{FF2B5EF4-FFF2-40B4-BE49-F238E27FC236}">
                    <a16:creationId xmlns:a16="http://schemas.microsoft.com/office/drawing/2014/main" id="{82405CB8-46CE-9B29-8A1D-3A1A0DF6C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4184" y="3932598"/>
                <a:ext cx="288408" cy="104189"/>
              </a:xfrm>
              <a:custGeom>
                <a:avLst/>
                <a:gdLst>
                  <a:gd name="T0" fmla="*/ 13222 w 20000"/>
                  <a:gd name="T1" fmla="*/ 19884 h 20000"/>
                  <a:gd name="T2" fmla="*/ 14310 w 20000"/>
                  <a:gd name="T3" fmla="*/ 15581 h 20000"/>
                  <a:gd name="T4" fmla="*/ 12134 w 20000"/>
                  <a:gd name="T5" fmla="*/ 13953 h 20000"/>
                  <a:gd name="T6" fmla="*/ 11464 w 20000"/>
                  <a:gd name="T7" fmla="*/ 8953 h 20000"/>
                  <a:gd name="T8" fmla="*/ 9079 w 20000"/>
                  <a:gd name="T9" fmla="*/ 8953 h 20000"/>
                  <a:gd name="T10" fmla="*/ 5649 w 20000"/>
                  <a:gd name="T11" fmla="*/ 4767 h 20000"/>
                  <a:gd name="T12" fmla="*/ 6276 w 20000"/>
                  <a:gd name="T13" fmla="*/ 4186 h 20000"/>
                  <a:gd name="T14" fmla="*/ 4100 w 20000"/>
                  <a:gd name="T15" fmla="*/ 3023 h 20000"/>
                  <a:gd name="T16" fmla="*/ 2385 w 20000"/>
                  <a:gd name="T17" fmla="*/ 7093 h 20000"/>
                  <a:gd name="T18" fmla="*/ 0 w 20000"/>
                  <a:gd name="T19" fmla="*/ 7093 h 20000"/>
                  <a:gd name="T20" fmla="*/ 1297 w 20000"/>
                  <a:gd name="T21" fmla="*/ 4767 h 20000"/>
                  <a:gd name="T22" fmla="*/ 2845 w 20000"/>
                  <a:gd name="T23" fmla="*/ 2326 h 20000"/>
                  <a:gd name="T24" fmla="*/ 5230 w 20000"/>
                  <a:gd name="T25" fmla="*/ 0 h 20000"/>
                  <a:gd name="T26" fmla="*/ 7364 w 20000"/>
                  <a:gd name="T27" fmla="*/ 0 h 20000"/>
                  <a:gd name="T28" fmla="*/ 9749 w 20000"/>
                  <a:gd name="T29" fmla="*/ 2326 h 20000"/>
                  <a:gd name="T30" fmla="*/ 12134 w 20000"/>
                  <a:gd name="T31" fmla="*/ 5930 h 20000"/>
                  <a:gd name="T32" fmla="*/ 14310 w 20000"/>
                  <a:gd name="T33" fmla="*/ 8953 h 20000"/>
                  <a:gd name="T34" fmla="*/ 17113 w 20000"/>
                  <a:gd name="T35" fmla="*/ 12558 h 20000"/>
                  <a:gd name="T36" fmla="*/ 16695 w 20000"/>
                  <a:gd name="T37" fmla="*/ 15116 h 20000"/>
                  <a:gd name="T38" fmla="*/ 18410 w 20000"/>
                  <a:gd name="T39" fmla="*/ 15581 h 20000"/>
                  <a:gd name="T40" fmla="*/ 19958 w 20000"/>
                  <a:gd name="T41" fmla="*/ 17442 h 20000"/>
                  <a:gd name="T42" fmla="*/ 13222 w 20000"/>
                  <a:gd name="T43" fmla="*/ 1988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00" h="20000">
                    <a:moveTo>
                      <a:pt x="13222" y="19884"/>
                    </a:moveTo>
                    <a:lnTo>
                      <a:pt x="14310" y="15581"/>
                    </a:lnTo>
                    <a:lnTo>
                      <a:pt x="12134" y="13953"/>
                    </a:lnTo>
                    <a:lnTo>
                      <a:pt x="11464" y="8953"/>
                    </a:lnTo>
                    <a:lnTo>
                      <a:pt x="9079" y="8953"/>
                    </a:lnTo>
                    <a:lnTo>
                      <a:pt x="5649" y="4767"/>
                    </a:lnTo>
                    <a:lnTo>
                      <a:pt x="6276" y="4186"/>
                    </a:lnTo>
                    <a:lnTo>
                      <a:pt x="4100" y="3023"/>
                    </a:lnTo>
                    <a:lnTo>
                      <a:pt x="2385" y="7093"/>
                    </a:lnTo>
                    <a:lnTo>
                      <a:pt x="0" y="7093"/>
                    </a:lnTo>
                    <a:lnTo>
                      <a:pt x="1297" y="4767"/>
                    </a:lnTo>
                    <a:lnTo>
                      <a:pt x="2845" y="2326"/>
                    </a:lnTo>
                    <a:lnTo>
                      <a:pt x="5230" y="0"/>
                    </a:lnTo>
                    <a:lnTo>
                      <a:pt x="7364" y="0"/>
                    </a:lnTo>
                    <a:lnTo>
                      <a:pt x="9749" y="2326"/>
                    </a:lnTo>
                    <a:lnTo>
                      <a:pt x="12134" y="5930"/>
                    </a:lnTo>
                    <a:lnTo>
                      <a:pt x="14310" y="8953"/>
                    </a:lnTo>
                    <a:lnTo>
                      <a:pt x="17113" y="12558"/>
                    </a:lnTo>
                    <a:lnTo>
                      <a:pt x="16695" y="15116"/>
                    </a:lnTo>
                    <a:lnTo>
                      <a:pt x="18410" y="15581"/>
                    </a:lnTo>
                    <a:lnTo>
                      <a:pt x="19958" y="17442"/>
                    </a:lnTo>
                    <a:lnTo>
                      <a:pt x="13222" y="19884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9" name="Freeform 33">
                <a:extLst>
                  <a:ext uri="{FF2B5EF4-FFF2-40B4-BE49-F238E27FC236}">
                    <a16:creationId xmlns:a16="http://schemas.microsoft.com/office/drawing/2014/main" id="{6785E498-A2A2-FAAC-A203-44602A4CA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299" y="4207416"/>
                <a:ext cx="3020" cy="10569"/>
              </a:xfrm>
              <a:custGeom>
                <a:avLst/>
                <a:gdLst>
                  <a:gd name="T0" fmla="*/ 0 w 20000"/>
                  <a:gd name="T1" fmla="*/ 18824 h 20000"/>
                  <a:gd name="T2" fmla="*/ 0 w 20000"/>
                  <a:gd name="T3" fmla="*/ 0 h 20000"/>
                  <a:gd name="T4" fmla="*/ 16667 w 20000"/>
                  <a:gd name="T5" fmla="*/ 0 h 20000"/>
                  <a:gd name="T6" fmla="*/ 16667 w 20000"/>
                  <a:gd name="T7" fmla="*/ 7059 h 20000"/>
                  <a:gd name="T8" fmla="*/ 0 w 20000"/>
                  <a:gd name="T9" fmla="*/ 1882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8824"/>
                    </a:moveTo>
                    <a:lnTo>
                      <a:pt x="0" y="0"/>
                    </a:lnTo>
                    <a:lnTo>
                      <a:pt x="16667" y="0"/>
                    </a:lnTo>
                    <a:lnTo>
                      <a:pt x="16667" y="7059"/>
                    </a:lnTo>
                    <a:lnTo>
                      <a:pt x="0" y="18824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00" name="Freeform 24">
                <a:extLst>
                  <a:ext uri="{FF2B5EF4-FFF2-40B4-BE49-F238E27FC236}">
                    <a16:creationId xmlns:a16="http://schemas.microsoft.com/office/drawing/2014/main" id="{BE89B73F-88CD-03D5-EB13-AD4D3159C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240" y="4076046"/>
                <a:ext cx="46810" cy="19630"/>
              </a:xfrm>
              <a:custGeom>
                <a:avLst/>
                <a:gdLst>
                  <a:gd name="T0" fmla="*/ 15897 w 20000"/>
                  <a:gd name="T1" fmla="*/ 19375 h 20000"/>
                  <a:gd name="T2" fmla="*/ 0 w 20000"/>
                  <a:gd name="T3" fmla="*/ 13125 h 20000"/>
                  <a:gd name="T4" fmla="*/ 2564 w 20000"/>
                  <a:gd name="T5" fmla="*/ 0 h 20000"/>
                  <a:gd name="T6" fmla="*/ 13077 w 20000"/>
                  <a:gd name="T7" fmla="*/ 3750 h 20000"/>
                  <a:gd name="T8" fmla="*/ 19744 w 20000"/>
                  <a:gd name="T9" fmla="*/ 9375 h 20000"/>
                  <a:gd name="T10" fmla="*/ 15897 w 20000"/>
                  <a:gd name="T11" fmla="*/ 1937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00" h="20000">
                    <a:moveTo>
                      <a:pt x="15897" y="19375"/>
                    </a:moveTo>
                    <a:lnTo>
                      <a:pt x="0" y="13125"/>
                    </a:lnTo>
                    <a:lnTo>
                      <a:pt x="2564" y="0"/>
                    </a:lnTo>
                    <a:lnTo>
                      <a:pt x="13077" y="3750"/>
                    </a:lnTo>
                    <a:lnTo>
                      <a:pt x="19744" y="9375"/>
                    </a:lnTo>
                    <a:lnTo>
                      <a:pt x="15897" y="19375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01" name="Freeform 11">
                <a:extLst>
                  <a:ext uri="{FF2B5EF4-FFF2-40B4-BE49-F238E27FC236}">
                    <a16:creationId xmlns:a16="http://schemas.microsoft.com/office/drawing/2014/main" id="{C0FA4E9A-95B4-384E-A0C9-B605A646F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7610" y="4298015"/>
                <a:ext cx="28689" cy="12080"/>
              </a:xfrm>
              <a:custGeom>
                <a:avLst/>
                <a:gdLst>
                  <a:gd name="T0" fmla="*/ 15000 w 20000"/>
                  <a:gd name="T1" fmla="*/ 19048 h 20000"/>
                  <a:gd name="T2" fmla="*/ 0 w 20000"/>
                  <a:gd name="T3" fmla="*/ 19048 h 20000"/>
                  <a:gd name="T4" fmla="*/ 8750 w 20000"/>
                  <a:gd name="T5" fmla="*/ 14286 h 20000"/>
                  <a:gd name="T6" fmla="*/ 8750 w 20000"/>
                  <a:gd name="T7" fmla="*/ 0 h 20000"/>
                  <a:gd name="T8" fmla="*/ 19583 w 20000"/>
                  <a:gd name="T9" fmla="*/ 0 h 20000"/>
                  <a:gd name="T10" fmla="*/ 15000 w 20000"/>
                  <a:gd name="T11" fmla="*/ 1904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00" h="20000">
                    <a:moveTo>
                      <a:pt x="15000" y="19048"/>
                    </a:moveTo>
                    <a:lnTo>
                      <a:pt x="0" y="19048"/>
                    </a:lnTo>
                    <a:lnTo>
                      <a:pt x="8750" y="14286"/>
                    </a:lnTo>
                    <a:lnTo>
                      <a:pt x="8750" y="0"/>
                    </a:lnTo>
                    <a:lnTo>
                      <a:pt x="19583" y="0"/>
                    </a:lnTo>
                    <a:lnTo>
                      <a:pt x="15000" y="19048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02" name="Freeform 7">
                <a:extLst>
                  <a:ext uri="{FF2B5EF4-FFF2-40B4-BE49-F238E27FC236}">
                    <a16:creationId xmlns:a16="http://schemas.microsoft.com/office/drawing/2014/main" id="{1F742B54-CD0A-887E-548B-41625A099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0259" y="4178726"/>
                <a:ext cx="10570" cy="16610"/>
              </a:xfrm>
              <a:custGeom>
                <a:avLst/>
                <a:gdLst>
                  <a:gd name="T0" fmla="*/ 18824 w 20000"/>
                  <a:gd name="T1" fmla="*/ 19286 h 20000"/>
                  <a:gd name="T2" fmla="*/ 12941 w 20000"/>
                  <a:gd name="T3" fmla="*/ 19286 h 20000"/>
                  <a:gd name="T4" fmla="*/ 0 w 20000"/>
                  <a:gd name="T5" fmla="*/ 0 h 20000"/>
                  <a:gd name="T6" fmla="*/ 18824 w 20000"/>
                  <a:gd name="T7" fmla="*/ 7857 h 20000"/>
                  <a:gd name="T8" fmla="*/ 18824 w 20000"/>
                  <a:gd name="T9" fmla="*/ 1928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8824" y="19286"/>
                    </a:moveTo>
                    <a:lnTo>
                      <a:pt x="12941" y="19286"/>
                    </a:lnTo>
                    <a:lnTo>
                      <a:pt x="0" y="0"/>
                    </a:lnTo>
                    <a:lnTo>
                      <a:pt x="18824" y="7857"/>
                    </a:lnTo>
                    <a:lnTo>
                      <a:pt x="18824" y="19286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03" name="Freeform 3">
                <a:extLst>
                  <a:ext uri="{FF2B5EF4-FFF2-40B4-BE49-F238E27FC236}">
                    <a16:creationId xmlns:a16="http://schemas.microsoft.com/office/drawing/2014/main" id="{93C69C20-D2D4-1D86-0803-BA0672AEE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199" y="4134936"/>
                <a:ext cx="16610" cy="10569"/>
              </a:xfrm>
              <a:custGeom>
                <a:avLst/>
                <a:gdLst>
                  <a:gd name="T0" fmla="*/ 3704 w 20000"/>
                  <a:gd name="T1" fmla="*/ 18824 h 20000"/>
                  <a:gd name="T2" fmla="*/ 0 w 20000"/>
                  <a:gd name="T3" fmla="*/ 18824 h 20000"/>
                  <a:gd name="T4" fmla="*/ 0 w 20000"/>
                  <a:gd name="T5" fmla="*/ 12941 h 20000"/>
                  <a:gd name="T6" fmla="*/ 11111 w 20000"/>
                  <a:gd name="T7" fmla="*/ 0 h 20000"/>
                  <a:gd name="T8" fmla="*/ 19259 w 20000"/>
                  <a:gd name="T9" fmla="*/ 12941 h 20000"/>
                  <a:gd name="T10" fmla="*/ 3704 w 20000"/>
                  <a:gd name="T11" fmla="*/ 12941 h 20000"/>
                  <a:gd name="T12" fmla="*/ 3704 w 20000"/>
                  <a:gd name="T13" fmla="*/ 1882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00" h="20000">
                    <a:moveTo>
                      <a:pt x="3704" y="18824"/>
                    </a:moveTo>
                    <a:lnTo>
                      <a:pt x="0" y="18824"/>
                    </a:lnTo>
                    <a:lnTo>
                      <a:pt x="0" y="12941"/>
                    </a:lnTo>
                    <a:lnTo>
                      <a:pt x="11111" y="0"/>
                    </a:lnTo>
                    <a:lnTo>
                      <a:pt x="19259" y="12941"/>
                    </a:lnTo>
                    <a:lnTo>
                      <a:pt x="3704" y="12941"/>
                    </a:lnTo>
                    <a:lnTo>
                      <a:pt x="3704" y="18824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075" name="Groupe 101">
              <a:extLst>
                <a:ext uri="{FF2B5EF4-FFF2-40B4-BE49-F238E27FC236}">
                  <a16:creationId xmlns:a16="http://schemas.microsoft.com/office/drawing/2014/main" id="{1D4D57ED-227F-217A-E7BC-6A852FD5C235}"/>
                </a:ext>
              </a:extLst>
            </p:cNvPr>
            <p:cNvGrpSpPr/>
            <p:nvPr/>
          </p:nvGrpSpPr>
          <p:grpSpPr>
            <a:xfrm>
              <a:off x="1586761" y="8462831"/>
              <a:ext cx="194851" cy="158635"/>
              <a:chOff x="1759765" y="4070007"/>
              <a:chExt cx="395617" cy="320117"/>
            </a:xfrm>
            <a:solidFill>
              <a:srgbClr val="1755AF"/>
            </a:solidFill>
            <a:effectLst/>
          </p:grpSpPr>
          <p:sp>
            <p:nvSpPr>
              <p:cNvPr id="1378" name="Freeform 154">
                <a:extLst>
                  <a:ext uri="{FF2B5EF4-FFF2-40B4-BE49-F238E27FC236}">
                    <a16:creationId xmlns:a16="http://schemas.microsoft.com/office/drawing/2014/main" id="{69FDECB1-3FA1-9C42-899A-27B2A077DB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0165" y="4178726"/>
                <a:ext cx="63420" cy="39260"/>
              </a:xfrm>
              <a:custGeom>
                <a:avLst/>
                <a:gdLst>
                  <a:gd name="T0" fmla="*/ 0 w 20000"/>
                  <a:gd name="T1" fmla="*/ 11563 h 20000"/>
                  <a:gd name="T2" fmla="*/ 3048 w 20000"/>
                  <a:gd name="T3" fmla="*/ 6563 h 20000"/>
                  <a:gd name="T4" fmla="*/ 4952 w 20000"/>
                  <a:gd name="T5" fmla="*/ 0 h 20000"/>
                  <a:gd name="T6" fmla="*/ 11619 w 20000"/>
                  <a:gd name="T7" fmla="*/ 3438 h 20000"/>
                  <a:gd name="T8" fmla="*/ 17714 w 20000"/>
                  <a:gd name="T9" fmla="*/ 8438 h 20000"/>
                  <a:gd name="T10" fmla="*/ 19810 w 20000"/>
                  <a:gd name="T11" fmla="*/ 16563 h 20000"/>
                  <a:gd name="T12" fmla="*/ 15810 w 20000"/>
                  <a:gd name="T13" fmla="*/ 19688 h 20000"/>
                  <a:gd name="T14" fmla="*/ 6857 w 20000"/>
                  <a:gd name="T15" fmla="*/ 16563 h 20000"/>
                  <a:gd name="T16" fmla="*/ 0 w 20000"/>
                  <a:gd name="T17" fmla="*/ 1156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00" h="20000">
                    <a:moveTo>
                      <a:pt x="0" y="11563"/>
                    </a:moveTo>
                    <a:lnTo>
                      <a:pt x="3048" y="6563"/>
                    </a:lnTo>
                    <a:lnTo>
                      <a:pt x="4952" y="0"/>
                    </a:lnTo>
                    <a:lnTo>
                      <a:pt x="11619" y="3438"/>
                    </a:lnTo>
                    <a:lnTo>
                      <a:pt x="17714" y="8438"/>
                    </a:lnTo>
                    <a:lnTo>
                      <a:pt x="19810" y="16563"/>
                    </a:lnTo>
                    <a:lnTo>
                      <a:pt x="15810" y="19688"/>
                    </a:lnTo>
                    <a:lnTo>
                      <a:pt x="6857" y="16563"/>
                    </a:lnTo>
                    <a:lnTo>
                      <a:pt x="0" y="11563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9" name="Freeform 80">
                <a:extLst>
                  <a:ext uri="{FF2B5EF4-FFF2-40B4-BE49-F238E27FC236}">
                    <a16:creationId xmlns:a16="http://schemas.microsoft.com/office/drawing/2014/main" id="{53A4FFFF-D86B-3A1D-C913-957D30F35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5835" y="4070007"/>
                <a:ext cx="39260" cy="72479"/>
              </a:xfrm>
              <a:custGeom>
                <a:avLst/>
                <a:gdLst>
                  <a:gd name="T0" fmla="*/ 3125 w 20000"/>
                  <a:gd name="T1" fmla="*/ 4333 h 20000"/>
                  <a:gd name="T2" fmla="*/ 11250 w 20000"/>
                  <a:gd name="T3" fmla="*/ 0 h 20000"/>
                  <a:gd name="T4" fmla="*/ 16250 w 20000"/>
                  <a:gd name="T5" fmla="*/ 0 h 20000"/>
                  <a:gd name="T6" fmla="*/ 19688 w 20000"/>
                  <a:gd name="T7" fmla="*/ 1667 h 20000"/>
                  <a:gd name="T8" fmla="*/ 16250 w 20000"/>
                  <a:gd name="T9" fmla="*/ 8500 h 20000"/>
                  <a:gd name="T10" fmla="*/ 13125 w 20000"/>
                  <a:gd name="T11" fmla="*/ 13667 h 20000"/>
                  <a:gd name="T12" fmla="*/ 8125 w 20000"/>
                  <a:gd name="T13" fmla="*/ 16333 h 20000"/>
                  <a:gd name="T14" fmla="*/ 3125 w 20000"/>
                  <a:gd name="T15" fmla="*/ 19833 h 20000"/>
                  <a:gd name="T16" fmla="*/ 0 w 20000"/>
                  <a:gd name="T17" fmla="*/ 18000 h 20000"/>
                  <a:gd name="T18" fmla="*/ 3125 w 20000"/>
                  <a:gd name="T19" fmla="*/ 433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00" h="20000">
                    <a:moveTo>
                      <a:pt x="3125" y="4333"/>
                    </a:moveTo>
                    <a:lnTo>
                      <a:pt x="11250" y="0"/>
                    </a:lnTo>
                    <a:lnTo>
                      <a:pt x="16250" y="0"/>
                    </a:lnTo>
                    <a:lnTo>
                      <a:pt x="19688" y="1667"/>
                    </a:lnTo>
                    <a:lnTo>
                      <a:pt x="16250" y="8500"/>
                    </a:lnTo>
                    <a:lnTo>
                      <a:pt x="13125" y="13667"/>
                    </a:lnTo>
                    <a:lnTo>
                      <a:pt x="8125" y="16333"/>
                    </a:lnTo>
                    <a:lnTo>
                      <a:pt x="3125" y="19833"/>
                    </a:lnTo>
                    <a:lnTo>
                      <a:pt x="0" y="18000"/>
                    </a:lnTo>
                    <a:lnTo>
                      <a:pt x="3125" y="4333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0" name="Freeform 75">
                <a:extLst>
                  <a:ext uri="{FF2B5EF4-FFF2-40B4-BE49-F238E27FC236}">
                    <a16:creationId xmlns:a16="http://schemas.microsoft.com/office/drawing/2014/main" id="{04F3402D-2BA3-BD62-487C-A6E0C94174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2844" y="4275365"/>
                <a:ext cx="93619" cy="92110"/>
              </a:xfrm>
              <a:custGeom>
                <a:avLst/>
                <a:gdLst>
                  <a:gd name="T0" fmla="*/ 769 w 20000"/>
                  <a:gd name="T1" fmla="*/ 0 h 20000"/>
                  <a:gd name="T2" fmla="*/ 2564 w 20000"/>
                  <a:gd name="T3" fmla="*/ 0 h 20000"/>
                  <a:gd name="T4" fmla="*/ 5256 w 20000"/>
                  <a:gd name="T5" fmla="*/ 0 h 20000"/>
                  <a:gd name="T6" fmla="*/ 7308 w 20000"/>
                  <a:gd name="T7" fmla="*/ 0 h 20000"/>
                  <a:gd name="T8" fmla="*/ 10513 w 20000"/>
                  <a:gd name="T9" fmla="*/ 2105 h 20000"/>
                  <a:gd name="T10" fmla="*/ 13846 w 20000"/>
                  <a:gd name="T11" fmla="*/ 2105 h 20000"/>
                  <a:gd name="T12" fmla="*/ 15897 w 20000"/>
                  <a:gd name="T13" fmla="*/ 5526 h 20000"/>
                  <a:gd name="T14" fmla="*/ 16538 w 20000"/>
                  <a:gd name="T15" fmla="*/ 7500 h 20000"/>
                  <a:gd name="T16" fmla="*/ 19231 w 20000"/>
                  <a:gd name="T17" fmla="*/ 8947 h 20000"/>
                  <a:gd name="T18" fmla="*/ 19872 w 20000"/>
                  <a:gd name="T19" fmla="*/ 10263 h 20000"/>
                  <a:gd name="T20" fmla="*/ 17821 w 20000"/>
                  <a:gd name="T21" fmla="*/ 10263 h 20000"/>
                  <a:gd name="T22" fmla="*/ 16538 w 20000"/>
                  <a:gd name="T23" fmla="*/ 14474 h 20000"/>
                  <a:gd name="T24" fmla="*/ 16538 w 20000"/>
                  <a:gd name="T25" fmla="*/ 15789 h 20000"/>
                  <a:gd name="T26" fmla="*/ 17821 w 20000"/>
                  <a:gd name="T27" fmla="*/ 17763 h 20000"/>
                  <a:gd name="T28" fmla="*/ 16538 w 20000"/>
                  <a:gd name="T29" fmla="*/ 19868 h 20000"/>
                  <a:gd name="T30" fmla="*/ 15897 w 20000"/>
                  <a:gd name="T31" fmla="*/ 19079 h 20000"/>
                  <a:gd name="T32" fmla="*/ 14615 w 20000"/>
                  <a:gd name="T33" fmla="*/ 15789 h 20000"/>
                  <a:gd name="T34" fmla="*/ 13846 w 20000"/>
                  <a:gd name="T35" fmla="*/ 16447 h 20000"/>
                  <a:gd name="T36" fmla="*/ 12564 w 20000"/>
                  <a:gd name="T37" fmla="*/ 15789 h 20000"/>
                  <a:gd name="T38" fmla="*/ 12564 w 20000"/>
                  <a:gd name="T39" fmla="*/ 12368 h 20000"/>
                  <a:gd name="T40" fmla="*/ 7949 w 20000"/>
                  <a:gd name="T41" fmla="*/ 10263 h 20000"/>
                  <a:gd name="T42" fmla="*/ 3974 w 20000"/>
                  <a:gd name="T43" fmla="*/ 5526 h 20000"/>
                  <a:gd name="T44" fmla="*/ 5256 w 20000"/>
                  <a:gd name="T45" fmla="*/ 8947 h 20000"/>
                  <a:gd name="T46" fmla="*/ 0 w 20000"/>
                  <a:gd name="T47" fmla="*/ 5526 h 20000"/>
                  <a:gd name="T48" fmla="*/ 769 w 20000"/>
                  <a:gd name="T49" fmla="*/ 3553 h 20000"/>
                  <a:gd name="T50" fmla="*/ 769 w 20000"/>
                  <a:gd name="T51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000" h="20000">
                    <a:moveTo>
                      <a:pt x="769" y="0"/>
                    </a:moveTo>
                    <a:lnTo>
                      <a:pt x="2564" y="0"/>
                    </a:lnTo>
                    <a:lnTo>
                      <a:pt x="5256" y="0"/>
                    </a:lnTo>
                    <a:lnTo>
                      <a:pt x="7308" y="0"/>
                    </a:lnTo>
                    <a:lnTo>
                      <a:pt x="10513" y="2105"/>
                    </a:lnTo>
                    <a:lnTo>
                      <a:pt x="13846" y="2105"/>
                    </a:lnTo>
                    <a:lnTo>
                      <a:pt x="15897" y="5526"/>
                    </a:lnTo>
                    <a:lnTo>
                      <a:pt x="16538" y="7500"/>
                    </a:lnTo>
                    <a:lnTo>
                      <a:pt x="19231" y="8947"/>
                    </a:lnTo>
                    <a:lnTo>
                      <a:pt x="19872" y="10263"/>
                    </a:lnTo>
                    <a:lnTo>
                      <a:pt x="17821" y="10263"/>
                    </a:lnTo>
                    <a:lnTo>
                      <a:pt x="16538" y="14474"/>
                    </a:lnTo>
                    <a:lnTo>
                      <a:pt x="16538" y="15789"/>
                    </a:lnTo>
                    <a:lnTo>
                      <a:pt x="17821" y="17763"/>
                    </a:lnTo>
                    <a:lnTo>
                      <a:pt x="16538" y="19868"/>
                    </a:lnTo>
                    <a:lnTo>
                      <a:pt x="15897" y="19079"/>
                    </a:lnTo>
                    <a:lnTo>
                      <a:pt x="14615" y="15789"/>
                    </a:lnTo>
                    <a:lnTo>
                      <a:pt x="13846" y="16447"/>
                    </a:lnTo>
                    <a:lnTo>
                      <a:pt x="12564" y="15789"/>
                    </a:lnTo>
                    <a:lnTo>
                      <a:pt x="12564" y="12368"/>
                    </a:lnTo>
                    <a:lnTo>
                      <a:pt x="7949" y="10263"/>
                    </a:lnTo>
                    <a:lnTo>
                      <a:pt x="3974" y="5526"/>
                    </a:lnTo>
                    <a:lnTo>
                      <a:pt x="5256" y="8947"/>
                    </a:lnTo>
                    <a:lnTo>
                      <a:pt x="0" y="5526"/>
                    </a:lnTo>
                    <a:lnTo>
                      <a:pt x="769" y="3553"/>
                    </a:lnTo>
                    <a:lnTo>
                      <a:pt x="769" y="0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1" name="Freeform 72">
                <a:extLst>
                  <a:ext uri="{FF2B5EF4-FFF2-40B4-BE49-F238E27FC236}">
                    <a16:creationId xmlns:a16="http://schemas.microsoft.com/office/drawing/2014/main" id="{4524DA6B-BF25-E327-DCFF-C4382D058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9765" y="4085106"/>
                <a:ext cx="101170" cy="116270"/>
              </a:xfrm>
              <a:custGeom>
                <a:avLst/>
                <a:gdLst>
                  <a:gd name="T0" fmla="*/ 17964 w 20000"/>
                  <a:gd name="T1" fmla="*/ 0 h 20000"/>
                  <a:gd name="T2" fmla="*/ 16766 w 20000"/>
                  <a:gd name="T3" fmla="*/ 8601 h 20000"/>
                  <a:gd name="T4" fmla="*/ 17964 w 20000"/>
                  <a:gd name="T5" fmla="*/ 9741 h 20000"/>
                  <a:gd name="T6" fmla="*/ 19162 w 20000"/>
                  <a:gd name="T7" fmla="*/ 10155 h 20000"/>
                  <a:gd name="T8" fmla="*/ 19880 w 20000"/>
                  <a:gd name="T9" fmla="*/ 10155 h 20000"/>
                  <a:gd name="T10" fmla="*/ 19880 w 20000"/>
                  <a:gd name="T11" fmla="*/ 11813 h 20000"/>
                  <a:gd name="T12" fmla="*/ 16766 w 20000"/>
                  <a:gd name="T13" fmla="*/ 12953 h 20000"/>
                  <a:gd name="T14" fmla="*/ 16766 w 20000"/>
                  <a:gd name="T15" fmla="*/ 14611 h 20000"/>
                  <a:gd name="T16" fmla="*/ 16168 w 20000"/>
                  <a:gd name="T17" fmla="*/ 16062 h 20000"/>
                  <a:gd name="T18" fmla="*/ 14970 w 20000"/>
                  <a:gd name="T19" fmla="*/ 16062 h 20000"/>
                  <a:gd name="T20" fmla="*/ 13772 w 20000"/>
                  <a:gd name="T21" fmla="*/ 18238 h 20000"/>
                  <a:gd name="T22" fmla="*/ 11856 w 20000"/>
                  <a:gd name="T23" fmla="*/ 19896 h 20000"/>
                  <a:gd name="T24" fmla="*/ 4910 w 20000"/>
                  <a:gd name="T25" fmla="*/ 18860 h 20000"/>
                  <a:gd name="T26" fmla="*/ 0 w 20000"/>
                  <a:gd name="T27" fmla="*/ 15648 h 20000"/>
                  <a:gd name="T28" fmla="*/ 1916 w 20000"/>
                  <a:gd name="T29" fmla="*/ 13990 h 20000"/>
                  <a:gd name="T30" fmla="*/ 719 w 20000"/>
                  <a:gd name="T31" fmla="*/ 11813 h 20000"/>
                  <a:gd name="T32" fmla="*/ 3713 w 20000"/>
                  <a:gd name="T33" fmla="*/ 8601 h 20000"/>
                  <a:gd name="T34" fmla="*/ 10060 w 20000"/>
                  <a:gd name="T35" fmla="*/ 8601 h 20000"/>
                  <a:gd name="T36" fmla="*/ 11257 w 20000"/>
                  <a:gd name="T37" fmla="*/ 7047 h 20000"/>
                  <a:gd name="T38" fmla="*/ 6826 w 20000"/>
                  <a:gd name="T39" fmla="*/ 3212 h 20000"/>
                  <a:gd name="T40" fmla="*/ 8623 w 20000"/>
                  <a:gd name="T41" fmla="*/ 0 h 20000"/>
                  <a:gd name="T42" fmla="*/ 17964 w 20000"/>
                  <a:gd name="T43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00" h="20000">
                    <a:moveTo>
                      <a:pt x="17964" y="0"/>
                    </a:moveTo>
                    <a:lnTo>
                      <a:pt x="16766" y="8601"/>
                    </a:lnTo>
                    <a:lnTo>
                      <a:pt x="17964" y="9741"/>
                    </a:lnTo>
                    <a:lnTo>
                      <a:pt x="19162" y="10155"/>
                    </a:lnTo>
                    <a:lnTo>
                      <a:pt x="19880" y="10155"/>
                    </a:lnTo>
                    <a:lnTo>
                      <a:pt x="19880" y="11813"/>
                    </a:lnTo>
                    <a:lnTo>
                      <a:pt x="16766" y="12953"/>
                    </a:lnTo>
                    <a:lnTo>
                      <a:pt x="16766" y="14611"/>
                    </a:lnTo>
                    <a:lnTo>
                      <a:pt x="16168" y="16062"/>
                    </a:lnTo>
                    <a:lnTo>
                      <a:pt x="14970" y="16062"/>
                    </a:lnTo>
                    <a:lnTo>
                      <a:pt x="13772" y="18238"/>
                    </a:lnTo>
                    <a:lnTo>
                      <a:pt x="11856" y="19896"/>
                    </a:lnTo>
                    <a:lnTo>
                      <a:pt x="4910" y="18860"/>
                    </a:lnTo>
                    <a:lnTo>
                      <a:pt x="0" y="15648"/>
                    </a:lnTo>
                    <a:lnTo>
                      <a:pt x="1916" y="13990"/>
                    </a:lnTo>
                    <a:lnTo>
                      <a:pt x="719" y="11813"/>
                    </a:lnTo>
                    <a:lnTo>
                      <a:pt x="3713" y="8601"/>
                    </a:lnTo>
                    <a:lnTo>
                      <a:pt x="10060" y="8601"/>
                    </a:lnTo>
                    <a:lnTo>
                      <a:pt x="11257" y="7047"/>
                    </a:lnTo>
                    <a:lnTo>
                      <a:pt x="6826" y="3212"/>
                    </a:lnTo>
                    <a:lnTo>
                      <a:pt x="8623" y="0"/>
                    </a:lnTo>
                    <a:lnTo>
                      <a:pt x="17964" y="0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2" name="Freeform 69">
                <a:extLst>
                  <a:ext uri="{FF2B5EF4-FFF2-40B4-BE49-F238E27FC236}">
                    <a16:creationId xmlns:a16="http://schemas.microsoft.com/office/drawing/2014/main" id="{9684CE75-44E0-137D-862B-1FB653DAE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265" y="4142486"/>
                <a:ext cx="166099" cy="78519"/>
              </a:xfrm>
              <a:custGeom>
                <a:avLst/>
                <a:gdLst>
                  <a:gd name="T0" fmla="*/ 2982 w 20000"/>
                  <a:gd name="T1" fmla="*/ 615 h 20000"/>
                  <a:gd name="T2" fmla="*/ 4873 w 20000"/>
                  <a:gd name="T3" fmla="*/ 615 h 20000"/>
                  <a:gd name="T4" fmla="*/ 8655 w 20000"/>
                  <a:gd name="T5" fmla="*/ 615 h 20000"/>
                  <a:gd name="T6" fmla="*/ 12800 w 20000"/>
                  <a:gd name="T7" fmla="*/ 0 h 20000"/>
                  <a:gd name="T8" fmla="*/ 15055 w 20000"/>
                  <a:gd name="T9" fmla="*/ 615 h 20000"/>
                  <a:gd name="T10" fmla="*/ 17673 w 20000"/>
                  <a:gd name="T11" fmla="*/ 615 h 20000"/>
                  <a:gd name="T12" fmla="*/ 18400 w 20000"/>
                  <a:gd name="T13" fmla="*/ 3077 h 20000"/>
                  <a:gd name="T14" fmla="*/ 16945 w 20000"/>
                  <a:gd name="T15" fmla="*/ 4769 h 20000"/>
                  <a:gd name="T16" fmla="*/ 19927 w 20000"/>
                  <a:gd name="T17" fmla="*/ 6308 h 20000"/>
                  <a:gd name="T18" fmla="*/ 15782 w 20000"/>
                  <a:gd name="T19" fmla="*/ 9385 h 20000"/>
                  <a:gd name="T20" fmla="*/ 14691 w 20000"/>
                  <a:gd name="T21" fmla="*/ 7231 h 20000"/>
                  <a:gd name="T22" fmla="*/ 13891 w 20000"/>
                  <a:gd name="T23" fmla="*/ 9385 h 20000"/>
                  <a:gd name="T24" fmla="*/ 12000 w 20000"/>
                  <a:gd name="T25" fmla="*/ 13538 h 20000"/>
                  <a:gd name="T26" fmla="*/ 9818 w 20000"/>
                  <a:gd name="T27" fmla="*/ 15077 h 20000"/>
                  <a:gd name="T28" fmla="*/ 7855 w 20000"/>
                  <a:gd name="T29" fmla="*/ 19846 h 20000"/>
                  <a:gd name="T30" fmla="*/ 6691 w 20000"/>
                  <a:gd name="T31" fmla="*/ 19846 h 20000"/>
                  <a:gd name="T32" fmla="*/ 5964 w 20000"/>
                  <a:gd name="T33" fmla="*/ 18923 h 20000"/>
                  <a:gd name="T34" fmla="*/ 5673 w 20000"/>
                  <a:gd name="T35" fmla="*/ 17385 h 20000"/>
                  <a:gd name="T36" fmla="*/ 4873 w 20000"/>
                  <a:gd name="T37" fmla="*/ 13538 h 20000"/>
                  <a:gd name="T38" fmla="*/ 2618 w 20000"/>
                  <a:gd name="T39" fmla="*/ 11077 h 20000"/>
                  <a:gd name="T40" fmla="*/ 0 w 20000"/>
                  <a:gd name="T41" fmla="*/ 9385 h 20000"/>
                  <a:gd name="T42" fmla="*/ 727 w 20000"/>
                  <a:gd name="T43" fmla="*/ 9385 h 20000"/>
                  <a:gd name="T44" fmla="*/ 1164 w 20000"/>
                  <a:gd name="T45" fmla="*/ 7231 h 20000"/>
                  <a:gd name="T46" fmla="*/ 1164 w 20000"/>
                  <a:gd name="T47" fmla="*/ 4769 h 20000"/>
                  <a:gd name="T48" fmla="*/ 2982 w 20000"/>
                  <a:gd name="T49" fmla="*/ 3077 h 20000"/>
                  <a:gd name="T50" fmla="*/ 2982 w 20000"/>
                  <a:gd name="T51" fmla="*/ 61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000" h="20000">
                    <a:moveTo>
                      <a:pt x="2982" y="615"/>
                    </a:moveTo>
                    <a:lnTo>
                      <a:pt x="4873" y="615"/>
                    </a:lnTo>
                    <a:lnTo>
                      <a:pt x="8655" y="615"/>
                    </a:lnTo>
                    <a:lnTo>
                      <a:pt x="12800" y="0"/>
                    </a:lnTo>
                    <a:lnTo>
                      <a:pt x="15055" y="615"/>
                    </a:lnTo>
                    <a:lnTo>
                      <a:pt x="17673" y="615"/>
                    </a:lnTo>
                    <a:lnTo>
                      <a:pt x="18400" y="3077"/>
                    </a:lnTo>
                    <a:lnTo>
                      <a:pt x="16945" y="4769"/>
                    </a:lnTo>
                    <a:lnTo>
                      <a:pt x="19927" y="6308"/>
                    </a:lnTo>
                    <a:lnTo>
                      <a:pt x="15782" y="9385"/>
                    </a:lnTo>
                    <a:lnTo>
                      <a:pt x="14691" y="7231"/>
                    </a:lnTo>
                    <a:lnTo>
                      <a:pt x="13891" y="9385"/>
                    </a:lnTo>
                    <a:lnTo>
                      <a:pt x="12000" y="13538"/>
                    </a:lnTo>
                    <a:lnTo>
                      <a:pt x="9818" y="15077"/>
                    </a:lnTo>
                    <a:lnTo>
                      <a:pt x="7855" y="19846"/>
                    </a:lnTo>
                    <a:lnTo>
                      <a:pt x="6691" y="19846"/>
                    </a:lnTo>
                    <a:lnTo>
                      <a:pt x="5964" y="18923"/>
                    </a:lnTo>
                    <a:lnTo>
                      <a:pt x="5673" y="17385"/>
                    </a:lnTo>
                    <a:lnTo>
                      <a:pt x="4873" y="13538"/>
                    </a:lnTo>
                    <a:lnTo>
                      <a:pt x="2618" y="11077"/>
                    </a:lnTo>
                    <a:lnTo>
                      <a:pt x="0" y="9385"/>
                    </a:lnTo>
                    <a:lnTo>
                      <a:pt x="727" y="9385"/>
                    </a:lnTo>
                    <a:lnTo>
                      <a:pt x="1164" y="7231"/>
                    </a:lnTo>
                    <a:lnTo>
                      <a:pt x="1164" y="4769"/>
                    </a:lnTo>
                    <a:lnTo>
                      <a:pt x="2982" y="3077"/>
                    </a:lnTo>
                    <a:lnTo>
                      <a:pt x="2982" y="615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3" name="Freeform 37">
                <a:extLst>
                  <a:ext uri="{FF2B5EF4-FFF2-40B4-BE49-F238E27FC236}">
                    <a16:creationId xmlns:a16="http://schemas.microsoft.com/office/drawing/2014/main" id="{FE7B1E71-0B37-3A7F-4F9B-65FC1F9CB3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3584" y="4166646"/>
                <a:ext cx="119290" cy="119290"/>
              </a:xfrm>
              <a:custGeom>
                <a:avLst/>
                <a:gdLst>
                  <a:gd name="T0" fmla="*/ 1421 w 20000"/>
                  <a:gd name="T1" fmla="*/ 8934 h 20000"/>
                  <a:gd name="T2" fmla="*/ 3046 w 20000"/>
                  <a:gd name="T3" fmla="*/ 8934 h 20000"/>
                  <a:gd name="T4" fmla="*/ 5787 w 20000"/>
                  <a:gd name="T5" fmla="*/ 5787 h 20000"/>
                  <a:gd name="T6" fmla="*/ 8832 w 20000"/>
                  <a:gd name="T7" fmla="*/ 4772 h 20000"/>
                  <a:gd name="T8" fmla="*/ 11574 w 20000"/>
                  <a:gd name="T9" fmla="*/ 2030 h 20000"/>
                  <a:gd name="T10" fmla="*/ 12589 w 20000"/>
                  <a:gd name="T11" fmla="*/ 609 h 20000"/>
                  <a:gd name="T12" fmla="*/ 14112 w 20000"/>
                  <a:gd name="T13" fmla="*/ 2030 h 20000"/>
                  <a:gd name="T14" fmla="*/ 19898 w 20000"/>
                  <a:gd name="T15" fmla="*/ 0 h 20000"/>
                  <a:gd name="T16" fmla="*/ 19898 w 20000"/>
                  <a:gd name="T17" fmla="*/ 2030 h 20000"/>
                  <a:gd name="T18" fmla="*/ 19289 w 20000"/>
                  <a:gd name="T19" fmla="*/ 4772 h 20000"/>
                  <a:gd name="T20" fmla="*/ 18274 w 20000"/>
                  <a:gd name="T21" fmla="*/ 8325 h 20000"/>
                  <a:gd name="T22" fmla="*/ 17766 w 20000"/>
                  <a:gd name="T23" fmla="*/ 12589 h 20000"/>
                  <a:gd name="T24" fmla="*/ 17766 w 20000"/>
                  <a:gd name="T25" fmla="*/ 16751 h 20000"/>
                  <a:gd name="T26" fmla="*/ 17766 w 20000"/>
                  <a:gd name="T27" fmla="*/ 19898 h 20000"/>
                  <a:gd name="T28" fmla="*/ 15127 w 20000"/>
                  <a:gd name="T29" fmla="*/ 19898 h 20000"/>
                  <a:gd name="T30" fmla="*/ 12589 w 20000"/>
                  <a:gd name="T31" fmla="*/ 18274 h 20000"/>
                  <a:gd name="T32" fmla="*/ 9949 w 20000"/>
                  <a:gd name="T33" fmla="*/ 15228 h 20000"/>
                  <a:gd name="T34" fmla="*/ 7310 w 20000"/>
                  <a:gd name="T35" fmla="*/ 14112 h 20000"/>
                  <a:gd name="T36" fmla="*/ 8832 w 20000"/>
                  <a:gd name="T37" fmla="*/ 18274 h 20000"/>
                  <a:gd name="T38" fmla="*/ 7310 w 20000"/>
                  <a:gd name="T39" fmla="*/ 18274 h 20000"/>
                  <a:gd name="T40" fmla="*/ 5787 w 20000"/>
                  <a:gd name="T41" fmla="*/ 15736 h 20000"/>
                  <a:gd name="T42" fmla="*/ 3046 w 20000"/>
                  <a:gd name="T43" fmla="*/ 13096 h 20000"/>
                  <a:gd name="T44" fmla="*/ 0 w 20000"/>
                  <a:gd name="T45" fmla="*/ 8934 h 20000"/>
                  <a:gd name="T46" fmla="*/ 1421 w 20000"/>
                  <a:gd name="T47" fmla="*/ 893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000" h="20000">
                    <a:moveTo>
                      <a:pt x="1421" y="8934"/>
                    </a:moveTo>
                    <a:lnTo>
                      <a:pt x="3046" y="8934"/>
                    </a:lnTo>
                    <a:lnTo>
                      <a:pt x="5787" y="5787"/>
                    </a:lnTo>
                    <a:lnTo>
                      <a:pt x="8832" y="4772"/>
                    </a:lnTo>
                    <a:lnTo>
                      <a:pt x="11574" y="2030"/>
                    </a:lnTo>
                    <a:lnTo>
                      <a:pt x="12589" y="609"/>
                    </a:lnTo>
                    <a:lnTo>
                      <a:pt x="14112" y="2030"/>
                    </a:lnTo>
                    <a:lnTo>
                      <a:pt x="19898" y="0"/>
                    </a:lnTo>
                    <a:lnTo>
                      <a:pt x="19898" y="2030"/>
                    </a:lnTo>
                    <a:lnTo>
                      <a:pt x="19289" y="4772"/>
                    </a:lnTo>
                    <a:lnTo>
                      <a:pt x="18274" y="8325"/>
                    </a:lnTo>
                    <a:lnTo>
                      <a:pt x="17766" y="12589"/>
                    </a:lnTo>
                    <a:lnTo>
                      <a:pt x="17766" y="16751"/>
                    </a:lnTo>
                    <a:lnTo>
                      <a:pt x="17766" y="19898"/>
                    </a:lnTo>
                    <a:lnTo>
                      <a:pt x="15127" y="19898"/>
                    </a:lnTo>
                    <a:lnTo>
                      <a:pt x="12589" y="18274"/>
                    </a:lnTo>
                    <a:lnTo>
                      <a:pt x="9949" y="15228"/>
                    </a:lnTo>
                    <a:lnTo>
                      <a:pt x="7310" y="14112"/>
                    </a:lnTo>
                    <a:lnTo>
                      <a:pt x="8832" y="18274"/>
                    </a:lnTo>
                    <a:lnTo>
                      <a:pt x="7310" y="18274"/>
                    </a:lnTo>
                    <a:lnTo>
                      <a:pt x="5787" y="15736"/>
                    </a:lnTo>
                    <a:lnTo>
                      <a:pt x="3046" y="13096"/>
                    </a:lnTo>
                    <a:lnTo>
                      <a:pt x="0" y="8934"/>
                    </a:lnTo>
                    <a:lnTo>
                      <a:pt x="1421" y="8934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4" name="Freeform 36">
                <a:extLst>
                  <a:ext uri="{FF2B5EF4-FFF2-40B4-BE49-F238E27FC236}">
                    <a16:creationId xmlns:a16="http://schemas.microsoft.com/office/drawing/2014/main" id="{8A8BE384-DA7E-9FDD-7D13-0852C69EA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1363" y="4323685"/>
                <a:ext cx="154019" cy="66439"/>
              </a:xfrm>
              <a:custGeom>
                <a:avLst/>
                <a:gdLst>
                  <a:gd name="T0" fmla="*/ 2039 w 20000"/>
                  <a:gd name="T1" fmla="*/ 0 h 20000"/>
                  <a:gd name="T2" fmla="*/ 2902 w 20000"/>
                  <a:gd name="T3" fmla="*/ 2936 h 20000"/>
                  <a:gd name="T4" fmla="*/ 4000 w 20000"/>
                  <a:gd name="T5" fmla="*/ 2936 h 20000"/>
                  <a:gd name="T6" fmla="*/ 6118 w 20000"/>
                  <a:gd name="T7" fmla="*/ 5688 h 20000"/>
                  <a:gd name="T8" fmla="*/ 9333 w 20000"/>
                  <a:gd name="T9" fmla="*/ 2936 h 20000"/>
                  <a:gd name="T10" fmla="*/ 11373 w 20000"/>
                  <a:gd name="T11" fmla="*/ 0 h 20000"/>
                  <a:gd name="T12" fmla="*/ 15451 w 20000"/>
                  <a:gd name="T13" fmla="*/ 1101 h 20000"/>
                  <a:gd name="T14" fmla="*/ 18667 w 20000"/>
                  <a:gd name="T15" fmla="*/ 5688 h 20000"/>
                  <a:gd name="T16" fmla="*/ 19922 w 20000"/>
                  <a:gd name="T17" fmla="*/ 7523 h 20000"/>
                  <a:gd name="T18" fmla="*/ 19922 w 20000"/>
                  <a:gd name="T19" fmla="*/ 13211 h 20000"/>
                  <a:gd name="T20" fmla="*/ 18667 w 20000"/>
                  <a:gd name="T21" fmla="*/ 17982 h 20000"/>
                  <a:gd name="T22" fmla="*/ 17804 w 20000"/>
                  <a:gd name="T23" fmla="*/ 16147 h 20000"/>
                  <a:gd name="T24" fmla="*/ 17020 w 20000"/>
                  <a:gd name="T25" fmla="*/ 19817 h 20000"/>
                  <a:gd name="T26" fmla="*/ 15843 w 20000"/>
                  <a:gd name="T27" fmla="*/ 12294 h 20000"/>
                  <a:gd name="T28" fmla="*/ 16706 w 20000"/>
                  <a:gd name="T29" fmla="*/ 8624 h 20000"/>
                  <a:gd name="T30" fmla="*/ 15451 w 20000"/>
                  <a:gd name="T31" fmla="*/ 8624 h 20000"/>
                  <a:gd name="T32" fmla="*/ 13804 w 20000"/>
                  <a:gd name="T33" fmla="*/ 5688 h 20000"/>
                  <a:gd name="T34" fmla="*/ 12157 w 20000"/>
                  <a:gd name="T35" fmla="*/ 5688 h 20000"/>
                  <a:gd name="T36" fmla="*/ 8549 w 20000"/>
                  <a:gd name="T37" fmla="*/ 12294 h 20000"/>
                  <a:gd name="T38" fmla="*/ 10118 w 20000"/>
                  <a:gd name="T39" fmla="*/ 17982 h 20000"/>
                  <a:gd name="T40" fmla="*/ 7373 w 20000"/>
                  <a:gd name="T41" fmla="*/ 19817 h 20000"/>
                  <a:gd name="T42" fmla="*/ 6118 w 20000"/>
                  <a:gd name="T43" fmla="*/ 15046 h 20000"/>
                  <a:gd name="T44" fmla="*/ 5255 w 20000"/>
                  <a:gd name="T45" fmla="*/ 15046 h 20000"/>
                  <a:gd name="T46" fmla="*/ 3686 w 20000"/>
                  <a:gd name="T47" fmla="*/ 12294 h 20000"/>
                  <a:gd name="T48" fmla="*/ 784 w 20000"/>
                  <a:gd name="T49" fmla="*/ 10459 h 20000"/>
                  <a:gd name="T50" fmla="*/ 0 w 20000"/>
                  <a:gd name="T51" fmla="*/ 7523 h 20000"/>
                  <a:gd name="T52" fmla="*/ 0 w 20000"/>
                  <a:gd name="T53" fmla="*/ 5688 h 20000"/>
                  <a:gd name="T54" fmla="*/ 784 w 20000"/>
                  <a:gd name="T55" fmla="*/ 0 h 20000"/>
                  <a:gd name="T56" fmla="*/ 2039 w 20000"/>
                  <a:gd name="T57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0000" h="20000">
                    <a:moveTo>
                      <a:pt x="2039" y="0"/>
                    </a:moveTo>
                    <a:lnTo>
                      <a:pt x="2902" y="2936"/>
                    </a:lnTo>
                    <a:lnTo>
                      <a:pt x="4000" y="2936"/>
                    </a:lnTo>
                    <a:lnTo>
                      <a:pt x="6118" y="5688"/>
                    </a:lnTo>
                    <a:lnTo>
                      <a:pt x="9333" y="2936"/>
                    </a:lnTo>
                    <a:lnTo>
                      <a:pt x="11373" y="0"/>
                    </a:lnTo>
                    <a:lnTo>
                      <a:pt x="15451" y="1101"/>
                    </a:lnTo>
                    <a:lnTo>
                      <a:pt x="18667" y="5688"/>
                    </a:lnTo>
                    <a:lnTo>
                      <a:pt x="19922" y="7523"/>
                    </a:lnTo>
                    <a:lnTo>
                      <a:pt x="19922" y="13211"/>
                    </a:lnTo>
                    <a:lnTo>
                      <a:pt x="18667" y="17982"/>
                    </a:lnTo>
                    <a:lnTo>
                      <a:pt x="17804" y="16147"/>
                    </a:lnTo>
                    <a:lnTo>
                      <a:pt x="17020" y="19817"/>
                    </a:lnTo>
                    <a:lnTo>
                      <a:pt x="15843" y="12294"/>
                    </a:lnTo>
                    <a:lnTo>
                      <a:pt x="16706" y="8624"/>
                    </a:lnTo>
                    <a:lnTo>
                      <a:pt x="15451" y="8624"/>
                    </a:lnTo>
                    <a:lnTo>
                      <a:pt x="13804" y="5688"/>
                    </a:lnTo>
                    <a:lnTo>
                      <a:pt x="12157" y="5688"/>
                    </a:lnTo>
                    <a:lnTo>
                      <a:pt x="8549" y="12294"/>
                    </a:lnTo>
                    <a:lnTo>
                      <a:pt x="10118" y="17982"/>
                    </a:lnTo>
                    <a:lnTo>
                      <a:pt x="7373" y="19817"/>
                    </a:lnTo>
                    <a:lnTo>
                      <a:pt x="6118" y="15046"/>
                    </a:lnTo>
                    <a:lnTo>
                      <a:pt x="5255" y="15046"/>
                    </a:lnTo>
                    <a:lnTo>
                      <a:pt x="3686" y="12294"/>
                    </a:lnTo>
                    <a:lnTo>
                      <a:pt x="784" y="10459"/>
                    </a:lnTo>
                    <a:lnTo>
                      <a:pt x="0" y="7523"/>
                    </a:lnTo>
                    <a:lnTo>
                      <a:pt x="0" y="5688"/>
                    </a:lnTo>
                    <a:lnTo>
                      <a:pt x="784" y="0"/>
                    </a:lnTo>
                    <a:lnTo>
                      <a:pt x="2039" y="0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076" name="Groupe 110">
              <a:extLst>
                <a:ext uri="{FF2B5EF4-FFF2-40B4-BE49-F238E27FC236}">
                  <a16:creationId xmlns:a16="http://schemas.microsoft.com/office/drawing/2014/main" id="{E153CBE6-FC3E-DF98-5B31-7EA0BD6A1A1F}"/>
                </a:ext>
              </a:extLst>
            </p:cNvPr>
            <p:cNvGrpSpPr/>
            <p:nvPr/>
          </p:nvGrpSpPr>
          <p:grpSpPr>
            <a:xfrm>
              <a:off x="1725834" y="8474418"/>
              <a:ext cx="617275" cy="1024396"/>
              <a:chOff x="2042134" y="4242145"/>
              <a:chExt cx="1253291" cy="2067175"/>
            </a:xfrm>
            <a:solidFill>
              <a:srgbClr val="1755AF"/>
            </a:solidFill>
            <a:effectLst/>
          </p:grpSpPr>
          <p:sp>
            <p:nvSpPr>
              <p:cNvPr id="1361" name="Freeform 92">
                <a:extLst>
                  <a:ext uri="{FF2B5EF4-FFF2-40B4-BE49-F238E27FC236}">
                    <a16:creationId xmlns:a16="http://schemas.microsoft.com/office/drawing/2014/main" id="{09CF520A-C5D2-3136-DE0B-844E497BA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6411" y="5191928"/>
                <a:ext cx="425817" cy="1010182"/>
              </a:xfrm>
              <a:custGeom>
                <a:avLst/>
                <a:gdLst>
                  <a:gd name="T0" fmla="*/ 3824 w 20000"/>
                  <a:gd name="T1" fmla="*/ 48 h 20000"/>
                  <a:gd name="T2" fmla="*/ 5751 w 20000"/>
                  <a:gd name="T3" fmla="*/ 167 h 20000"/>
                  <a:gd name="T4" fmla="*/ 8102 w 20000"/>
                  <a:gd name="T5" fmla="*/ 48 h 20000"/>
                  <a:gd name="T6" fmla="*/ 12210 w 20000"/>
                  <a:gd name="T7" fmla="*/ 1292 h 20000"/>
                  <a:gd name="T8" fmla="*/ 15297 w 20000"/>
                  <a:gd name="T9" fmla="*/ 1854 h 20000"/>
                  <a:gd name="T10" fmla="*/ 14079 w 20000"/>
                  <a:gd name="T11" fmla="*/ 3098 h 20000"/>
                  <a:gd name="T12" fmla="*/ 17790 w 20000"/>
                  <a:gd name="T13" fmla="*/ 3146 h 20000"/>
                  <a:gd name="T14" fmla="*/ 18810 w 20000"/>
                  <a:gd name="T15" fmla="*/ 1782 h 20000"/>
                  <a:gd name="T16" fmla="*/ 19972 w 20000"/>
                  <a:gd name="T17" fmla="*/ 2584 h 20000"/>
                  <a:gd name="T18" fmla="*/ 17790 w 20000"/>
                  <a:gd name="T19" fmla="*/ 3768 h 20000"/>
                  <a:gd name="T20" fmla="*/ 16006 w 20000"/>
                  <a:gd name="T21" fmla="*/ 4880 h 20000"/>
                  <a:gd name="T22" fmla="*/ 15297 w 20000"/>
                  <a:gd name="T23" fmla="*/ 5885 h 20000"/>
                  <a:gd name="T24" fmla="*/ 15297 w 20000"/>
                  <a:gd name="T25" fmla="*/ 6746 h 20000"/>
                  <a:gd name="T26" fmla="*/ 15411 w 20000"/>
                  <a:gd name="T27" fmla="*/ 7787 h 20000"/>
                  <a:gd name="T28" fmla="*/ 16912 w 20000"/>
                  <a:gd name="T29" fmla="*/ 8289 h 20000"/>
                  <a:gd name="T30" fmla="*/ 17790 w 20000"/>
                  <a:gd name="T31" fmla="*/ 8971 h 20000"/>
                  <a:gd name="T32" fmla="*/ 14986 w 20000"/>
                  <a:gd name="T33" fmla="*/ 10263 h 20000"/>
                  <a:gd name="T34" fmla="*/ 11898 w 20000"/>
                  <a:gd name="T35" fmla="*/ 10646 h 20000"/>
                  <a:gd name="T36" fmla="*/ 11898 w 20000"/>
                  <a:gd name="T37" fmla="*/ 11579 h 20000"/>
                  <a:gd name="T38" fmla="*/ 8527 w 20000"/>
                  <a:gd name="T39" fmla="*/ 11699 h 20000"/>
                  <a:gd name="T40" fmla="*/ 9263 w 20000"/>
                  <a:gd name="T41" fmla="*/ 12560 h 20000"/>
                  <a:gd name="T42" fmla="*/ 10737 w 20000"/>
                  <a:gd name="T43" fmla="*/ 12990 h 20000"/>
                  <a:gd name="T44" fmla="*/ 9263 w 20000"/>
                  <a:gd name="T45" fmla="*/ 12871 h 20000"/>
                  <a:gd name="T46" fmla="*/ 9122 w 20000"/>
                  <a:gd name="T47" fmla="*/ 13493 h 20000"/>
                  <a:gd name="T48" fmla="*/ 8385 w 20000"/>
                  <a:gd name="T49" fmla="*/ 14605 h 20000"/>
                  <a:gd name="T50" fmla="*/ 8527 w 20000"/>
                  <a:gd name="T51" fmla="*/ 16077 h 20000"/>
                  <a:gd name="T52" fmla="*/ 8102 w 20000"/>
                  <a:gd name="T53" fmla="*/ 17392 h 20000"/>
                  <a:gd name="T54" fmla="*/ 6912 w 20000"/>
                  <a:gd name="T55" fmla="*/ 18864 h 20000"/>
                  <a:gd name="T56" fmla="*/ 6912 w 20000"/>
                  <a:gd name="T57" fmla="*/ 19797 h 20000"/>
                  <a:gd name="T58" fmla="*/ 3088 w 20000"/>
                  <a:gd name="T59" fmla="*/ 19378 h 20000"/>
                  <a:gd name="T60" fmla="*/ 1473 w 20000"/>
                  <a:gd name="T61" fmla="*/ 18373 h 20000"/>
                  <a:gd name="T62" fmla="*/ 2210 w 20000"/>
                  <a:gd name="T63" fmla="*/ 16950 h 20000"/>
                  <a:gd name="T64" fmla="*/ 2210 w 20000"/>
                  <a:gd name="T65" fmla="*/ 15778 h 20000"/>
                  <a:gd name="T66" fmla="*/ 1926 w 20000"/>
                  <a:gd name="T67" fmla="*/ 14605 h 20000"/>
                  <a:gd name="T68" fmla="*/ 2210 w 20000"/>
                  <a:gd name="T69" fmla="*/ 14175 h 20000"/>
                  <a:gd name="T70" fmla="*/ 1190 w 20000"/>
                  <a:gd name="T71" fmla="*/ 13493 h 20000"/>
                  <a:gd name="T72" fmla="*/ 1048 w 20000"/>
                  <a:gd name="T73" fmla="*/ 12679 h 20000"/>
                  <a:gd name="T74" fmla="*/ 453 w 20000"/>
                  <a:gd name="T75" fmla="*/ 10455 h 20000"/>
                  <a:gd name="T76" fmla="*/ 312 w 20000"/>
                  <a:gd name="T77" fmla="*/ 8840 h 20000"/>
                  <a:gd name="T78" fmla="*/ 1190 w 20000"/>
                  <a:gd name="T79" fmla="*/ 7356 h 20000"/>
                  <a:gd name="T80" fmla="*/ 0 w 20000"/>
                  <a:gd name="T81" fmla="*/ 5562 h 20000"/>
                  <a:gd name="T82" fmla="*/ 1048 w 20000"/>
                  <a:gd name="T83" fmla="*/ 3589 h 20000"/>
                  <a:gd name="T84" fmla="*/ 1473 w 20000"/>
                  <a:gd name="T85" fmla="*/ 2656 h 20000"/>
                  <a:gd name="T86" fmla="*/ 1473 w 20000"/>
                  <a:gd name="T87" fmla="*/ 1663 h 20000"/>
                  <a:gd name="T88" fmla="*/ 3088 w 20000"/>
                  <a:gd name="T89" fmla="*/ 55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000" h="20000">
                    <a:moveTo>
                      <a:pt x="3088" y="550"/>
                    </a:moveTo>
                    <a:lnTo>
                      <a:pt x="3371" y="167"/>
                    </a:lnTo>
                    <a:lnTo>
                      <a:pt x="3824" y="48"/>
                    </a:lnTo>
                    <a:lnTo>
                      <a:pt x="3824" y="0"/>
                    </a:lnTo>
                    <a:lnTo>
                      <a:pt x="4561" y="167"/>
                    </a:lnTo>
                    <a:lnTo>
                      <a:pt x="5751" y="167"/>
                    </a:lnTo>
                    <a:lnTo>
                      <a:pt x="6487" y="490"/>
                    </a:lnTo>
                    <a:lnTo>
                      <a:pt x="6912" y="48"/>
                    </a:lnTo>
                    <a:lnTo>
                      <a:pt x="8102" y="48"/>
                    </a:lnTo>
                    <a:lnTo>
                      <a:pt x="9547" y="682"/>
                    </a:lnTo>
                    <a:lnTo>
                      <a:pt x="10737" y="1172"/>
                    </a:lnTo>
                    <a:lnTo>
                      <a:pt x="12210" y="1292"/>
                    </a:lnTo>
                    <a:lnTo>
                      <a:pt x="13371" y="1543"/>
                    </a:lnTo>
                    <a:lnTo>
                      <a:pt x="14703" y="1663"/>
                    </a:lnTo>
                    <a:lnTo>
                      <a:pt x="15297" y="1854"/>
                    </a:lnTo>
                    <a:lnTo>
                      <a:pt x="14986" y="2285"/>
                    </a:lnTo>
                    <a:lnTo>
                      <a:pt x="14533" y="2584"/>
                    </a:lnTo>
                    <a:lnTo>
                      <a:pt x="14079" y="3098"/>
                    </a:lnTo>
                    <a:lnTo>
                      <a:pt x="15411" y="3146"/>
                    </a:lnTo>
                    <a:lnTo>
                      <a:pt x="16601" y="3397"/>
                    </a:lnTo>
                    <a:lnTo>
                      <a:pt x="17790" y="3146"/>
                    </a:lnTo>
                    <a:lnTo>
                      <a:pt x="18810" y="2775"/>
                    </a:lnTo>
                    <a:lnTo>
                      <a:pt x="19093" y="2285"/>
                    </a:lnTo>
                    <a:lnTo>
                      <a:pt x="18810" y="1782"/>
                    </a:lnTo>
                    <a:lnTo>
                      <a:pt x="19093" y="1292"/>
                    </a:lnTo>
                    <a:lnTo>
                      <a:pt x="19235" y="2093"/>
                    </a:lnTo>
                    <a:lnTo>
                      <a:pt x="19972" y="2584"/>
                    </a:lnTo>
                    <a:lnTo>
                      <a:pt x="19688" y="3098"/>
                    </a:lnTo>
                    <a:lnTo>
                      <a:pt x="18810" y="3397"/>
                    </a:lnTo>
                    <a:lnTo>
                      <a:pt x="17790" y="3768"/>
                    </a:lnTo>
                    <a:lnTo>
                      <a:pt x="17195" y="4151"/>
                    </a:lnTo>
                    <a:lnTo>
                      <a:pt x="16459" y="4569"/>
                    </a:lnTo>
                    <a:lnTo>
                      <a:pt x="16006" y="4880"/>
                    </a:lnTo>
                    <a:lnTo>
                      <a:pt x="15411" y="4952"/>
                    </a:lnTo>
                    <a:lnTo>
                      <a:pt x="15411" y="5371"/>
                    </a:lnTo>
                    <a:lnTo>
                      <a:pt x="15297" y="5885"/>
                    </a:lnTo>
                    <a:lnTo>
                      <a:pt x="15297" y="6376"/>
                    </a:lnTo>
                    <a:lnTo>
                      <a:pt x="15297" y="6675"/>
                    </a:lnTo>
                    <a:lnTo>
                      <a:pt x="15297" y="6746"/>
                    </a:lnTo>
                    <a:lnTo>
                      <a:pt x="15297" y="7297"/>
                    </a:lnTo>
                    <a:lnTo>
                      <a:pt x="15297" y="7476"/>
                    </a:lnTo>
                    <a:lnTo>
                      <a:pt x="15411" y="7787"/>
                    </a:lnTo>
                    <a:lnTo>
                      <a:pt x="16176" y="7859"/>
                    </a:lnTo>
                    <a:lnTo>
                      <a:pt x="16912" y="8158"/>
                    </a:lnTo>
                    <a:lnTo>
                      <a:pt x="16912" y="8289"/>
                    </a:lnTo>
                    <a:lnTo>
                      <a:pt x="16912" y="8600"/>
                    </a:lnTo>
                    <a:lnTo>
                      <a:pt x="17790" y="8792"/>
                    </a:lnTo>
                    <a:lnTo>
                      <a:pt x="17790" y="8971"/>
                    </a:lnTo>
                    <a:lnTo>
                      <a:pt x="17337" y="9462"/>
                    </a:lnTo>
                    <a:lnTo>
                      <a:pt x="16912" y="9964"/>
                    </a:lnTo>
                    <a:lnTo>
                      <a:pt x="14986" y="10263"/>
                    </a:lnTo>
                    <a:lnTo>
                      <a:pt x="13088" y="10383"/>
                    </a:lnTo>
                    <a:lnTo>
                      <a:pt x="11190" y="10383"/>
                    </a:lnTo>
                    <a:lnTo>
                      <a:pt x="11898" y="10646"/>
                    </a:lnTo>
                    <a:lnTo>
                      <a:pt x="11898" y="10945"/>
                    </a:lnTo>
                    <a:lnTo>
                      <a:pt x="11586" y="11388"/>
                    </a:lnTo>
                    <a:lnTo>
                      <a:pt x="11898" y="11579"/>
                    </a:lnTo>
                    <a:lnTo>
                      <a:pt x="11473" y="11878"/>
                    </a:lnTo>
                    <a:lnTo>
                      <a:pt x="9858" y="11878"/>
                    </a:lnTo>
                    <a:lnTo>
                      <a:pt x="8527" y="11699"/>
                    </a:lnTo>
                    <a:lnTo>
                      <a:pt x="8527" y="11998"/>
                    </a:lnTo>
                    <a:lnTo>
                      <a:pt x="8810" y="12249"/>
                    </a:lnTo>
                    <a:lnTo>
                      <a:pt x="9263" y="12560"/>
                    </a:lnTo>
                    <a:lnTo>
                      <a:pt x="10425" y="12560"/>
                    </a:lnTo>
                    <a:lnTo>
                      <a:pt x="10737" y="12679"/>
                    </a:lnTo>
                    <a:lnTo>
                      <a:pt x="10737" y="12990"/>
                    </a:lnTo>
                    <a:lnTo>
                      <a:pt x="10312" y="13050"/>
                    </a:lnTo>
                    <a:lnTo>
                      <a:pt x="9972" y="12871"/>
                    </a:lnTo>
                    <a:lnTo>
                      <a:pt x="9263" y="12871"/>
                    </a:lnTo>
                    <a:lnTo>
                      <a:pt x="9263" y="13050"/>
                    </a:lnTo>
                    <a:lnTo>
                      <a:pt x="9858" y="13301"/>
                    </a:lnTo>
                    <a:lnTo>
                      <a:pt x="9122" y="13493"/>
                    </a:lnTo>
                    <a:lnTo>
                      <a:pt x="9263" y="13983"/>
                    </a:lnTo>
                    <a:lnTo>
                      <a:pt x="9263" y="14605"/>
                    </a:lnTo>
                    <a:lnTo>
                      <a:pt x="8385" y="14605"/>
                    </a:lnTo>
                    <a:lnTo>
                      <a:pt x="7365" y="15096"/>
                    </a:lnTo>
                    <a:lnTo>
                      <a:pt x="7195" y="15586"/>
                    </a:lnTo>
                    <a:lnTo>
                      <a:pt x="8527" y="16077"/>
                    </a:lnTo>
                    <a:lnTo>
                      <a:pt x="9858" y="16148"/>
                    </a:lnTo>
                    <a:lnTo>
                      <a:pt x="9263" y="16890"/>
                    </a:lnTo>
                    <a:lnTo>
                      <a:pt x="8102" y="17392"/>
                    </a:lnTo>
                    <a:lnTo>
                      <a:pt x="8102" y="17883"/>
                    </a:lnTo>
                    <a:lnTo>
                      <a:pt x="7195" y="18373"/>
                    </a:lnTo>
                    <a:lnTo>
                      <a:pt x="6912" y="18864"/>
                    </a:lnTo>
                    <a:lnTo>
                      <a:pt x="7365" y="19378"/>
                    </a:lnTo>
                    <a:lnTo>
                      <a:pt x="8102" y="19988"/>
                    </a:lnTo>
                    <a:lnTo>
                      <a:pt x="6912" y="19797"/>
                    </a:lnTo>
                    <a:lnTo>
                      <a:pt x="5439" y="19797"/>
                    </a:lnTo>
                    <a:lnTo>
                      <a:pt x="4278" y="19797"/>
                    </a:lnTo>
                    <a:lnTo>
                      <a:pt x="3088" y="19378"/>
                    </a:lnTo>
                    <a:lnTo>
                      <a:pt x="3088" y="18744"/>
                    </a:lnTo>
                    <a:lnTo>
                      <a:pt x="2210" y="18744"/>
                    </a:lnTo>
                    <a:lnTo>
                      <a:pt x="1473" y="18373"/>
                    </a:lnTo>
                    <a:lnTo>
                      <a:pt x="1190" y="17763"/>
                    </a:lnTo>
                    <a:lnTo>
                      <a:pt x="1926" y="17452"/>
                    </a:lnTo>
                    <a:lnTo>
                      <a:pt x="2210" y="16950"/>
                    </a:lnTo>
                    <a:lnTo>
                      <a:pt x="1926" y="16639"/>
                    </a:lnTo>
                    <a:lnTo>
                      <a:pt x="2210" y="16268"/>
                    </a:lnTo>
                    <a:lnTo>
                      <a:pt x="2210" y="15778"/>
                    </a:lnTo>
                    <a:lnTo>
                      <a:pt x="2210" y="15347"/>
                    </a:lnTo>
                    <a:lnTo>
                      <a:pt x="2210" y="14976"/>
                    </a:lnTo>
                    <a:lnTo>
                      <a:pt x="1926" y="14605"/>
                    </a:lnTo>
                    <a:lnTo>
                      <a:pt x="1473" y="14486"/>
                    </a:lnTo>
                    <a:lnTo>
                      <a:pt x="2210" y="14486"/>
                    </a:lnTo>
                    <a:lnTo>
                      <a:pt x="2210" y="14175"/>
                    </a:lnTo>
                    <a:lnTo>
                      <a:pt x="1473" y="14175"/>
                    </a:lnTo>
                    <a:lnTo>
                      <a:pt x="1473" y="13672"/>
                    </a:lnTo>
                    <a:lnTo>
                      <a:pt x="1190" y="13493"/>
                    </a:lnTo>
                    <a:lnTo>
                      <a:pt x="453" y="13301"/>
                    </a:lnTo>
                    <a:lnTo>
                      <a:pt x="453" y="12560"/>
                    </a:lnTo>
                    <a:lnTo>
                      <a:pt x="1048" y="12679"/>
                    </a:lnTo>
                    <a:lnTo>
                      <a:pt x="312" y="11998"/>
                    </a:lnTo>
                    <a:lnTo>
                      <a:pt x="312" y="11256"/>
                    </a:lnTo>
                    <a:lnTo>
                      <a:pt x="453" y="10455"/>
                    </a:lnTo>
                    <a:lnTo>
                      <a:pt x="1048" y="10383"/>
                    </a:lnTo>
                    <a:lnTo>
                      <a:pt x="312" y="9653"/>
                    </a:lnTo>
                    <a:lnTo>
                      <a:pt x="312" y="8840"/>
                    </a:lnTo>
                    <a:lnTo>
                      <a:pt x="1048" y="8648"/>
                    </a:lnTo>
                    <a:lnTo>
                      <a:pt x="765" y="8038"/>
                    </a:lnTo>
                    <a:lnTo>
                      <a:pt x="1190" y="7356"/>
                    </a:lnTo>
                    <a:lnTo>
                      <a:pt x="765" y="6675"/>
                    </a:lnTo>
                    <a:lnTo>
                      <a:pt x="453" y="6053"/>
                    </a:lnTo>
                    <a:lnTo>
                      <a:pt x="0" y="5562"/>
                    </a:lnTo>
                    <a:lnTo>
                      <a:pt x="312" y="4952"/>
                    </a:lnTo>
                    <a:lnTo>
                      <a:pt x="312" y="4079"/>
                    </a:lnTo>
                    <a:lnTo>
                      <a:pt x="1048" y="3589"/>
                    </a:lnTo>
                    <a:lnTo>
                      <a:pt x="1473" y="3146"/>
                    </a:lnTo>
                    <a:lnTo>
                      <a:pt x="1926" y="2955"/>
                    </a:lnTo>
                    <a:lnTo>
                      <a:pt x="1473" y="2656"/>
                    </a:lnTo>
                    <a:lnTo>
                      <a:pt x="1756" y="2464"/>
                    </a:lnTo>
                    <a:lnTo>
                      <a:pt x="1473" y="1974"/>
                    </a:lnTo>
                    <a:lnTo>
                      <a:pt x="1473" y="1663"/>
                    </a:lnTo>
                    <a:lnTo>
                      <a:pt x="1756" y="1483"/>
                    </a:lnTo>
                    <a:lnTo>
                      <a:pt x="2946" y="1292"/>
                    </a:lnTo>
                    <a:lnTo>
                      <a:pt x="3088" y="550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2" name="Freeform 91">
                <a:extLst>
                  <a:ext uri="{FF2B5EF4-FFF2-40B4-BE49-F238E27FC236}">
                    <a16:creationId xmlns:a16="http://schemas.microsoft.com/office/drawing/2014/main" id="{264C4AC8-6469-73E2-8592-386FE9722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8550" y="6217210"/>
                <a:ext cx="107209" cy="92110"/>
              </a:xfrm>
              <a:custGeom>
                <a:avLst/>
                <a:gdLst>
                  <a:gd name="T0" fmla="*/ 4181 w 20000"/>
                  <a:gd name="T1" fmla="*/ 18421 h 20000"/>
                  <a:gd name="T2" fmla="*/ 1808 w 20000"/>
                  <a:gd name="T3" fmla="*/ 9605 h 20000"/>
                  <a:gd name="T4" fmla="*/ 0 w 20000"/>
                  <a:gd name="T5" fmla="*/ 0 h 20000"/>
                  <a:gd name="T6" fmla="*/ 2938 w 20000"/>
                  <a:gd name="T7" fmla="*/ 2763 h 20000"/>
                  <a:gd name="T8" fmla="*/ 4181 w 20000"/>
                  <a:gd name="T9" fmla="*/ 6184 h 20000"/>
                  <a:gd name="T10" fmla="*/ 10621 w 20000"/>
                  <a:gd name="T11" fmla="*/ 10921 h 20000"/>
                  <a:gd name="T12" fmla="*/ 15254 w 20000"/>
                  <a:gd name="T13" fmla="*/ 15000 h 20000"/>
                  <a:gd name="T14" fmla="*/ 19887 w 20000"/>
                  <a:gd name="T15" fmla="*/ 16447 h 20000"/>
                  <a:gd name="T16" fmla="*/ 14011 w 20000"/>
                  <a:gd name="T17" fmla="*/ 19868 h 20000"/>
                  <a:gd name="T18" fmla="*/ 8814 w 20000"/>
                  <a:gd name="T19" fmla="*/ 18421 h 20000"/>
                  <a:gd name="T20" fmla="*/ 4181 w 20000"/>
                  <a:gd name="T21" fmla="*/ 1842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000" h="20000">
                    <a:moveTo>
                      <a:pt x="4181" y="18421"/>
                    </a:moveTo>
                    <a:lnTo>
                      <a:pt x="1808" y="9605"/>
                    </a:lnTo>
                    <a:lnTo>
                      <a:pt x="0" y="0"/>
                    </a:lnTo>
                    <a:lnTo>
                      <a:pt x="2938" y="2763"/>
                    </a:lnTo>
                    <a:lnTo>
                      <a:pt x="4181" y="6184"/>
                    </a:lnTo>
                    <a:lnTo>
                      <a:pt x="10621" y="10921"/>
                    </a:lnTo>
                    <a:lnTo>
                      <a:pt x="15254" y="15000"/>
                    </a:lnTo>
                    <a:lnTo>
                      <a:pt x="19887" y="16447"/>
                    </a:lnTo>
                    <a:lnTo>
                      <a:pt x="14011" y="19868"/>
                    </a:lnTo>
                    <a:lnTo>
                      <a:pt x="8814" y="18421"/>
                    </a:lnTo>
                    <a:lnTo>
                      <a:pt x="4181" y="18421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3" name="Freeform 79">
                <a:extLst>
                  <a:ext uri="{FF2B5EF4-FFF2-40B4-BE49-F238E27FC236}">
                    <a16:creationId xmlns:a16="http://schemas.microsoft.com/office/drawing/2014/main" id="{2E823855-145D-C367-714A-8C75228080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0741" y="4852181"/>
                <a:ext cx="329178" cy="368437"/>
              </a:xfrm>
              <a:custGeom>
                <a:avLst/>
                <a:gdLst>
                  <a:gd name="T0" fmla="*/ 587 w 20000"/>
                  <a:gd name="T1" fmla="*/ 8478 h 20000"/>
                  <a:gd name="T2" fmla="*/ 991 w 20000"/>
                  <a:gd name="T3" fmla="*/ 6939 h 20000"/>
                  <a:gd name="T4" fmla="*/ 991 w 20000"/>
                  <a:gd name="T5" fmla="*/ 5728 h 20000"/>
                  <a:gd name="T6" fmla="*/ 1505 w 20000"/>
                  <a:gd name="T7" fmla="*/ 3863 h 20000"/>
                  <a:gd name="T8" fmla="*/ 0 w 20000"/>
                  <a:gd name="T9" fmla="*/ 1669 h 20000"/>
                  <a:gd name="T10" fmla="*/ 1908 w 20000"/>
                  <a:gd name="T11" fmla="*/ 1997 h 20000"/>
                  <a:gd name="T12" fmla="*/ 2862 w 20000"/>
                  <a:gd name="T13" fmla="*/ 1342 h 20000"/>
                  <a:gd name="T14" fmla="*/ 4954 w 20000"/>
                  <a:gd name="T15" fmla="*/ 0 h 20000"/>
                  <a:gd name="T16" fmla="*/ 6862 w 20000"/>
                  <a:gd name="T17" fmla="*/ 0 h 20000"/>
                  <a:gd name="T18" fmla="*/ 7046 w 20000"/>
                  <a:gd name="T19" fmla="*/ 1997 h 20000"/>
                  <a:gd name="T20" fmla="*/ 7817 w 20000"/>
                  <a:gd name="T21" fmla="*/ 3372 h 20000"/>
                  <a:gd name="T22" fmla="*/ 9321 w 20000"/>
                  <a:gd name="T23" fmla="*/ 4223 h 20000"/>
                  <a:gd name="T24" fmla="*/ 12000 w 20000"/>
                  <a:gd name="T25" fmla="*/ 4877 h 20000"/>
                  <a:gd name="T26" fmla="*/ 15009 w 20000"/>
                  <a:gd name="T27" fmla="*/ 6088 h 20000"/>
                  <a:gd name="T28" fmla="*/ 15413 w 20000"/>
                  <a:gd name="T29" fmla="*/ 7954 h 20000"/>
                  <a:gd name="T30" fmla="*/ 15413 w 20000"/>
                  <a:gd name="T31" fmla="*/ 9624 h 20000"/>
                  <a:gd name="T32" fmla="*/ 18826 w 20000"/>
                  <a:gd name="T33" fmla="*/ 9951 h 20000"/>
                  <a:gd name="T34" fmla="*/ 19963 w 20000"/>
                  <a:gd name="T35" fmla="*/ 12013 h 20000"/>
                  <a:gd name="T36" fmla="*/ 19963 w 20000"/>
                  <a:gd name="T37" fmla="*/ 14043 h 20000"/>
                  <a:gd name="T38" fmla="*/ 19376 w 20000"/>
                  <a:gd name="T39" fmla="*/ 15908 h 20000"/>
                  <a:gd name="T40" fmla="*/ 18239 w 20000"/>
                  <a:gd name="T41" fmla="*/ 14894 h 20000"/>
                  <a:gd name="T42" fmla="*/ 13505 w 20000"/>
                  <a:gd name="T43" fmla="*/ 14894 h 20000"/>
                  <a:gd name="T44" fmla="*/ 13505 w 20000"/>
                  <a:gd name="T45" fmla="*/ 15417 h 20000"/>
                  <a:gd name="T46" fmla="*/ 12550 w 20000"/>
                  <a:gd name="T47" fmla="*/ 16236 h 20000"/>
                  <a:gd name="T48" fmla="*/ 12917 w 20000"/>
                  <a:gd name="T49" fmla="*/ 17250 h 20000"/>
                  <a:gd name="T50" fmla="*/ 12000 w 20000"/>
                  <a:gd name="T51" fmla="*/ 18625 h 20000"/>
                  <a:gd name="T52" fmla="*/ 10459 w 20000"/>
                  <a:gd name="T53" fmla="*/ 18625 h 20000"/>
                  <a:gd name="T54" fmla="*/ 9908 w 20000"/>
                  <a:gd name="T55" fmla="*/ 19804 h 20000"/>
                  <a:gd name="T56" fmla="*/ 8954 w 20000"/>
                  <a:gd name="T57" fmla="*/ 18953 h 20000"/>
                  <a:gd name="T58" fmla="*/ 7413 w 20000"/>
                  <a:gd name="T59" fmla="*/ 18953 h 20000"/>
                  <a:gd name="T60" fmla="*/ 6459 w 20000"/>
                  <a:gd name="T61" fmla="*/ 18462 h 20000"/>
                  <a:gd name="T62" fmla="*/ 6459 w 20000"/>
                  <a:gd name="T63" fmla="*/ 18625 h 20000"/>
                  <a:gd name="T64" fmla="*/ 5872 w 20000"/>
                  <a:gd name="T65" fmla="*/ 18953 h 20000"/>
                  <a:gd name="T66" fmla="*/ 5505 w 20000"/>
                  <a:gd name="T67" fmla="*/ 19967 h 20000"/>
                  <a:gd name="T68" fmla="*/ 4367 w 20000"/>
                  <a:gd name="T69" fmla="*/ 19967 h 20000"/>
                  <a:gd name="T70" fmla="*/ 3817 w 20000"/>
                  <a:gd name="T71" fmla="*/ 18462 h 20000"/>
                  <a:gd name="T72" fmla="*/ 3083 w 20000"/>
                  <a:gd name="T73" fmla="*/ 16759 h 20000"/>
                  <a:gd name="T74" fmla="*/ 2495 w 20000"/>
                  <a:gd name="T75" fmla="*/ 14566 h 20000"/>
                  <a:gd name="T76" fmla="*/ 1505 w 20000"/>
                  <a:gd name="T77" fmla="*/ 12831 h 20000"/>
                  <a:gd name="T78" fmla="*/ 587 w 20000"/>
                  <a:gd name="T79" fmla="*/ 11817 h 20000"/>
                  <a:gd name="T80" fmla="*/ 991 w 20000"/>
                  <a:gd name="T81" fmla="*/ 10671 h 20000"/>
                  <a:gd name="T82" fmla="*/ 1358 w 20000"/>
                  <a:gd name="T83" fmla="*/ 9951 h 20000"/>
                  <a:gd name="T84" fmla="*/ 1505 w 20000"/>
                  <a:gd name="T85" fmla="*/ 10147 h 20000"/>
                  <a:gd name="T86" fmla="*/ 2092 w 20000"/>
                  <a:gd name="T87" fmla="*/ 9624 h 20000"/>
                  <a:gd name="T88" fmla="*/ 587 w 20000"/>
                  <a:gd name="T89" fmla="*/ 847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000" h="20000">
                    <a:moveTo>
                      <a:pt x="587" y="8478"/>
                    </a:moveTo>
                    <a:lnTo>
                      <a:pt x="991" y="6939"/>
                    </a:lnTo>
                    <a:lnTo>
                      <a:pt x="991" y="5728"/>
                    </a:lnTo>
                    <a:lnTo>
                      <a:pt x="1505" y="3863"/>
                    </a:lnTo>
                    <a:lnTo>
                      <a:pt x="0" y="1669"/>
                    </a:lnTo>
                    <a:lnTo>
                      <a:pt x="1908" y="1997"/>
                    </a:lnTo>
                    <a:lnTo>
                      <a:pt x="2862" y="1342"/>
                    </a:lnTo>
                    <a:lnTo>
                      <a:pt x="4954" y="0"/>
                    </a:lnTo>
                    <a:lnTo>
                      <a:pt x="6862" y="0"/>
                    </a:lnTo>
                    <a:lnTo>
                      <a:pt x="7046" y="1997"/>
                    </a:lnTo>
                    <a:lnTo>
                      <a:pt x="7817" y="3372"/>
                    </a:lnTo>
                    <a:lnTo>
                      <a:pt x="9321" y="4223"/>
                    </a:lnTo>
                    <a:lnTo>
                      <a:pt x="12000" y="4877"/>
                    </a:lnTo>
                    <a:lnTo>
                      <a:pt x="15009" y="6088"/>
                    </a:lnTo>
                    <a:lnTo>
                      <a:pt x="15413" y="7954"/>
                    </a:lnTo>
                    <a:lnTo>
                      <a:pt x="15413" y="9624"/>
                    </a:lnTo>
                    <a:lnTo>
                      <a:pt x="18826" y="9951"/>
                    </a:lnTo>
                    <a:lnTo>
                      <a:pt x="19963" y="12013"/>
                    </a:lnTo>
                    <a:lnTo>
                      <a:pt x="19963" y="14043"/>
                    </a:lnTo>
                    <a:lnTo>
                      <a:pt x="19376" y="15908"/>
                    </a:lnTo>
                    <a:lnTo>
                      <a:pt x="18239" y="14894"/>
                    </a:lnTo>
                    <a:lnTo>
                      <a:pt x="13505" y="14894"/>
                    </a:lnTo>
                    <a:lnTo>
                      <a:pt x="13505" y="15417"/>
                    </a:lnTo>
                    <a:lnTo>
                      <a:pt x="12550" y="16236"/>
                    </a:lnTo>
                    <a:lnTo>
                      <a:pt x="12917" y="17250"/>
                    </a:lnTo>
                    <a:lnTo>
                      <a:pt x="12000" y="18625"/>
                    </a:lnTo>
                    <a:lnTo>
                      <a:pt x="10459" y="18625"/>
                    </a:lnTo>
                    <a:lnTo>
                      <a:pt x="9908" y="19804"/>
                    </a:lnTo>
                    <a:lnTo>
                      <a:pt x="8954" y="18953"/>
                    </a:lnTo>
                    <a:lnTo>
                      <a:pt x="7413" y="18953"/>
                    </a:lnTo>
                    <a:lnTo>
                      <a:pt x="6459" y="18462"/>
                    </a:lnTo>
                    <a:lnTo>
                      <a:pt x="6459" y="18625"/>
                    </a:lnTo>
                    <a:lnTo>
                      <a:pt x="5872" y="18953"/>
                    </a:lnTo>
                    <a:lnTo>
                      <a:pt x="5505" y="19967"/>
                    </a:lnTo>
                    <a:lnTo>
                      <a:pt x="4367" y="19967"/>
                    </a:lnTo>
                    <a:lnTo>
                      <a:pt x="3817" y="18462"/>
                    </a:lnTo>
                    <a:lnTo>
                      <a:pt x="3083" y="16759"/>
                    </a:lnTo>
                    <a:lnTo>
                      <a:pt x="2495" y="14566"/>
                    </a:lnTo>
                    <a:lnTo>
                      <a:pt x="1505" y="12831"/>
                    </a:lnTo>
                    <a:lnTo>
                      <a:pt x="587" y="11817"/>
                    </a:lnTo>
                    <a:lnTo>
                      <a:pt x="991" y="10671"/>
                    </a:lnTo>
                    <a:lnTo>
                      <a:pt x="1358" y="9951"/>
                    </a:lnTo>
                    <a:lnTo>
                      <a:pt x="1505" y="10147"/>
                    </a:lnTo>
                    <a:lnTo>
                      <a:pt x="2092" y="9624"/>
                    </a:lnTo>
                    <a:lnTo>
                      <a:pt x="587" y="8478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4" name="Freeform 78">
                <a:extLst>
                  <a:ext uri="{FF2B5EF4-FFF2-40B4-BE49-F238E27FC236}">
                    <a16:creationId xmlns:a16="http://schemas.microsoft.com/office/drawing/2014/main" id="{2647913A-926C-988D-7A62-C59DC871A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5982" y="4441464"/>
                <a:ext cx="1049443" cy="1103802"/>
              </a:xfrm>
              <a:custGeom>
                <a:avLst/>
                <a:gdLst>
                  <a:gd name="T0" fmla="*/ 10800 w 20000"/>
                  <a:gd name="T1" fmla="*/ 1586 h 20000"/>
                  <a:gd name="T2" fmla="*/ 11399 w 20000"/>
                  <a:gd name="T3" fmla="*/ 569 h 20000"/>
                  <a:gd name="T4" fmla="*/ 12228 w 20000"/>
                  <a:gd name="T5" fmla="*/ 1761 h 20000"/>
                  <a:gd name="T6" fmla="*/ 11272 w 20000"/>
                  <a:gd name="T7" fmla="*/ 2954 h 20000"/>
                  <a:gd name="T8" fmla="*/ 11940 w 20000"/>
                  <a:gd name="T9" fmla="*/ 2779 h 20000"/>
                  <a:gd name="T10" fmla="*/ 11871 w 20000"/>
                  <a:gd name="T11" fmla="*/ 3578 h 20000"/>
                  <a:gd name="T12" fmla="*/ 13898 w 20000"/>
                  <a:gd name="T13" fmla="*/ 3118 h 20000"/>
                  <a:gd name="T14" fmla="*/ 14922 w 20000"/>
                  <a:gd name="T15" fmla="*/ 4081 h 20000"/>
                  <a:gd name="T16" fmla="*/ 17179 w 20000"/>
                  <a:gd name="T17" fmla="*/ 4081 h 20000"/>
                  <a:gd name="T18" fmla="*/ 19447 w 20000"/>
                  <a:gd name="T19" fmla="*/ 5153 h 20000"/>
                  <a:gd name="T20" fmla="*/ 19747 w 20000"/>
                  <a:gd name="T21" fmla="*/ 7090 h 20000"/>
                  <a:gd name="T22" fmla="*/ 18618 w 20000"/>
                  <a:gd name="T23" fmla="*/ 8720 h 20000"/>
                  <a:gd name="T24" fmla="*/ 17962 w 20000"/>
                  <a:gd name="T25" fmla="*/ 9912 h 20000"/>
                  <a:gd name="T26" fmla="*/ 17720 w 20000"/>
                  <a:gd name="T27" fmla="*/ 11718 h 20000"/>
                  <a:gd name="T28" fmla="*/ 17064 w 20000"/>
                  <a:gd name="T29" fmla="*/ 13643 h 20000"/>
                  <a:gd name="T30" fmla="*/ 15452 w 20000"/>
                  <a:gd name="T31" fmla="*/ 14333 h 20000"/>
                  <a:gd name="T32" fmla="*/ 13483 w 20000"/>
                  <a:gd name="T33" fmla="*/ 15514 h 20000"/>
                  <a:gd name="T34" fmla="*/ 13184 w 20000"/>
                  <a:gd name="T35" fmla="*/ 17221 h 20000"/>
                  <a:gd name="T36" fmla="*/ 12355 w 20000"/>
                  <a:gd name="T37" fmla="*/ 18687 h 20000"/>
                  <a:gd name="T38" fmla="*/ 11399 w 20000"/>
                  <a:gd name="T39" fmla="*/ 19989 h 20000"/>
                  <a:gd name="T40" fmla="*/ 10800 w 20000"/>
                  <a:gd name="T41" fmla="*/ 18851 h 20000"/>
                  <a:gd name="T42" fmla="*/ 9372 w 20000"/>
                  <a:gd name="T43" fmla="*/ 18063 h 20000"/>
                  <a:gd name="T44" fmla="*/ 9672 w 20000"/>
                  <a:gd name="T45" fmla="*/ 17385 h 20000"/>
                  <a:gd name="T46" fmla="*/ 10685 w 20000"/>
                  <a:gd name="T47" fmla="*/ 16422 h 20000"/>
                  <a:gd name="T48" fmla="*/ 10432 w 20000"/>
                  <a:gd name="T49" fmla="*/ 14781 h 20000"/>
                  <a:gd name="T50" fmla="*/ 9672 w 20000"/>
                  <a:gd name="T51" fmla="*/ 13818 h 20000"/>
                  <a:gd name="T52" fmla="*/ 8474 w 20000"/>
                  <a:gd name="T53" fmla="*/ 12123 h 20000"/>
                  <a:gd name="T54" fmla="*/ 7047 w 20000"/>
                  <a:gd name="T55" fmla="*/ 10646 h 20000"/>
                  <a:gd name="T56" fmla="*/ 5964 w 20000"/>
                  <a:gd name="T57" fmla="*/ 9059 h 20000"/>
                  <a:gd name="T58" fmla="*/ 4421 w 20000"/>
                  <a:gd name="T59" fmla="*/ 8096 h 20000"/>
                  <a:gd name="T60" fmla="*/ 3109 w 20000"/>
                  <a:gd name="T61" fmla="*/ 7877 h 20000"/>
                  <a:gd name="T62" fmla="*/ 1911 w 20000"/>
                  <a:gd name="T63" fmla="*/ 7987 h 20000"/>
                  <a:gd name="T64" fmla="*/ 1439 w 20000"/>
                  <a:gd name="T65" fmla="*/ 7429 h 20000"/>
                  <a:gd name="T66" fmla="*/ 311 w 20000"/>
                  <a:gd name="T67" fmla="*/ 6958 h 20000"/>
                  <a:gd name="T68" fmla="*/ 311 w 20000"/>
                  <a:gd name="T69" fmla="*/ 5777 h 20000"/>
                  <a:gd name="T70" fmla="*/ 1439 w 20000"/>
                  <a:gd name="T71" fmla="*/ 4584 h 20000"/>
                  <a:gd name="T72" fmla="*/ 2211 w 20000"/>
                  <a:gd name="T73" fmla="*/ 3118 h 20000"/>
                  <a:gd name="T74" fmla="*/ 1911 w 20000"/>
                  <a:gd name="T75" fmla="*/ 2330 h 20000"/>
                  <a:gd name="T76" fmla="*/ 1911 w 20000"/>
                  <a:gd name="T77" fmla="*/ 2046 h 20000"/>
                  <a:gd name="T78" fmla="*/ 2809 w 20000"/>
                  <a:gd name="T79" fmla="*/ 1761 h 20000"/>
                  <a:gd name="T80" fmla="*/ 3397 w 20000"/>
                  <a:gd name="T81" fmla="*/ 1926 h 20000"/>
                  <a:gd name="T82" fmla="*/ 4122 w 20000"/>
                  <a:gd name="T83" fmla="*/ 2155 h 20000"/>
                  <a:gd name="T84" fmla="*/ 5320 w 20000"/>
                  <a:gd name="T85" fmla="*/ 1411 h 20000"/>
                  <a:gd name="T86" fmla="*/ 4537 w 20000"/>
                  <a:gd name="T87" fmla="*/ 569 h 20000"/>
                  <a:gd name="T88" fmla="*/ 5792 w 20000"/>
                  <a:gd name="T89" fmla="*/ 569 h 20000"/>
                  <a:gd name="T90" fmla="*/ 6920 w 20000"/>
                  <a:gd name="T91" fmla="*/ 0 h 20000"/>
                  <a:gd name="T92" fmla="*/ 7047 w 20000"/>
                  <a:gd name="T93" fmla="*/ 1302 h 20000"/>
                  <a:gd name="T94" fmla="*/ 8405 w 20000"/>
                  <a:gd name="T95" fmla="*/ 1761 h 20000"/>
                  <a:gd name="T96" fmla="*/ 9188 w 20000"/>
                  <a:gd name="T97" fmla="*/ 141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000" h="20000">
                    <a:moveTo>
                      <a:pt x="9845" y="1477"/>
                    </a:moveTo>
                    <a:lnTo>
                      <a:pt x="10201" y="1707"/>
                    </a:lnTo>
                    <a:lnTo>
                      <a:pt x="10800" y="1586"/>
                    </a:lnTo>
                    <a:lnTo>
                      <a:pt x="11100" y="1138"/>
                    </a:lnTo>
                    <a:lnTo>
                      <a:pt x="11272" y="678"/>
                    </a:lnTo>
                    <a:lnTo>
                      <a:pt x="11399" y="569"/>
                    </a:lnTo>
                    <a:lnTo>
                      <a:pt x="11583" y="744"/>
                    </a:lnTo>
                    <a:lnTo>
                      <a:pt x="11871" y="1707"/>
                    </a:lnTo>
                    <a:lnTo>
                      <a:pt x="12228" y="1761"/>
                    </a:lnTo>
                    <a:lnTo>
                      <a:pt x="12170" y="2155"/>
                    </a:lnTo>
                    <a:lnTo>
                      <a:pt x="11583" y="2615"/>
                    </a:lnTo>
                    <a:lnTo>
                      <a:pt x="11272" y="2954"/>
                    </a:lnTo>
                    <a:lnTo>
                      <a:pt x="10927" y="3403"/>
                    </a:lnTo>
                    <a:lnTo>
                      <a:pt x="11583" y="3228"/>
                    </a:lnTo>
                    <a:lnTo>
                      <a:pt x="11940" y="2779"/>
                    </a:lnTo>
                    <a:lnTo>
                      <a:pt x="12999" y="2888"/>
                    </a:lnTo>
                    <a:lnTo>
                      <a:pt x="12712" y="3403"/>
                    </a:lnTo>
                    <a:lnTo>
                      <a:pt x="11871" y="3578"/>
                    </a:lnTo>
                    <a:lnTo>
                      <a:pt x="12527" y="3687"/>
                    </a:lnTo>
                    <a:lnTo>
                      <a:pt x="13299" y="2954"/>
                    </a:lnTo>
                    <a:lnTo>
                      <a:pt x="13898" y="3118"/>
                    </a:lnTo>
                    <a:lnTo>
                      <a:pt x="14554" y="3337"/>
                    </a:lnTo>
                    <a:lnTo>
                      <a:pt x="15037" y="3687"/>
                    </a:lnTo>
                    <a:lnTo>
                      <a:pt x="14922" y="4081"/>
                    </a:lnTo>
                    <a:lnTo>
                      <a:pt x="15636" y="3851"/>
                    </a:lnTo>
                    <a:lnTo>
                      <a:pt x="16408" y="4081"/>
                    </a:lnTo>
                    <a:lnTo>
                      <a:pt x="17179" y="4081"/>
                    </a:lnTo>
                    <a:lnTo>
                      <a:pt x="18008" y="4540"/>
                    </a:lnTo>
                    <a:lnTo>
                      <a:pt x="18733" y="5044"/>
                    </a:lnTo>
                    <a:lnTo>
                      <a:pt x="19447" y="5153"/>
                    </a:lnTo>
                    <a:lnTo>
                      <a:pt x="19747" y="5613"/>
                    </a:lnTo>
                    <a:lnTo>
                      <a:pt x="19988" y="6171"/>
                    </a:lnTo>
                    <a:lnTo>
                      <a:pt x="19747" y="7090"/>
                    </a:lnTo>
                    <a:lnTo>
                      <a:pt x="19378" y="7538"/>
                    </a:lnTo>
                    <a:lnTo>
                      <a:pt x="18975" y="8096"/>
                    </a:lnTo>
                    <a:lnTo>
                      <a:pt x="18618" y="8720"/>
                    </a:lnTo>
                    <a:lnTo>
                      <a:pt x="18192" y="8895"/>
                    </a:lnTo>
                    <a:lnTo>
                      <a:pt x="17962" y="9289"/>
                    </a:lnTo>
                    <a:lnTo>
                      <a:pt x="17962" y="9912"/>
                    </a:lnTo>
                    <a:lnTo>
                      <a:pt x="18008" y="10470"/>
                    </a:lnTo>
                    <a:lnTo>
                      <a:pt x="17962" y="11379"/>
                    </a:lnTo>
                    <a:lnTo>
                      <a:pt x="17720" y="11718"/>
                    </a:lnTo>
                    <a:lnTo>
                      <a:pt x="17663" y="12298"/>
                    </a:lnTo>
                    <a:lnTo>
                      <a:pt x="17179" y="13195"/>
                    </a:lnTo>
                    <a:lnTo>
                      <a:pt x="17064" y="13643"/>
                    </a:lnTo>
                    <a:lnTo>
                      <a:pt x="16695" y="14103"/>
                    </a:lnTo>
                    <a:lnTo>
                      <a:pt x="16166" y="14103"/>
                    </a:lnTo>
                    <a:lnTo>
                      <a:pt x="15452" y="14333"/>
                    </a:lnTo>
                    <a:lnTo>
                      <a:pt x="14669" y="14672"/>
                    </a:lnTo>
                    <a:lnTo>
                      <a:pt x="13967" y="15011"/>
                    </a:lnTo>
                    <a:lnTo>
                      <a:pt x="13483" y="15514"/>
                    </a:lnTo>
                    <a:lnTo>
                      <a:pt x="13425" y="16193"/>
                    </a:lnTo>
                    <a:lnTo>
                      <a:pt x="13425" y="16882"/>
                    </a:lnTo>
                    <a:lnTo>
                      <a:pt x="13184" y="17221"/>
                    </a:lnTo>
                    <a:lnTo>
                      <a:pt x="12827" y="17779"/>
                    </a:lnTo>
                    <a:lnTo>
                      <a:pt x="12642" y="18228"/>
                    </a:lnTo>
                    <a:lnTo>
                      <a:pt x="12355" y="18687"/>
                    </a:lnTo>
                    <a:lnTo>
                      <a:pt x="11940" y="19081"/>
                    </a:lnTo>
                    <a:lnTo>
                      <a:pt x="11756" y="19540"/>
                    </a:lnTo>
                    <a:lnTo>
                      <a:pt x="11399" y="19989"/>
                    </a:lnTo>
                    <a:lnTo>
                      <a:pt x="11272" y="19595"/>
                    </a:lnTo>
                    <a:lnTo>
                      <a:pt x="11399" y="19300"/>
                    </a:lnTo>
                    <a:lnTo>
                      <a:pt x="10800" y="18851"/>
                    </a:lnTo>
                    <a:lnTo>
                      <a:pt x="10317" y="18512"/>
                    </a:lnTo>
                    <a:lnTo>
                      <a:pt x="10029" y="18512"/>
                    </a:lnTo>
                    <a:lnTo>
                      <a:pt x="9372" y="18063"/>
                    </a:lnTo>
                    <a:lnTo>
                      <a:pt x="9188" y="18063"/>
                    </a:lnTo>
                    <a:lnTo>
                      <a:pt x="9372" y="17779"/>
                    </a:lnTo>
                    <a:lnTo>
                      <a:pt x="9672" y="17385"/>
                    </a:lnTo>
                    <a:lnTo>
                      <a:pt x="9914" y="17046"/>
                    </a:lnTo>
                    <a:lnTo>
                      <a:pt x="10317" y="16707"/>
                    </a:lnTo>
                    <a:lnTo>
                      <a:pt x="10685" y="16422"/>
                    </a:lnTo>
                    <a:lnTo>
                      <a:pt x="10800" y="15963"/>
                    </a:lnTo>
                    <a:lnTo>
                      <a:pt x="10501" y="15514"/>
                    </a:lnTo>
                    <a:lnTo>
                      <a:pt x="10432" y="14781"/>
                    </a:lnTo>
                    <a:lnTo>
                      <a:pt x="10201" y="14551"/>
                    </a:lnTo>
                    <a:lnTo>
                      <a:pt x="10029" y="14672"/>
                    </a:lnTo>
                    <a:lnTo>
                      <a:pt x="9672" y="13818"/>
                    </a:lnTo>
                    <a:lnTo>
                      <a:pt x="8590" y="13753"/>
                    </a:lnTo>
                    <a:lnTo>
                      <a:pt x="8290" y="12746"/>
                    </a:lnTo>
                    <a:lnTo>
                      <a:pt x="8474" y="12123"/>
                    </a:lnTo>
                    <a:lnTo>
                      <a:pt x="8474" y="11444"/>
                    </a:lnTo>
                    <a:lnTo>
                      <a:pt x="8117" y="10755"/>
                    </a:lnTo>
                    <a:lnTo>
                      <a:pt x="7047" y="10646"/>
                    </a:lnTo>
                    <a:lnTo>
                      <a:pt x="7047" y="10088"/>
                    </a:lnTo>
                    <a:lnTo>
                      <a:pt x="6920" y="9464"/>
                    </a:lnTo>
                    <a:lnTo>
                      <a:pt x="5964" y="9059"/>
                    </a:lnTo>
                    <a:lnTo>
                      <a:pt x="5135" y="8840"/>
                    </a:lnTo>
                    <a:lnTo>
                      <a:pt x="4663" y="8545"/>
                    </a:lnTo>
                    <a:lnTo>
                      <a:pt x="4421" y="8096"/>
                    </a:lnTo>
                    <a:lnTo>
                      <a:pt x="4364" y="7429"/>
                    </a:lnTo>
                    <a:lnTo>
                      <a:pt x="3765" y="7429"/>
                    </a:lnTo>
                    <a:lnTo>
                      <a:pt x="3109" y="7877"/>
                    </a:lnTo>
                    <a:lnTo>
                      <a:pt x="2809" y="8096"/>
                    </a:lnTo>
                    <a:lnTo>
                      <a:pt x="2211" y="7987"/>
                    </a:lnTo>
                    <a:lnTo>
                      <a:pt x="1911" y="7987"/>
                    </a:lnTo>
                    <a:lnTo>
                      <a:pt x="1739" y="7987"/>
                    </a:lnTo>
                    <a:lnTo>
                      <a:pt x="1739" y="7254"/>
                    </a:lnTo>
                    <a:lnTo>
                      <a:pt x="1439" y="7429"/>
                    </a:lnTo>
                    <a:lnTo>
                      <a:pt x="967" y="7429"/>
                    </a:lnTo>
                    <a:lnTo>
                      <a:pt x="599" y="7254"/>
                    </a:lnTo>
                    <a:lnTo>
                      <a:pt x="311" y="6958"/>
                    </a:lnTo>
                    <a:lnTo>
                      <a:pt x="0" y="6510"/>
                    </a:lnTo>
                    <a:lnTo>
                      <a:pt x="0" y="5952"/>
                    </a:lnTo>
                    <a:lnTo>
                      <a:pt x="311" y="5777"/>
                    </a:lnTo>
                    <a:lnTo>
                      <a:pt x="357" y="5328"/>
                    </a:lnTo>
                    <a:lnTo>
                      <a:pt x="599" y="4989"/>
                    </a:lnTo>
                    <a:lnTo>
                      <a:pt x="1439" y="4584"/>
                    </a:lnTo>
                    <a:lnTo>
                      <a:pt x="1854" y="4584"/>
                    </a:lnTo>
                    <a:lnTo>
                      <a:pt x="1911" y="4584"/>
                    </a:lnTo>
                    <a:lnTo>
                      <a:pt x="2211" y="3118"/>
                    </a:lnTo>
                    <a:lnTo>
                      <a:pt x="2153" y="2779"/>
                    </a:lnTo>
                    <a:lnTo>
                      <a:pt x="1854" y="2615"/>
                    </a:lnTo>
                    <a:lnTo>
                      <a:pt x="1911" y="2330"/>
                    </a:lnTo>
                    <a:lnTo>
                      <a:pt x="2211" y="2330"/>
                    </a:lnTo>
                    <a:lnTo>
                      <a:pt x="2211" y="2155"/>
                    </a:lnTo>
                    <a:lnTo>
                      <a:pt x="1911" y="2046"/>
                    </a:lnTo>
                    <a:lnTo>
                      <a:pt x="1911" y="1761"/>
                    </a:lnTo>
                    <a:lnTo>
                      <a:pt x="2153" y="1707"/>
                    </a:lnTo>
                    <a:lnTo>
                      <a:pt x="2809" y="1761"/>
                    </a:lnTo>
                    <a:lnTo>
                      <a:pt x="2809" y="1586"/>
                    </a:lnTo>
                    <a:lnTo>
                      <a:pt x="3166" y="1586"/>
                    </a:lnTo>
                    <a:lnTo>
                      <a:pt x="3397" y="1926"/>
                    </a:lnTo>
                    <a:lnTo>
                      <a:pt x="3466" y="2046"/>
                    </a:lnTo>
                    <a:lnTo>
                      <a:pt x="3765" y="2210"/>
                    </a:lnTo>
                    <a:lnTo>
                      <a:pt x="4122" y="2155"/>
                    </a:lnTo>
                    <a:lnTo>
                      <a:pt x="4893" y="1882"/>
                    </a:lnTo>
                    <a:lnTo>
                      <a:pt x="5377" y="1586"/>
                    </a:lnTo>
                    <a:lnTo>
                      <a:pt x="5320" y="1411"/>
                    </a:lnTo>
                    <a:lnTo>
                      <a:pt x="4836" y="1302"/>
                    </a:lnTo>
                    <a:lnTo>
                      <a:pt x="4893" y="853"/>
                    </a:lnTo>
                    <a:lnTo>
                      <a:pt x="4537" y="569"/>
                    </a:lnTo>
                    <a:lnTo>
                      <a:pt x="5020" y="569"/>
                    </a:lnTo>
                    <a:lnTo>
                      <a:pt x="5607" y="744"/>
                    </a:lnTo>
                    <a:lnTo>
                      <a:pt x="5792" y="569"/>
                    </a:lnTo>
                    <a:lnTo>
                      <a:pt x="6390" y="405"/>
                    </a:lnTo>
                    <a:lnTo>
                      <a:pt x="6736" y="120"/>
                    </a:lnTo>
                    <a:lnTo>
                      <a:pt x="6920" y="0"/>
                    </a:lnTo>
                    <a:lnTo>
                      <a:pt x="7047" y="405"/>
                    </a:lnTo>
                    <a:lnTo>
                      <a:pt x="7231" y="678"/>
                    </a:lnTo>
                    <a:lnTo>
                      <a:pt x="7047" y="1302"/>
                    </a:lnTo>
                    <a:lnTo>
                      <a:pt x="7231" y="1761"/>
                    </a:lnTo>
                    <a:lnTo>
                      <a:pt x="7818" y="1926"/>
                    </a:lnTo>
                    <a:lnTo>
                      <a:pt x="8405" y="1761"/>
                    </a:lnTo>
                    <a:lnTo>
                      <a:pt x="8762" y="1707"/>
                    </a:lnTo>
                    <a:lnTo>
                      <a:pt x="9073" y="1761"/>
                    </a:lnTo>
                    <a:lnTo>
                      <a:pt x="9188" y="1411"/>
                    </a:lnTo>
                    <a:lnTo>
                      <a:pt x="9672" y="1302"/>
                    </a:lnTo>
                    <a:lnTo>
                      <a:pt x="9845" y="1477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5" name="Freeform 77">
                <a:extLst>
                  <a:ext uri="{FF2B5EF4-FFF2-40B4-BE49-F238E27FC236}">
                    <a16:creationId xmlns:a16="http://schemas.microsoft.com/office/drawing/2014/main" id="{AB4DD1D0-89A5-E9F8-284E-406C218B7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541" y="5069619"/>
                <a:ext cx="229518" cy="1201951"/>
              </a:xfrm>
              <a:custGeom>
                <a:avLst/>
                <a:gdLst>
                  <a:gd name="T0" fmla="*/ 3536 w 20000"/>
                  <a:gd name="T1" fmla="*/ 0 h 20000"/>
                  <a:gd name="T2" fmla="*/ 7124 w 20000"/>
                  <a:gd name="T3" fmla="*/ 1518 h 20000"/>
                  <a:gd name="T4" fmla="*/ 10660 w 20000"/>
                  <a:gd name="T5" fmla="*/ 2504 h 20000"/>
                  <a:gd name="T6" fmla="*/ 7652 w 20000"/>
                  <a:gd name="T7" fmla="*/ 3439 h 20000"/>
                  <a:gd name="T8" fmla="*/ 7652 w 20000"/>
                  <a:gd name="T9" fmla="*/ 4274 h 20000"/>
                  <a:gd name="T10" fmla="*/ 6807 w 20000"/>
                  <a:gd name="T11" fmla="*/ 5058 h 20000"/>
                  <a:gd name="T12" fmla="*/ 4908 w 20000"/>
                  <a:gd name="T13" fmla="*/ 6717 h 20000"/>
                  <a:gd name="T14" fmla="*/ 7124 w 20000"/>
                  <a:gd name="T15" fmla="*/ 8225 h 20000"/>
                  <a:gd name="T16" fmla="*/ 5488 w 20000"/>
                  <a:gd name="T17" fmla="*/ 9472 h 20000"/>
                  <a:gd name="T18" fmla="*/ 5699 w 20000"/>
                  <a:gd name="T19" fmla="*/ 10830 h 20000"/>
                  <a:gd name="T20" fmla="*/ 6807 w 20000"/>
                  <a:gd name="T21" fmla="*/ 12700 h 20000"/>
                  <a:gd name="T22" fmla="*/ 7124 w 20000"/>
                  <a:gd name="T23" fmla="*/ 13384 h 20000"/>
                  <a:gd name="T24" fmla="*/ 9024 w 20000"/>
                  <a:gd name="T25" fmla="*/ 13957 h 20000"/>
                  <a:gd name="T26" fmla="*/ 8496 w 20000"/>
                  <a:gd name="T27" fmla="*/ 14319 h 20000"/>
                  <a:gd name="T28" fmla="*/ 9024 w 20000"/>
                  <a:gd name="T29" fmla="*/ 15304 h 20000"/>
                  <a:gd name="T30" fmla="*/ 9024 w 20000"/>
                  <a:gd name="T31" fmla="*/ 16290 h 20000"/>
                  <a:gd name="T32" fmla="*/ 7652 w 20000"/>
                  <a:gd name="T33" fmla="*/ 17486 h 20000"/>
                  <a:gd name="T34" fmla="*/ 10660 w 20000"/>
                  <a:gd name="T35" fmla="*/ 18331 h 20000"/>
                  <a:gd name="T36" fmla="*/ 17784 w 20000"/>
                  <a:gd name="T37" fmla="*/ 18693 h 20000"/>
                  <a:gd name="T38" fmla="*/ 16412 w 20000"/>
                  <a:gd name="T39" fmla="*/ 19155 h 20000"/>
                  <a:gd name="T40" fmla="*/ 14987 w 20000"/>
                  <a:gd name="T41" fmla="*/ 19990 h 20000"/>
                  <a:gd name="T42" fmla="*/ 13931 w 20000"/>
                  <a:gd name="T43" fmla="*/ 19517 h 20000"/>
                  <a:gd name="T44" fmla="*/ 11451 w 20000"/>
                  <a:gd name="T45" fmla="*/ 19155 h 20000"/>
                  <a:gd name="T46" fmla="*/ 12612 w 20000"/>
                  <a:gd name="T47" fmla="*/ 19678 h 20000"/>
                  <a:gd name="T48" fmla="*/ 9815 w 20000"/>
                  <a:gd name="T49" fmla="*/ 19316 h 20000"/>
                  <a:gd name="T50" fmla="*/ 9288 w 20000"/>
                  <a:gd name="T51" fmla="*/ 18904 h 20000"/>
                  <a:gd name="T52" fmla="*/ 9815 w 20000"/>
                  <a:gd name="T53" fmla="*/ 18592 h 20000"/>
                  <a:gd name="T54" fmla="*/ 7124 w 20000"/>
                  <a:gd name="T55" fmla="*/ 18059 h 20000"/>
                  <a:gd name="T56" fmla="*/ 6280 w 20000"/>
                  <a:gd name="T57" fmla="*/ 17597 h 20000"/>
                  <a:gd name="T58" fmla="*/ 5488 w 20000"/>
                  <a:gd name="T59" fmla="*/ 17134 h 20000"/>
                  <a:gd name="T60" fmla="*/ 6807 w 20000"/>
                  <a:gd name="T61" fmla="*/ 16400 h 20000"/>
                  <a:gd name="T62" fmla="*/ 4644 w 20000"/>
                  <a:gd name="T63" fmla="*/ 15716 h 20000"/>
                  <a:gd name="T64" fmla="*/ 1372 w 20000"/>
                  <a:gd name="T65" fmla="*/ 15043 h 20000"/>
                  <a:gd name="T66" fmla="*/ 5488 w 20000"/>
                  <a:gd name="T67" fmla="*/ 15043 h 20000"/>
                  <a:gd name="T68" fmla="*/ 5699 w 20000"/>
                  <a:gd name="T69" fmla="*/ 14057 h 20000"/>
                  <a:gd name="T70" fmla="*/ 4644 w 20000"/>
                  <a:gd name="T71" fmla="*/ 13012 h 20000"/>
                  <a:gd name="T72" fmla="*/ 1900 w 20000"/>
                  <a:gd name="T73" fmla="*/ 12348 h 20000"/>
                  <a:gd name="T74" fmla="*/ 1055 w 20000"/>
                  <a:gd name="T75" fmla="*/ 10830 h 20000"/>
                  <a:gd name="T76" fmla="*/ 1900 w 20000"/>
                  <a:gd name="T77" fmla="*/ 9060 h 20000"/>
                  <a:gd name="T78" fmla="*/ 2691 w 20000"/>
                  <a:gd name="T79" fmla="*/ 7501 h 20000"/>
                  <a:gd name="T80" fmla="*/ 1900 w 20000"/>
                  <a:gd name="T81" fmla="*/ 5631 h 20000"/>
                  <a:gd name="T82" fmla="*/ 2691 w 20000"/>
                  <a:gd name="T83" fmla="*/ 3539 h 20000"/>
                  <a:gd name="T84" fmla="*/ 2691 w 20000"/>
                  <a:gd name="T85" fmla="*/ 208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000" h="20000">
                    <a:moveTo>
                      <a:pt x="1900" y="422"/>
                    </a:moveTo>
                    <a:lnTo>
                      <a:pt x="2691" y="271"/>
                    </a:lnTo>
                    <a:lnTo>
                      <a:pt x="3536" y="0"/>
                    </a:lnTo>
                    <a:lnTo>
                      <a:pt x="4908" y="312"/>
                    </a:lnTo>
                    <a:lnTo>
                      <a:pt x="6280" y="845"/>
                    </a:lnTo>
                    <a:lnTo>
                      <a:pt x="7124" y="1518"/>
                    </a:lnTo>
                    <a:lnTo>
                      <a:pt x="8179" y="2041"/>
                    </a:lnTo>
                    <a:lnTo>
                      <a:pt x="9024" y="2504"/>
                    </a:lnTo>
                    <a:lnTo>
                      <a:pt x="10660" y="2504"/>
                    </a:lnTo>
                    <a:lnTo>
                      <a:pt x="10343" y="3127"/>
                    </a:lnTo>
                    <a:lnTo>
                      <a:pt x="8179" y="3288"/>
                    </a:lnTo>
                    <a:lnTo>
                      <a:pt x="7652" y="3439"/>
                    </a:lnTo>
                    <a:lnTo>
                      <a:pt x="7652" y="3700"/>
                    </a:lnTo>
                    <a:lnTo>
                      <a:pt x="8179" y="4113"/>
                    </a:lnTo>
                    <a:lnTo>
                      <a:pt x="7652" y="4274"/>
                    </a:lnTo>
                    <a:lnTo>
                      <a:pt x="8496" y="4525"/>
                    </a:lnTo>
                    <a:lnTo>
                      <a:pt x="7652" y="4686"/>
                    </a:lnTo>
                    <a:lnTo>
                      <a:pt x="6807" y="5058"/>
                    </a:lnTo>
                    <a:lnTo>
                      <a:pt x="5488" y="5470"/>
                    </a:lnTo>
                    <a:lnTo>
                      <a:pt x="5488" y="6204"/>
                    </a:lnTo>
                    <a:lnTo>
                      <a:pt x="4908" y="6717"/>
                    </a:lnTo>
                    <a:lnTo>
                      <a:pt x="5699" y="7129"/>
                    </a:lnTo>
                    <a:lnTo>
                      <a:pt x="6280" y="7652"/>
                    </a:lnTo>
                    <a:lnTo>
                      <a:pt x="7124" y="8225"/>
                    </a:lnTo>
                    <a:lnTo>
                      <a:pt x="6280" y="8798"/>
                    </a:lnTo>
                    <a:lnTo>
                      <a:pt x="6807" y="9311"/>
                    </a:lnTo>
                    <a:lnTo>
                      <a:pt x="5488" y="9472"/>
                    </a:lnTo>
                    <a:lnTo>
                      <a:pt x="5488" y="10156"/>
                    </a:lnTo>
                    <a:lnTo>
                      <a:pt x="6807" y="10769"/>
                    </a:lnTo>
                    <a:lnTo>
                      <a:pt x="5699" y="10830"/>
                    </a:lnTo>
                    <a:lnTo>
                      <a:pt x="5488" y="11503"/>
                    </a:lnTo>
                    <a:lnTo>
                      <a:pt x="5488" y="12127"/>
                    </a:lnTo>
                    <a:lnTo>
                      <a:pt x="6807" y="12700"/>
                    </a:lnTo>
                    <a:lnTo>
                      <a:pt x="5699" y="12599"/>
                    </a:lnTo>
                    <a:lnTo>
                      <a:pt x="5699" y="13233"/>
                    </a:lnTo>
                    <a:lnTo>
                      <a:pt x="7124" y="13384"/>
                    </a:lnTo>
                    <a:lnTo>
                      <a:pt x="7652" y="13534"/>
                    </a:lnTo>
                    <a:lnTo>
                      <a:pt x="7652" y="13957"/>
                    </a:lnTo>
                    <a:lnTo>
                      <a:pt x="9024" y="13957"/>
                    </a:lnTo>
                    <a:lnTo>
                      <a:pt x="9024" y="14218"/>
                    </a:lnTo>
                    <a:lnTo>
                      <a:pt x="7652" y="14218"/>
                    </a:lnTo>
                    <a:lnTo>
                      <a:pt x="8496" y="14319"/>
                    </a:lnTo>
                    <a:lnTo>
                      <a:pt x="9024" y="14630"/>
                    </a:lnTo>
                    <a:lnTo>
                      <a:pt x="9024" y="14942"/>
                    </a:lnTo>
                    <a:lnTo>
                      <a:pt x="9024" y="15304"/>
                    </a:lnTo>
                    <a:lnTo>
                      <a:pt x="9024" y="15716"/>
                    </a:lnTo>
                    <a:lnTo>
                      <a:pt x="8496" y="16028"/>
                    </a:lnTo>
                    <a:lnTo>
                      <a:pt x="9024" y="16290"/>
                    </a:lnTo>
                    <a:lnTo>
                      <a:pt x="8496" y="16712"/>
                    </a:lnTo>
                    <a:lnTo>
                      <a:pt x="7124" y="16973"/>
                    </a:lnTo>
                    <a:lnTo>
                      <a:pt x="7652" y="17486"/>
                    </a:lnTo>
                    <a:lnTo>
                      <a:pt x="9024" y="17798"/>
                    </a:lnTo>
                    <a:lnTo>
                      <a:pt x="10660" y="17798"/>
                    </a:lnTo>
                    <a:lnTo>
                      <a:pt x="10660" y="18331"/>
                    </a:lnTo>
                    <a:lnTo>
                      <a:pt x="12823" y="18693"/>
                    </a:lnTo>
                    <a:lnTo>
                      <a:pt x="14987" y="18693"/>
                    </a:lnTo>
                    <a:lnTo>
                      <a:pt x="17784" y="18693"/>
                    </a:lnTo>
                    <a:lnTo>
                      <a:pt x="19947" y="18844"/>
                    </a:lnTo>
                    <a:lnTo>
                      <a:pt x="18311" y="18904"/>
                    </a:lnTo>
                    <a:lnTo>
                      <a:pt x="16412" y="19155"/>
                    </a:lnTo>
                    <a:lnTo>
                      <a:pt x="16095" y="19417"/>
                    </a:lnTo>
                    <a:lnTo>
                      <a:pt x="16095" y="19829"/>
                    </a:lnTo>
                    <a:lnTo>
                      <a:pt x="14987" y="19990"/>
                    </a:lnTo>
                    <a:lnTo>
                      <a:pt x="13931" y="19930"/>
                    </a:lnTo>
                    <a:lnTo>
                      <a:pt x="12823" y="19678"/>
                    </a:lnTo>
                    <a:lnTo>
                      <a:pt x="13931" y="19517"/>
                    </a:lnTo>
                    <a:lnTo>
                      <a:pt x="14987" y="19417"/>
                    </a:lnTo>
                    <a:lnTo>
                      <a:pt x="13931" y="19105"/>
                    </a:lnTo>
                    <a:lnTo>
                      <a:pt x="11451" y="19155"/>
                    </a:lnTo>
                    <a:lnTo>
                      <a:pt x="13351" y="19417"/>
                    </a:lnTo>
                    <a:lnTo>
                      <a:pt x="12612" y="19578"/>
                    </a:lnTo>
                    <a:lnTo>
                      <a:pt x="12612" y="19678"/>
                    </a:lnTo>
                    <a:lnTo>
                      <a:pt x="11187" y="19578"/>
                    </a:lnTo>
                    <a:lnTo>
                      <a:pt x="11451" y="19417"/>
                    </a:lnTo>
                    <a:lnTo>
                      <a:pt x="9815" y="19316"/>
                    </a:lnTo>
                    <a:lnTo>
                      <a:pt x="10343" y="19105"/>
                    </a:lnTo>
                    <a:lnTo>
                      <a:pt x="9288" y="19256"/>
                    </a:lnTo>
                    <a:lnTo>
                      <a:pt x="9288" y="18904"/>
                    </a:lnTo>
                    <a:lnTo>
                      <a:pt x="11187" y="18904"/>
                    </a:lnTo>
                    <a:lnTo>
                      <a:pt x="11187" y="18693"/>
                    </a:lnTo>
                    <a:lnTo>
                      <a:pt x="9815" y="18592"/>
                    </a:lnTo>
                    <a:lnTo>
                      <a:pt x="9288" y="18743"/>
                    </a:lnTo>
                    <a:lnTo>
                      <a:pt x="8179" y="18472"/>
                    </a:lnTo>
                    <a:lnTo>
                      <a:pt x="7124" y="18059"/>
                    </a:lnTo>
                    <a:lnTo>
                      <a:pt x="7124" y="18019"/>
                    </a:lnTo>
                    <a:lnTo>
                      <a:pt x="5488" y="17647"/>
                    </a:lnTo>
                    <a:lnTo>
                      <a:pt x="6280" y="17597"/>
                    </a:lnTo>
                    <a:lnTo>
                      <a:pt x="5699" y="17335"/>
                    </a:lnTo>
                    <a:lnTo>
                      <a:pt x="6807" y="17335"/>
                    </a:lnTo>
                    <a:lnTo>
                      <a:pt x="5488" y="17134"/>
                    </a:lnTo>
                    <a:lnTo>
                      <a:pt x="4908" y="16662"/>
                    </a:lnTo>
                    <a:lnTo>
                      <a:pt x="4908" y="16400"/>
                    </a:lnTo>
                    <a:lnTo>
                      <a:pt x="6807" y="16400"/>
                    </a:lnTo>
                    <a:lnTo>
                      <a:pt x="5488" y="16028"/>
                    </a:lnTo>
                    <a:lnTo>
                      <a:pt x="3536" y="16028"/>
                    </a:lnTo>
                    <a:lnTo>
                      <a:pt x="4644" y="15716"/>
                    </a:lnTo>
                    <a:lnTo>
                      <a:pt x="1900" y="15455"/>
                    </a:lnTo>
                    <a:lnTo>
                      <a:pt x="1055" y="15556"/>
                    </a:lnTo>
                    <a:lnTo>
                      <a:pt x="1372" y="15043"/>
                    </a:lnTo>
                    <a:lnTo>
                      <a:pt x="3536" y="15043"/>
                    </a:lnTo>
                    <a:lnTo>
                      <a:pt x="4644" y="15455"/>
                    </a:lnTo>
                    <a:lnTo>
                      <a:pt x="5488" y="15043"/>
                    </a:lnTo>
                    <a:lnTo>
                      <a:pt x="4644" y="14470"/>
                    </a:lnTo>
                    <a:lnTo>
                      <a:pt x="4908" y="14369"/>
                    </a:lnTo>
                    <a:lnTo>
                      <a:pt x="5699" y="14057"/>
                    </a:lnTo>
                    <a:lnTo>
                      <a:pt x="4644" y="13957"/>
                    </a:lnTo>
                    <a:lnTo>
                      <a:pt x="4644" y="13645"/>
                    </a:lnTo>
                    <a:lnTo>
                      <a:pt x="4644" y="13012"/>
                    </a:lnTo>
                    <a:lnTo>
                      <a:pt x="4644" y="12448"/>
                    </a:lnTo>
                    <a:lnTo>
                      <a:pt x="2691" y="12448"/>
                    </a:lnTo>
                    <a:lnTo>
                      <a:pt x="1900" y="12348"/>
                    </a:lnTo>
                    <a:lnTo>
                      <a:pt x="1372" y="11926"/>
                    </a:lnTo>
                    <a:lnTo>
                      <a:pt x="1900" y="11453"/>
                    </a:lnTo>
                    <a:lnTo>
                      <a:pt x="1055" y="10830"/>
                    </a:lnTo>
                    <a:lnTo>
                      <a:pt x="0" y="10106"/>
                    </a:lnTo>
                    <a:lnTo>
                      <a:pt x="1055" y="9744"/>
                    </a:lnTo>
                    <a:lnTo>
                      <a:pt x="1900" y="9060"/>
                    </a:lnTo>
                    <a:lnTo>
                      <a:pt x="2691" y="8326"/>
                    </a:lnTo>
                    <a:lnTo>
                      <a:pt x="2691" y="7712"/>
                    </a:lnTo>
                    <a:lnTo>
                      <a:pt x="2691" y="7501"/>
                    </a:lnTo>
                    <a:lnTo>
                      <a:pt x="1900" y="6828"/>
                    </a:lnTo>
                    <a:lnTo>
                      <a:pt x="1900" y="6305"/>
                    </a:lnTo>
                    <a:lnTo>
                      <a:pt x="1900" y="5631"/>
                    </a:lnTo>
                    <a:lnTo>
                      <a:pt x="2480" y="4897"/>
                    </a:lnTo>
                    <a:lnTo>
                      <a:pt x="2691" y="4213"/>
                    </a:lnTo>
                    <a:lnTo>
                      <a:pt x="2691" y="3539"/>
                    </a:lnTo>
                    <a:lnTo>
                      <a:pt x="2480" y="2866"/>
                    </a:lnTo>
                    <a:lnTo>
                      <a:pt x="2691" y="2614"/>
                    </a:lnTo>
                    <a:lnTo>
                      <a:pt x="2691" y="2081"/>
                    </a:lnTo>
                    <a:lnTo>
                      <a:pt x="2691" y="1156"/>
                    </a:lnTo>
                    <a:lnTo>
                      <a:pt x="1900" y="422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6" name="Freeform 76">
                <a:extLst>
                  <a:ext uri="{FF2B5EF4-FFF2-40B4-BE49-F238E27FC236}">
                    <a16:creationId xmlns:a16="http://schemas.microsoft.com/office/drawing/2014/main" id="{83625ACB-E8A2-50A0-CE4F-7E5C2C650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680" y="6217210"/>
                <a:ext cx="80030" cy="92110"/>
              </a:xfrm>
              <a:custGeom>
                <a:avLst/>
                <a:gdLst>
                  <a:gd name="T0" fmla="*/ 14242 w 20000"/>
                  <a:gd name="T1" fmla="*/ 0 h 20000"/>
                  <a:gd name="T2" fmla="*/ 16667 w 20000"/>
                  <a:gd name="T3" fmla="*/ 9605 h 20000"/>
                  <a:gd name="T4" fmla="*/ 19848 w 20000"/>
                  <a:gd name="T5" fmla="*/ 18421 h 20000"/>
                  <a:gd name="T6" fmla="*/ 11818 w 20000"/>
                  <a:gd name="T7" fmla="*/ 19868 h 20000"/>
                  <a:gd name="T8" fmla="*/ 0 w 20000"/>
                  <a:gd name="T9" fmla="*/ 16447 h 20000"/>
                  <a:gd name="T10" fmla="*/ 15758 w 20000"/>
                  <a:gd name="T11" fmla="*/ 15000 h 20000"/>
                  <a:gd name="T12" fmla="*/ 9545 w 20000"/>
                  <a:gd name="T13" fmla="*/ 9605 h 20000"/>
                  <a:gd name="T14" fmla="*/ 11818 w 20000"/>
                  <a:gd name="T15" fmla="*/ 6184 h 20000"/>
                  <a:gd name="T16" fmla="*/ 6515 w 20000"/>
                  <a:gd name="T17" fmla="*/ 7500 h 20000"/>
                  <a:gd name="T18" fmla="*/ 6515 w 20000"/>
                  <a:gd name="T19" fmla="*/ 2105 h 20000"/>
                  <a:gd name="T20" fmla="*/ 9545 w 20000"/>
                  <a:gd name="T21" fmla="*/ 0 h 20000"/>
                  <a:gd name="T22" fmla="*/ 14242 w 20000"/>
                  <a:gd name="T23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000" h="20000">
                    <a:moveTo>
                      <a:pt x="14242" y="0"/>
                    </a:moveTo>
                    <a:lnTo>
                      <a:pt x="16667" y="9605"/>
                    </a:lnTo>
                    <a:lnTo>
                      <a:pt x="19848" y="18421"/>
                    </a:lnTo>
                    <a:lnTo>
                      <a:pt x="11818" y="19868"/>
                    </a:lnTo>
                    <a:lnTo>
                      <a:pt x="0" y="16447"/>
                    </a:lnTo>
                    <a:lnTo>
                      <a:pt x="15758" y="15000"/>
                    </a:lnTo>
                    <a:lnTo>
                      <a:pt x="9545" y="9605"/>
                    </a:lnTo>
                    <a:lnTo>
                      <a:pt x="11818" y="6184"/>
                    </a:lnTo>
                    <a:lnTo>
                      <a:pt x="6515" y="7500"/>
                    </a:lnTo>
                    <a:lnTo>
                      <a:pt x="6515" y="2105"/>
                    </a:lnTo>
                    <a:lnTo>
                      <a:pt x="9545" y="0"/>
                    </a:lnTo>
                    <a:lnTo>
                      <a:pt x="14242" y="0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7" name="Freeform 73">
                <a:extLst>
                  <a:ext uri="{FF2B5EF4-FFF2-40B4-BE49-F238E27FC236}">
                    <a16:creationId xmlns:a16="http://schemas.microsoft.com/office/drawing/2014/main" id="{6F87C7DA-E34D-60EC-7C04-03407EC139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9683" y="4545653"/>
                <a:ext cx="157039" cy="172139"/>
              </a:xfrm>
              <a:custGeom>
                <a:avLst/>
                <a:gdLst>
                  <a:gd name="T0" fmla="*/ 7538 w 20000"/>
                  <a:gd name="T1" fmla="*/ 0 h 20000"/>
                  <a:gd name="T2" fmla="*/ 11538 w 20000"/>
                  <a:gd name="T3" fmla="*/ 1825 h 20000"/>
                  <a:gd name="T4" fmla="*/ 13538 w 20000"/>
                  <a:gd name="T5" fmla="*/ 3228 h 20000"/>
                  <a:gd name="T6" fmla="*/ 16000 w 20000"/>
                  <a:gd name="T7" fmla="*/ 3228 h 20000"/>
                  <a:gd name="T8" fmla="*/ 17923 w 20000"/>
                  <a:gd name="T9" fmla="*/ 4000 h 20000"/>
                  <a:gd name="T10" fmla="*/ 19923 w 20000"/>
                  <a:gd name="T11" fmla="*/ 6877 h 20000"/>
                  <a:gd name="T12" fmla="*/ 17923 w 20000"/>
                  <a:gd name="T13" fmla="*/ 9404 h 20000"/>
                  <a:gd name="T14" fmla="*/ 14769 w 20000"/>
                  <a:gd name="T15" fmla="*/ 12632 h 20000"/>
                  <a:gd name="T16" fmla="*/ 10692 w 20000"/>
                  <a:gd name="T17" fmla="*/ 14175 h 20000"/>
                  <a:gd name="T18" fmla="*/ 8308 w 20000"/>
                  <a:gd name="T19" fmla="*/ 17053 h 20000"/>
                  <a:gd name="T20" fmla="*/ 7154 w 20000"/>
                  <a:gd name="T21" fmla="*/ 19930 h 20000"/>
                  <a:gd name="T22" fmla="*/ 4385 w 20000"/>
                  <a:gd name="T23" fmla="*/ 18456 h 20000"/>
                  <a:gd name="T24" fmla="*/ 2385 w 20000"/>
                  <a:gd name="T25" fmla="*/ 18105 h 20000"/>
                  <a:gd name="T26" fmla="*/ 3154 w 20000"/>
                  <a:gd name="T27" fmla="*/ 15228 h 20000"/>
                  <a:gd name="T28" fmla="*/ 3923 w 20000"/>
                  <a:gd name="T29" fmla="*/ 15228 h 20000"/>
                  <a:gd name="T30" fmla="*/ 4385 w 20000"/>
                  <a:gd name="T31" fmla="*/ 12632 h 20000"/>
                  <a:gd name="T32" fmla="*/ 3923 w 20000"/>
                  <a:gd name="T33" fmla="*/ 11579 h 20000"/>
                  <a:gd name="T34" fmla="*/ 2385 w 20000"/>
                  <a:gd name="T35" fmla="*/ 12632 h 20000"/>
                  <a:gd name="T36" fmla="*/ 0 w 20000"/>
                  <a:gd name="T37" fmla="*/ 11579 h 20000"/>
                  <a:gd name="T38" fmla="*/ 1231 w 20000"/>
                  <a:gd name="T39" fmla="*/ 10456 h 20000"/>
                  <a:gd name="T40" fmla="*/ 769 w 20000"/>
                  <a:gd name="T41" fmla="*/ 7579 h 20000"/>
                  <a:gd name="T42" fmla="*/ 2000 w 20000"/>
                  <a:gd name="T43" fmla="*/ 6877 h 20000"/>
                  <a:gd name="T44" fmla="*/ 2000 w 20000"/>
                  <a:gd name="T45" fmla="*/ 5754 h 20000"/>
                  <a:gd name="T46" fmla="*/ 3154 w 20000"/>
                  <a:gd name="T47" fmla="*/ 4000 h 20000"/>
                  <a:gd name="T48" fmla="*/ 3154 w 20000"/>
                  <a:gd name="T49" fmla="*/ 2105 h 20000"/>
                  <a:gd name="T50" fmla="*/ 4385 w 20000"/>
                  <a:gd name="T51" fmla="*/ 1825 h 20000"/>
                  <a:gd name="T52" fmla="*/ 7538 w 20000"/>
                  <a:gd name="T53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0000" h="20000">
                    <a:moveTo>
                      <a:pt x="7538" y="0"/>
                    </a:moveTo>
                    <a:lnTo>
                      <a:pt x="11538" y="1825"/>
                    </a:lnTo>
                    <a:lnTo>
                      <a:pt x="13538" y="3228"/>
                    </a:lnTo>
                    <a:lnTo>
                      <a:pt x="16000" y="3228"/>
                    </a:lnTo>
                    <a:lnTo>
                      <a:pt x="17923" y="4000"/>
                    </a:lnTo>
                    <a:lnTo>
                      <a:pt x="19923" y="6877"/>
                    </a:lnTo>
                    <a:lnTo>
                      <a:pt x="17923" y="9404"/>
                    </a:lnTo>
                    <a:lnTo>
                      <a:pt x="14769" y="12632"/>
                    </a:lnTo>
                    <a:lnTo>
                      <a:pt x="10692" y="14175"/>
                    </a:lnTo>
                    <a:lnTo>
                      <a:pt x="8308" y="17053"/>
                    </a:lnTo>
                    <a:lnTo>
                      <a:pt x="7154" y="19930"/>
                    </a:lnTo>
                    <a:lnTo>
                      <a:pt x="4385" y="18456"/>
                    </a:lnTo>
                    <a:lnTo>
                      <a:pt x="2385" y="18105"/>
                    </a:lnTo>
                    <a:lnTo>
                      <a:pt x="3154" y="15228"/>
                    </a:lnTo>
                    <a:lnTo>
                      <a:pt x="3923" y="15228"/>
                    </a:lnTo>
                    <a:lnTo>
                      <a:pt x="4385" y="12632"/>
                    </a:lnTo>
                    <a:lnTo>
                      <a:pt x="3923" y="11579"/>
                    </a:lnTo>
                    <a:lnTo>
                      <a:pt x="2385" y="12632"/>
                    </a:lnTo>
                    <a:lnTo>
                      <a:pt x="0" y="11579"/>
                    </a:lnTo>
                    <a:lnTo>
                      <a:pt x="1231" y="10456"/>
                    </a:lnTo>
                    <a:lnTo>
                      <a:pt x="769" y="7579"/>
                    </a:lnTo>
                    <a:lnTo>
                      <a:pt x="2000" y="6877"/>
                    </a:lnTo>
                    <a:lnTo>
                      <a:pt x="2000" y="5754"/>
                    </a:lnTo>
                    <a:lnTo>
                      <a:pt x="3154" y="4000"/>
                    </a:lnTo>
                    <a:lnTo>
                      <a:pt x="3154" y="2105"/>
                    </a:lnTo>
                    <a:lnTo>
                      <a:pt x="4385" y="1825"/>
                    </a:lnTo>
                    <a:lnTo>
                      <a:pt x="7538" y="0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8" name="Freeform 71">
                <a:extLst>
                  <a:ext uri="{FF2B5EF4-FFF2-40B4-BE49-F238E27FC236}">
                    <a16:creationId xmlns:a16="http://schemas.microsoft.com/office/drawing/2014/main" id="{C0D5B396-F9D1-B7B9-C9A3-152370E80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199" y="4362944"/>
                <a:ext cx="125330" cy="185729"/>
              </a:xfrm>
              <a:custGeom>
                <a:avLst/>
                <a:gdLst>
                  <a:gd name="T0" fmla="*/ 6957 w 20000"/>
                  <a:gd name="T1" fmla="*/ 0 h 20000"/>
                  <a:gd name="T2" fmla="*/ 12947 w 20000"/>
                  <a:gd name="T3" fmla="*/ 2671 h 20000"/>
                  <a:gd name="T4" fmla="*/ 11014 w 20000"/>
                  <a:gd name="T5" fmla="*/ 5472 h 20000"/>
                  <a:gd name="T6" fmla="*/ 13430 w 20000"/>
                  <a:gd name="T7" fmla="*/ 4430 h 20000"/>
                  <a:gd name="T8" fmla="*/ 18357 w 20000"/>
                  <a:gd name="T9" fmla="*/ 6450 h 20000"/>
                  <a:gd name="T10" fmla="*/ 17391 w 20000"/>
                  <a:gd name="T11" fmla="*/ 9186 h 20000"/>
                  <a:gd name="T12" fmla="*/ 14396 w 20000"/>
                  <a:gd name="T13" fmla="*/ 10163 h 20000"/>
                  <a:gd name="T14" fmla="*/ 13430 w 20000"/>
                  <a:gd name="T15" fmla="*/ 12508 h 20000"/>
                  <a:gd name="T16" fmla="*/ 17391 w 20000"/>
                  <a:gd name="T17" fmla="*/ 14202 h 20000"/>
                  <a:gd name="T18" fmla="*/ 19903 w 20000"/>
                  <a:gd name="T19" fmla="*/ 18632 h 20000"/>
                  <a:gd name="T20" fmla="*/ 16908 w 20000"/>
                  <a:gd name="T21" fmla="*/ 18893 h 20000"/>
                  <a:gd name="T22" fmla="*/ 11981 w 20000"/>
                  <a:gd name="T23" fmla="*/ 19935 h 20000"/>
                  <a:gd name="T24" fmla="*/ 6957 w 20000"/>
                  <a:gd name="T25" fmla="*/ 18893 h 20000"/>
                  <a:gd name="T26" fmla="*/ 5507 w 20000"/>
                  <a:gd name="T27" fmla="*/ 16221 h 20000"/>
                  <a:gd name="T28" fmla="*/ 6957 w 20000"/>
                  <a:gd name="T29" fmla="*/ 12508 h 20000"/>
                  <a:gd name="T30" fmla="*/ 5507 w 20000"/>
                  <a:gd name="T31" fmla="*/ 10814 h 20000"/>
                  <a:gd name="T32" fmla="*/ 4444 w 20000"/>
                  <a:gd name="T33" fmla="*/ 8404 h 20000"/>
                  <a:gd name="T34" fmla="*/ 2899 w 20000"/>
                  <a:gd name="T35" fmla="*/ 9186 h 20000"/>
                  <a:gd name="T36" fmla="*/ 0 w 20000"/>
                  <a:gd name="T37" fmla="*/ 7101 h 20000"/>
                  <a:gd name="T38" fmla="*/ 1353 w 20000"/>
                  <a:gd name="T39" fmla="*/ 5472 h 20000"/>
                  <a:gd name="T40" fmla="*/ 1353 w 20000"/>
                  <a:gd name="T41" fmla="*/ 4430 h 20000"/>
                  <a:gd name="T42" fmla="*/ 4444 w 20000"/>
                  <a:gd name="T43" fmla="*/ 3713 h 20000"/>
                  <a:gd name="T44" fmla="*/ 2899 w 20000"/>
                  <a:gd name="T45" fmla="*/ 2020 h 20000"/>
                  <a:gd name="T46" fmla="*/ 6957 w 20000"/>
                  <a:gd name="T47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000" h="20000">
                    <a:moveTo>
                      <a:pt x="6957" y="0"/>
                    </a:moveTo>
                    <a:lnTo>
                      <a:pt x="12947" y="2671"/>
                    </a:lnTo>
                    <a:lnTo>
                      <a:pt x="11014" y="5472"/>
                    </a:lnTo>
                    <a:lnTo>
                      <a:pt x="13430" y="4430"/>
                    </a:lnTo>
                    <a:lnTo>
                      <a:pt x="18357" y="6450"/>
                    </a:lnTo>
                    <a:lnTo>
                      <a:pt x="17391" y="9186"/>
                    </a:lnTo>
                    <a:lnTo>
                      <a:pt x="14396" y="10163"/>
                    </a:lnTo>
                    <a:lnTo>
                      <a:pt x="13430" y="12508"/>
                    </a:lnTo>
                    <a:lnTo>
                      <a:pt x="17391" y="14202"/>
                    </a:lnTo>
                    <a:lnTo>
                      <a:pt x="19903" y="18632"/>
                    </a:lnTo>
                    <a:lnTo>
                      <a:pt x="16908" y="18893"/>
                    </a:lnTo>
                    <a:lnTo>
                      <a:pt x="11981" y="19935"/>
                    </a:lnTo>
                    <a:lnTo>
                      <a:pt x="6957" y="18893"/>
                    </a:lnTo>
                    <a:lnTo>
                      <a:pt x="5507" y="16221"/>
                    </a:lnTo>
                    <a:lnTo>
                      <a:pt x="6957" y="12508"/>
                    </a:lnTo>
                    <a:lnTo>
                      <a:pt x="5507" y="10814"/>
                    </a:lnTo>
                    <a:lnTo>
                      <a:pt x="4444" y="8404"/>
                    </a:lnTo>
                    <a:lnTo>
                      <a:pt x="2899" y="9186"/>
                    </a:lnTo>
                    <a:lnTo>
                      <a:pt x="0" y="7101"/>
                    </a:lnTo>
                    <a:lnTo>
                      <a:pt x="1353" y="5472"/>
                    </a:lnTo>
                    <a:lnTo>
                      <a:pt x="1353" y="4430"/>
                    </a:lnTo>
                    <a:lnTo>
                      <a:pt x="4444" y="3713"/>
                    </a:lnTo>
                    <a:lnTo>
                      <a:pt x="2899" y="2020"/>
                    </a:lnTo>
                    <a:lnTo>
                      <a:pt x="6957" y="0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9" name="Freeform 40">
                <a:extLst>
                  <a:ext uri="{FF2B5EF4-FFF2-40B4-BE49-F238E27FC236}">
                    <a16:creationId xmlns:a16="http://schemas.microsoft.com/office/drawing/2014/main" id="{0F5B9D74-4B3F-35CC-F99A-06852107D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4043" y="4242145"/>
                <a:ext cx="323138" cy="452997"/>
              </a:xfrm>
              <a:custGeom>
                <a:avLst/>
                <a:gdLst>
                  <a:gd name="T0" fmla="*/ 3701 w 20000"/>
                  <a:gd name="T1" fmla="*/ 5513 h 20000"/>
                  <a:gd name="T2" fmla="*/ 5047 w 20000"/>
                  <a:gd name="T3" fmla="*/ 3728 h 20000"/>
                  <a:gd name="T4" fmla="*/ 6206 w 20000"/>
                  <a:gd name="T5" fmla="*/ 2503 h 20000"/>
                  <a:gd name="T6" fmla="*/ 8112 w 20000"/>
                  <a:gd name="T7" fmla="*/ 1917 h 20000"/>
                  <a:gd name="T8" fmla="*/ 10879 w 20000"/>
                  <a:gd name="T9" fmla="*/ 1092 h 20000"/>
                  <a:gd name="T10" fmla="*/ 11850 w 20000"/>
                  <a:gd name="T11" fmla="*/ 426 h 20000"/>
                  <a:gd name="T12" fmla="*/ 13383 w 20000"/>
                  <a:gd name="T13" fmla="*/ 426 h 20000"/>
                  <a:gd name="T14" fmla="*/ 11850 w 20000"/>
                  <a:gd name="T15" fmla="*/ 826 h 20000"/>
                  <a:gd name="T16" fmla="*/ 10654 w 20000"/>
                  <a:gd name="T17" fmla="*/ 2237 h 20000"/>
                  <a:gd name="T18" fmla="*/ 9869 w 20000"/>
                  <a:gd name="T19" fmla="*/ 3329 h 20000"/>
                  <a:gd name="T20" fmla="*/ 10280 w 20000"/>
                  <a:gd name="T21" fmla="*/ 3995 h 20000"/>
                  <a:gd name="T22" fmla="*/ 11252 w 20000"/>
                  <a:gd name="T23" fmla="*/ 6205 h 20000"/>
                  <a:gd name="T24" fmla="*/ 14916 w 20000"/>
                  <a:gd name="T25" fmla="*/ 6897 h 20000"/>
                  <a:gd name="T26" fmla="*/ 19364 w 20000"/>
                  <a:gd name="T27" fmla="*/ 7723 h 20000"/>
                  <a:gd name="T28" fmla="*/ 18804 w 20000"/>
                  <a:gd name="T29" fmla="*/ 10200 h 20000"/>
                  <a:gd name="T30" fmla="*/ 18991 w 20000"/>
                  <a:gd name="T31" fmla="*/ 11585 h 20000"/>
                  <a:gd name="T32" fmla="*/ 19963 w 20000"/>
                  <a:gd name="T33" fmla="*/ 13795 h 20000"/>
                  <a:gd name="T34" fmla="*/ 18991 w 20000"/>
                  <a:gd name="T35" fmla="*/ 12676 h 20000"/>
                  <a:gd name="T36" fmla="*/ 17832 w 20000"/>
                  <a:gd name="T37" fmla="*/ 13076 h 20000"/>
                  <a:gd name="T38" fmla="*/ 14916 w 20000"/>
                  <a:gd name="T39" fmla="*/ 13076 h 20000"/>
                  <a:gd name="T40" fmla="*/ 15888 w 20000"/>
                  <a:gd name="T41" fmla="*/ 14061 h 20000"/>
                  <a:gd name="T42" fmla="*/ 14916 w 20000"/>
                  <a:gd name="T43" fmla="*/ 14487 h 20000"/>
                  <a:gd name="T44" fmla="*/ 15701 w 20000"/>
                  <a:gd name="T45" fmla="*/ 15579 h 20000"/>
                  <a:gd name="T46" fmla="*/ 14916 w 20000"/>
                  <a:gd name="T47" fmla="*/ 19973 h 20000"/>
                  <a:gd name="T48" fmla="*/ 13944 w 20000"/>
                  <a:gd name="T49" fmla="*/ 19281 h 20000"/>
                  <a:gd name="T50" fmla="*/ 13159 w 20000"/>
                  <a:gd name="T51" fmla="*/ 17763 h 20000"/>
                  <a:gd name="T52" fmla="*/ 10879 w 20000"/>
                  <a:gd name="T53" fmla="*/ 18029 h 20000"/>
                  <a:gd name="T54" fmla="*/ 9308 w 20000"/>
                  <a:gd name="T55" fmla="*/ 17097 h 20000"/>
                  <a:gd name="T56" fmla="*/ 6804 w 20000"/>
                  <a:gd name="T57" fmla="*/ 15313 h 20000"/>
                  <a:gd name="T58" fmla="*/ 5234 w 20000"/>
                  <a:gd name="T59" fmla="*/ 14887 h 20000"/>
                  <a:gd name="T60" fmla="*/ 3140 w 20000"/>
                  <a:gd name="T61" fmla="*/ 14594 h 20000"/>
                  <a:gd name="T62" fmla="*/ 224 w 20000"/>
                  <a:gd name="T63" fmla="*/ 13395 h 20000"/>
                  <a:gd name="T64" fmla="*/ 598 w 20000"/>
                  <a:gd name="T65" fmla="*/ 11984 h 20000"/>
                  <a:gd name="T66" fmla="*/ 2692 w 20000"/>
                  <a:gd name="T67" fmla="*/ 10466 h 20000"/>
                  <a:gd name="T68" fmla="*/ 2692 w 20000"/>
                  <a:gd name="T69" fmla="*/ 9374 h 20000"/>
                  <a:gd name="T70" fmla="*/ 2692 w 20000"/>
                  <a:gd name="T71" fmla="*/ 7590 h 20000"/>
                  <a:gd name="T72" fmla="*/ 1757 w 20000"/>
                  <a:gd name="T73" fmla="*/ 6471 h 20000"/>
                  <a:gd name="T74" fmla="*/ 2542 w 20000"/>
                  <a:gd name="T75" fmla="*/ 6205 h 20000"/>
                  <a:gd name="T76" fmla="*/ 3140 w 20000"/>
                  <a:gd name="T77" fmla="*/ 468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000" h="20000">
                    <a:moveTo>
                      <a:pt x="3140" y="4687"/>
                    </a:moveTo>
                    <a:lnTo>
                      <a:pt x="3701" y="5513"/>
                    </a:lnTo>
                    <a:lnTo>
                      <a:pt x="3701" y="4687"/>
                    </a:lnTo>
                    <a:lnTo>
                      <a:pt x="5047" y="3728"/>
                    </a:lnTo>
                    <a:lnTo>
                      <a:pt x="5832" y="3595"/>
                    </a:lnTo>
                    <a:lnTo>
                      <a:pt x="6206" y="2503"/>
                    </a:lnTo>
                    <a:lnTo>
                      <a:pt x="7589" y="1811"/>
                    </a:lnTo>
                    <a:lnTo>
                      <a:pt x="8112" y="1917"/>
                    </a:lnTo>
                    <a:lnTo>
                      <a:pt x="8336" y="1518"/>
                    </a:lnTo>
                    <a:lnTo>
                      <a:pt x="10879" y="1092"/>
                    </a:lnTo>
                    <a:lnTo>
                      <a:pt x="11626" y="826"/>
                    </a:lnTo>
                    <a:lnTo>
                      <a:pt x="11850" y="426"/>
                    </a:lnTo>
                    <a:lnTo>
                      <a:pt x="12785" y="0"/>
                    </a:lnTo>
                    <a:lnTo>
                      <a:pt x="13383" y="426"/>
                    </a:lnTo>
                    <a:lnTo>
                      <a:pt x="12785" y="719"/>
                    </a:lnTo>
                    <a:lnTo>
                      <a:pt x="11850" y="826"/>
                    </a:lnTo>
                    <a:lnTo>
                      <a:pt x="11626" y="1518"/>
                    </a:lnTo>
                    <a:lnTo>
                      <a:pt x="10654" y="2237"/>
                    </a:lnTo>
                    <a:lnTo>
                      <a:pt x="9869" y="2903"/>
                    </a:lnTo>
                    <a:lnTo>
                      <a:pt x="9869" y="3329"/>
                    </a:lnTo>
                    <a:lnTo>
                      <a:pt x="9869" y="3995"/>
                    </a:lnTo>
                    <a:lnTo>
                      <a:pt x="10280" y="3995"/>
                    </a:lnTo>
                    <a:lnTo>
                      <a:pt x="11252" y="5379"/>
                    </a:lnTo>
                    <a:lnTo>
                      <a:pt x="11252" y="6205"/>
                    </a:lnTo>
                    <a:lnTo>
                      <a:pt x="12411" y="6897"/>
                    </a:lnTo>
                    <a:lnTo>
                      <a:pt x="14916" y="6897"/>
                    </a:lnTo>
                    <a:lnTo>
                      <a:pt x="15888" y="7723"/>
                    </a:lnTo>
                    <a:lnTo>
                      <a:pt x="19364" y="7723"/>
                    </a:lnTo>
                    <a:lnTo>
                      <a:pt x="18430" y="8815"/>
                    </a:lnTo>
                    <a:lnTo>
                      <a:pt x="18804" y="10200"/>
                    </a:lnTo>
                    <a:lnTo>
                      <a:pt x="19364" y="10892"/>
                    </a:lnTo>
                    <a:lnTo>
                      <a:pt x="18991" y="11585"/>
                    </a:lnTo>
                    <a:lnTo>
                      <a:pt x="19364" y="12410"/>
                    </a:lnTo>
                    <a:lnTo>
                      <a:pt x="19963" y="13795"/>
                    </a:lnTo>
                    <a:lnTo>
                      <a:pt x="19738" y="13502"/>
                    </a:lnTo>
                    <a:lnTo>
                      <a:pt x="18991" y="12676"/>
                    </a:lnTo>
                    <a:lnTo>
                      <a:pt x="17832" y="12676"/>
                    </a:lnTo>
                    <a:lnTo>
                      <a:pt x="17832" y="13076"/>
                    </a:lnTo>
                    <a:lnTo>
                      <a:pt x="15701" y="12969"/>
                    </a:lnTo>
                    <a:lnTo>
                      <a:pt x="14916" y="13076"/>
                    </a:lnTo>
                    <a:lnTo>
                      <a:pt x="14916" y="13795"/>
                    </a:lnTo>
                    <a:lnTo>
                      <a:pt x="15888" y="14061"/>
                    </a:lnTo>
                    <a:lnTo>
                      <a:pt x="15888" y="14487"/>
                    </a:lnTo>
                    <a:lnTo>
                      <a:pt x="14916" y="14487"/>
                    </a:lnTo>
                    <a:lnTo>
                      <a:pt x="14692" y="15153"/>
                    </a:lnTo>
                    <a:lnTo>
                      <a:pt x="15701" y="15579"/>
                    </a:lnTo>
                    <a:lnTo>
                      <a:pt x="15888" y="16405"/>
                    </a:lnTo>
                    <a:lnTo>
                      <a:pt x="14916" y="19973"/>
                    </a:lnTo>
                    <a:lnTo>
                      <a:pt x="14692" y="19973"/>
                    </a:lnTo>
                    <a:lnTo>
                      <a:pt x="13944" y="19281"/>
                    </a:lnTo>
                    <a:lnTo>
                      <a:pt x="14318" y="18189"/>
                    </a:lnTo>
                    <a:lnTo>
                      <a:pt x="13159" y="17763"/>
                    </a:lnTo>
                    <a:lnTo>
                      <a:pt x="11850" y="17497"/>
                    </a:lnTo>
                    <a:lnTo>
                      <a:pt x="10879" y="18029"/>
                    </a:lnTo>
                    <a:lnTo>
                      <a:pt x="9869" y="18029"/>
                    </a:lnTo>
                    <a:lnTo>
                      <a:pt x="9308" y="17097"/>
                    </a:lnTo>
                    <a:lnTo>
                      <a:pt x="7738" y="16272"/>
                    </a:lnTo>
                    <a:lnTo>
                      <a:pt x="6804" y="15313"/>
                    </a:lnTo>
                    <a:lnTo>
                      <a:pt x="5832" y="15153"/>
                    </a:lnTo>
                    <a:lnTo>
                      <a:pt x="5234" y="14887"/>
                    </a:lnTo>
                    <a:lnTo>
                      <a:pt x="4299" y="14594"/>
                    </a:lnTo>
                    <a:lnTo>
                      <a:pt x="3140" y="14594"/>
                    </a:lnTo>
                    <a:lnTo>
                      <a:pt x="2131" y="14061"/>
                    </a:lnTo>
                    <a:lnTo>
                      <a:pt x="224" y="13395"/>
                    </a:lnTo>
                    <a:lnTo>
                      <a:pt x="0" y="12969"/>
                    </a:lnTo>
                    <a:lnTo>
                      <a:pt x="598" y="11984"/>
                    </a:lnTo>
                    <a:lnTo>
                      <a:pt x="2542" y="11158"/>
                    </a:lnTo>
                    <a:lnTo>
                      <a:pt x="2692" y="10466"/>
                    </a:lnTo>
                    <a:lnTo>
                      <a:pt x="2542" y="10067"/>
                    </a:lnTo>
                    <a:lnTo>
                      <a:pt x="2692" y="9374"/>
                    </a:lnTo>
                    <a:lnTo>
                      <a:pt x="2542" y="8389"/>
                    </a:lnTo>
                    <a:lnTo>
                      <a:pt x="2692" y="7590"/>
                    </a:lnTo>
                    <a:lnTo>
                      <a:pt x="2542" y="7190"/>
                    </a:lnTo>
                    <a:lnTo>
                      <a:pt x="1757" y="6471"/>
                    </a:lnTo>
                    <a:lnTo>
                      <a:pt x="2131" y="5939"/>
                    </a:lnTo>
                    <a:lnTo>
                      <a:pt x="2542" y="6205"/>
                    </a:lnTo>
                    <a:lnTo>
                      <a:pt x="3140" y="5513"/>
                    </a:lnTo>
                    <a:lnTo>
                      <a:pt x="3140" y="4687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0" name="Freeform 35">
                <a:extLst>
                  <a:ext uri="{FF2B5EF4-FFF2-40B4-BE49-F238E27FC236}">
                    <a16:creationId xmlns:a16="http://schemas.microsoft.com/office/drawing/2014/main" id="{112DAFD5-B6B2-08EB-6C55-7A2D27680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8550" y="5126998"/>
                <a:ext cx="235558" cy="238578"/>
              </a:xfrm>
              <a:custGeom>
                <a:avLst/>
                <a:gdLst>
                  <a:gd name="T0" fmla="*/ 0 w 20000"/>
                  <a:gd name="T1" fmla="*/ 5772 h 20000"/>
                  <a:gd name="T2" fmla="*/ 1337 w 20000"/>
                  <a:gd name="T3" fmla="*/ 3696 h 20000"/>
                  <a:gd name="T4" fmla="*/ 823 w 20000"/>
                  <a:gd name="T5" fmla="*/ 2076 h 20000"/>
                  <a:gd name="T6" fmla="*/ 2108 w 20000"/>
                  <a:gd name="T7" fmla="*/ 810 h 20000"/>
                  <a:gd name="T8" fmla="*/ 2108 w 20000"/>
                  <a:gd name="T9" fmla="*/ 0 h 20000"/>
                  <a:gd name="T10" fmla="*/ 8792 w 20000"/>
                  <a:gd name="T11" fmla="*/ 0 h 20000"/>
                  <a:gd name="T12" fmla="*/ 10386 w 20000"/>
                  <a:gd name="T13" fmla="*/ 1570 h 20000"/>
                  <a:gd name="T14" fmla="*/ 11671 w 20000"/>
                  <a:gd name="T15" fmla="*/ 6278 h 20000"/>
                  <a:gd name="T16" fmla="*/ 16504 w 20000"/>
                  <a:gd name="T17" fmla="*/ 6532 h 20000"/>
                  <a:gd name="T18" fmla="*/ 18098 w 20000"/>
                  <a:gd name="T19" fmla="*/ 10532 h 20000"/>
                  <a:gd name="T20" fmla="*/ 18920 w 20000"/>
                  <a:gd name="T21" fmla="*/ 9924 h 20000"/>
                  <a:gd name="T22" fmla="*/ 19949 w 20000"/>
                  <a:gd name="T23" fmla="*/ 11038 h 20000"/>
                  <a:gd name="T24" fmla="*/ 19434 w 20000"/>
                  <a:gd name="T25" fmla="*/ 13114 h 20000"/>
                  <a:gd name="T26" fmla="*/ 19949 w 20000"/>
                  <a:gd name="T27" fmla="*/ 15190 h 20000"/>
                  <a:gd name="T28" fmla="*/ 19434 w 20000"/>
                  <a:gd name="T29" fmla="*/ 17266 h 20000"/>
                  <a:gd name="T30" fmla="*/ 17584 w 20000"/>
                  <a:gd name="T31" fmla="*/ 18886 h 20000"/>
                  <a:gd name="T32" fmla="*/ 15424 w 20000"/>
                  <a:gd name="T33" fmla="*/ 19949 h 20000"/>
                  <a:gd name="T34" fmla="*/ 13316 w 20000"/>
                  <a:gd name="T35" fmla="*/ 18886 h 20000"/>
                  <a:gd name="T36" fmla="*/ 10900 w 20000"/>
                  <a:gd name="T37" fmla="*/ 18633 h 20000"/>
                  <a:gd name="T38" fmla="*/ 11671 w 20000"/>
                  <a:gd name="T39" fmla="*/ 16506 h 20000"/>
                  <a:gd name="T40" fmla="*/ 12494 w 20000"/>
                  <a:gd name="T41" fmla="*/ 15190 h 20000"/>
                  <a:gd name="T42" fmla="*/ 13059 w 20000"/>
                  <a:gd name="T43" fmla="*/ 13367 h 20000"/>
                  <a:gd name="T44" fmla="*/ 11979 w 20000"/>
                  <a:gd name="T45" fmla="*/ 12608 h 20000"/>
                  <a:gd name="T46" fmla="*/ 9563 w 20000"/>
                  <a:gd name="T47" fmla="*/ 12101 h 20000"/>
                  <a:gd name="T48" fmla="*/ 7455 w 20000"/>
                  <a:gd name="T49" fmla="*/ 11038 h 20000"/>
                  <a:gd name="T50" fmla="*/ 4833 w 20000"/>
                  <a:gd name="T51" fmla="*/ 10532 h 20000"/>
                  <a:gd name="T52" fmla="*/ 2622 w 20000"/>
                  <a:gd name="T53" fmla="*/ 8405 h 20000"/>
                  <a:gd name="T54" fmla="*/ 0 w 20000"/>
                  <a:gd name="T55" fmla="*/ 577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000" h="20000">
                    <a:moveTo>
                      <a:pt x="0" y="5772"/>
                    </a:moveTo>
                    <a:lnTo>
                      <a:pt x="1337" y="3696"/>
                    </a:lnTo>
                    <a:lnTo>
                      <a:pt x="823" y="2076"/>
                    </a:lnTo>
                    <a:lnTo>
                      <a:pt x="2108" y="810"/>
                    </a:lnTo>
                    <a:lnTo>
                      <a:pt x="2108" y="0"/>
                    </a:lnTo>
                    <a:lnTo>
                      <a:pt x="8792" y="0"/>
                    </a:lnTo>
                    <a:lnTo>
                      <a:pt x="10386" y="1570"/>
                    </a:lnTo>
                    <a:lnTo>
                      <a:pt x="11671" y="6278"/>
                    </a:lnTo>
                    <a:lnTo>
                      <a:pt x="16504" y="6532"/>
                    </a:lnTo>
                    <a:lnTo>
                      <a:pt x="18098" y="10532"/>
                    </a:lnTo>
                    <a:lnTo>
                      <a:pt x="18920" y="9924"/>
                    </a:lnTo>
                    <a:lnTo>
                      <a:pt x="19949" y="11038"/>
                    </a:lnTo>
                    <a:lnTo>
                      <a:pt x="19434" y="13114"/>
                    </a:lnTo>
                    <a:lnTo>
                      <a:pt x="19949" y="15190"/>
                    </a:lnTo>
                    <a:lnTo>
                      <a:pt x="19434" y="17266"/>
                    </a:lnTo>
                    <a:lnTo>
                      <a:pt x="17584" y="18886"/>
                    </a:lnTo>
                    <a:lnTo>
                      <a:pt x="15424" y="19949"/>
                    </a:lnTo>
                    <a:lnTo>
                      <a:pt x="13316" y="18886"/>
                    </a:lnTo>
                    <a:lnTo>
                      <a:pt x="10900" y="18633"/>
                    </a:lnTo>
                    <a:lnTo>
                      <a:pt x="11671" y="16506"/>
                    </a:lnTo>
                    <a:lnTo>
                      <a:pt x="12494" y="15190"/>
                    </a:lnTo>
                    <a:lnTo>
                      <a:pt x="13059" y="13367"/>
                    </a:lnTo>
                    <a:lnTo>
                      <a:pt x="11979" y="12608"/>
                    </a:lnTo>
                    <a:lnTo>
                      <a:pt x="9563" y="12101"/>
                    </a:lnTo>
                    <a:lnTo>
                      <a:pt x="7455" y="11038"/>
                    </a:lnTo>
                    <a:lnTo>
                      <a:pt x="4833" y="10532"/>
                    </a:lnTo>
                    <a:lnTo>
                      <a:pt x="2622" y="8405"/>
                    </a:lnTo>
                    <a:lnTo>
                      <a:pt x="0" y="5772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1" name="Freeform 34">
                <a:extLst>
                  <a:ext uri="{FF2B5EF4-FFF2-40B4-BE49-F238E27FC236}">
                    <a16:creationId xmlns:a16="http://schemas.microsoft.com/office/drawing/2014/main" id="{66086E92-0003-AA03-24A8-2C6EC2C50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2134" y="4580383"/>
                <a:ext cx="344277" cy="516416"/>
              </a:xfrm>
              <a:custGeom>
                <a:avLst/>
                <a:gdLst>
                  <a:gd name="T0" fmla="*/ 8546 w 20000"/>
                  <a:gd name="T1" fmla="*/ 0 h 20000"/>
                  <a:gd name="T2" fmla="*/ 9107 w 20000"/>
                  <a:gd name="T3" fmla="*/ 234 h 20000"/>
                  <a:gd name="T4" fmla="*/ 10018 w 20000"/>
                  <a:gd name="T5" fmla="*/ 374 h 20000"/>
                  <a:gd name="T6" fmla="*/ 10893 w 20000"/>
                  <a:gd name="T7" fmla="*/ 1193 h 20000"/>
                  <a:gd name="T8" fmla="*/ 12329 w 20000"/>
                  <a:gd name="T9" fmla="*/ 1918 h 20000"/>
                  <a:gd name="T10" fmla="*/ 12890 w 20000"/>
                  <a:gd name="T11" fmla="*/ 2760 h 20000"/>
                  <a:gd name="T12" fmla="*/ 13835 w 20000"/>
                  <a:gd name="T13" fmla="*/ 2760 h 20000"/>
                  <a:gd name="T14" fmla="*/ 14711 w 20000"/>
                  <a:gd name="T15" fmla="*/ 2292 h 20000"/>
                  <a:gd name="T16" fmla="*/ 15972 w 20000"/>
                  <a:gd name="T17" fmla="*/ 2526 h 20000"/>
                  <a:gd name="T18" fmla="*/ 17058 w 20000"/>
                  <a:gd name="T19" fmla="*/ 2901 h 20000"/>
                  <a:gd name="T20" fmla="*/ 16708 w 20000"/>
                  <a:gd name="T21" fmla="*/ 3860 h 20000"/>
                  <a:gd name="T22" fmla="*/ 17408 w 20000"/>
                  <a:gd name="T23" fmla="*/ 4468 h 20000"/>
                  <a:gd name="T24" fmla="*/ 16182 w 20000"/>
                  <a:gd name="T25" fmla="*/ 4468 h 20000"/>
                  <a:gd name="T26" fmla="*/ 13625 w 20000"/>
                  <a:gd name="T27" fmla="*/ 5310 h 20000"/>
                  <a:gd name="T28" fmla="*/ 12890 w 20000"/>
                  <a:gd name="T29" fmla="*/ 6058 h 20000"/>
                  <a:gd name="T30" fmla="*/ 12750 w 20000"/>
                  <a:gd name="T31" fmla="*/ 7018 h 20000"/>
                  <a:gd name="T32" fmla="*/ 11804 w 20000"/>
                  <a:gd name="T33" fmla="*/ 7368 h 20000"/>
                  <a:gd name="T34" fmla="*/ 11804 w 20000"/>
                  <a:gd name="T35" fmla="*/ 8585 h 20000"/>
                  <a:gd name="T36" fmla="*/ 12750 w 20000"/>
                  <a:gd name="T37" fmla="*/ 9544 h 20000"/>
                  <a:gd name="T38" fmla="*/ 13625 w 20000"/>
                  <a:gd name="T39" fmla="*/ 10175 h 20000"/>
                  <a:gd name="T40" fmla="*/ 14711 w 20000"/>
                  <a:gd name="T41" fmla="*/ 10526 h 20000"/>
                  <a:gd name="T42" fmla="*/ 16182 w 20000"/>
                  <a:gd name="T43" fmla="*/ 10526 h 20000"/>
                  <a:gd name="T44" fmla="*/ 17058 w 20000"/>
                  <a:gd name="T45" fmla="*/ 10175 h 20000"/>
                  <a:gd name="T46" fmla="*/ 17058 w 20000"/>
                  <a:gd name="T47" fmla="*/ 11743 h 20000"/>
                  <a:gd name="T48" fmla="*/ 17618 w 20000"/>
                  <a:gd name="T49" fmla="*/ 11743 h 20000"/>
                  <a:gd name="T50" fmla="*/ 18529 w 20000"/>
                  <a:gd name="T51" fmla="*/ 11743 h 20000"/>
                  <a:gd name="T52" fmla="*/ 19965 w 20000"/>
                  <a:gd name="T53" fmla="*/ 13310 h 20000"/>
                  <a:gd name="T54" fmla="*/ 19440 w 20000"/>
                  <a:gd name="T55" fmla="*/ 14620 h 20000"/>
                  <a:gd name="T56" fmla="*/ 19440 w 20000"/>
                  <a:gd name="T57" fmla="*/ 15485 h 20000"/>
                  <a:gd name="T58" fmla="*/ 19054 w 20000"/>
                  <a:gd name="T59" fmla="*/ 16585 h 20000"/>
                  <a:gd name="T60" fmla="*/ 18354 w 20000"/>
                  <a:gd name="T61" fmla="*/ 16444 h 20000"/>
                  <a:gd name="T62" fmla="*/ 18354 w 20000"/>
                  <a:gd name="T63" fmla="*/ 17053 h 20000"/>
                  <a:gd name="T64" fmla="*/ 19440 w 20000"/>
                  <a:gd name="T65" fmla="*/ 17661 h 20000"/>
                  <a:gd name="T66" fmla="*/ 19790 w 20000"/>
                  <a:gd name="T67" fmla="*/ 17661 h 20000"/>
                  <a:gd name="T68" fmla="*/ 19440 w 20000"/>
                  <a:gd name="T69" fmla="*/ 18152 h 20000"/>
                  <a:gd name="T70" fmla="*/ 19054 w 20000"/>
                  <a:gd name="T71" fmla="*/ 18994 h 20000"/>
                  <a:gd name="T72" fmla="*/ 18529 w 20000"/>
                  <a:gd name="T73" fmla="*/ 19602 h 20000"/>
                  <a:gd name="T74" fmla="*/ 17968 w 20000"/>
                  <a:gd name="T75" fmla="*/ 19977 h 20000"/>
                  <a:gd name="T76" fmla="*/ 16532 w 20000"/>
                  <a:gd name="T77" fmla="*/ 19111 h 20000"/>
                  <a:gd name="T78" fmla="*/ 15061 w 20000"/>
                  <a:gd name="T79" fmla="*/ 18386 h 20000"/>
                  <a:gd name="T80" fmla="*/ 12329 w 20000"/>
                  <a:gd name="T81" fmla="*/ 17427 h 20000"/>
                  <a:gd name="T82" fmla="*/ 10368 w 20000"/>
                  <a:gd name="T83" fmla="*/ 16585 h 20000"/>
                  <a:gd name="T84" fmla="*/ 8371 w 20000"/>
                  <a:gd name="T85" fmla="*/ 15135 h 20000"/>
                  <a:gd name="T86" fmla="*/ 7671 w 20000"/>
                  <a:gd name="T87" fmla="*/ 13567 h 20000"/>
                  <a:gd name="T88" fmla="*/ 6550 w 20000"/>
                  <a:gd name="T89" fmla="*/ 12936 h 20000"/>
                  <a:gd name="T90" fmla="*/ 6025 w 20000"/>
                  <a:gd name="T91" fmla="*/ 11743 h 20000"/>
                  <a:gd name="T92" fmla="*/ 4729 w 20000"/>
                  <a:gd name="T93" fmla="*/ 10526 h 20000"/>
                  <a:gd name="T94" fmla="*/ 3818 w 20000"/>
                  <a:gd name="T95" fmla="*/ 9170 h 20000"/>
                  <a:gd name="T96" fmla="*/ 2382 w 20000"/>
                  <a:gd name="T97" fmla="*/ 7626 h 20000"/>
                  <a:gd name="T98" fmla="*/ 0 w 20000"/>
                  <a:gd name="T99" fmla="*/ 6292 h 20000"/>
                  <a:gd name="T100" fmla="*/ 0 w 20000"/>
                  <a:gd name="T101" fmla="*/ 4725 h 20000"/>
                  <a:gd name="T102" fmla="*/ 736 w 20000"/>
                  <a:gd name="T103" fmla="*/ 4094 h 20000"/>
                  <a:gd name="T104" fmla="*/ 1821 w 20000"/>
                  <a:gd name="T105" fmla="*/ 3766 h 20000"/>
                  <a:gd name="T106" fmla="*/ 1471 w 20000"/>
                  <a:gd name="T107" fmla="*/ 4725 h 20000"/>
                  <a:gd name="T108" fmla="*/ 2382 w 20000"/>
                  <a:gd name="T109" fmla="*/ 4819 h 20000"/>
                  <a:gd name="T110" fmla="*/ 3643 w 20000"/>
                  <a:gd name="T111" fmla="*/ 5310 h 20000"/>
                  <a:gd name="T112" fmla="*/ 4168 w 20000"/>
                  <a:gd name="T113" fmla="*/ 4351 h 20000"/>
                  <a:gd name="T114" fmla="*/ 5289 w 20000"/>
                  <a:gd name="T115" fmla="*/ 3392 h 20000"/>
                  <a:gd name="T116" fmla="*/ 7110 w 20000"/>
                  <a:gd name="T117" fmla="*/ 2901 h 20000"/>
                  <a:gd name="T118" fmla="*/ 8546 w 20000"/>
                  <a:gd name="T119" fmla="*/ 1801 h 20000"/>
                  <a:gd name="T120" fmla="*/ 9457 w 20000"/>
                  <a:gd name="T121" fmla="*/ 959 h 20000"/>
                  <a:gd name="T122" fmla="*/ 8546 w 20000"/>
                  <a:gd name="T123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000" h="20000">
                    <a:moveTo>
                      <a:pt x="8546" y="0"/>
                    </a:moveTo>
                    <a:lnTo>
                      <a:pt x="9107" y="234"/>
                    </a:lnTo>
                    <a:lnTo>
                      <a:pt x="10018" y="374"/>
                    </a:lnTo>
                    <a:lnTo>
                      <a:pt x="10893" y="1193"/>
                    </a:lnTo>
                    <a:lnTo>
                      <a:pt x="12329" y="1918"/>
                    </a:lnTo>
                    <a:lnTo>
                      <a:pt x="12890" y="2760"/>
                    </a:lnTo>
                    <a:lnTo>
                      <a:pt x="13835" y="2760"/>
                    </a:lnTo>
                    <a:lnTo>
                      <a:pt x="14711" y="2292"/>
                    </a:lnTo>
                    <a:lnTo>
                      <a:pt x="15972" y="2526"/>
                    </a:lnTo>
                    <a:lnTo>
                      <a:pt x="17058" y="2901"/>
                    </a:lnTo>
                    <a:lnTo>
                      <a:pt x="16708" y="3860"/>
                    </a:lnTo>
                    <a:lnTo>
                      <a:pt x="17408" y="4468"/>
                    </a:lnTo>
                    <a:lnTo>
                      <a:pt x="16182" y="4468"/>
                    </a:lnTo>
                    <a:lnTo>
                      <a:pt x="13625" y="5310"/>
                    </a:lnTo>
                    <a:lnTo>
                      <a:pt x="12890" y="6058"/>
                    </a:lnTo>
                    <a:lnTo>
                      <a:pt x="12750" y="7018"/>
                    </a:lnTo>
                    <a:lnTo>
                      <a:pt x="11804" y="7368"/>
                    </a:lnTo>
                    <a:lnTo>
                      <a:pt x="11804" y="8585"/>
                    </a:lnTo>
                    <a:lnTo>
                      <a:pt x="12750" y="9544"/>
                    </a:lnTo>
                    <a:lnTo>
                      <a:pt x="13625" y="10175"/>
                    </a:lnTo>
                    <a:lnTo>
                      <a:pt x="14711" y="10526"/>
                    </a:lnTo>
                    <a:lnTo>
                      <a:pt x="16182" y="10526"/>
                    </a:lnTo>
                    <a:lnTo>
                      <a:pt x="17058" y="10175"/>
                    </a:lnTo>
                    <a:lnTo>
                      <a:pt x="17058" y="11743"/>
                    </a:lnTo>
                    <a:lnTo>
                      <a:pt x="17618" y="11743"/>
                    </a:lnTo>
                    <a:lnTo>
                      <a:pt x="18529" y="11743"/>
                    </a:lnTo>
                    <a:lnTo>
                      <a:pt x="19965" y="13310"/>
                    </a:lnTo>
                    <a:lnTo>
                      <a:pt x="19440" y="14620"/>
                    </a:lnTo>
                    <a:lnTo>
                      <a:pt x="19440" y="15485"/>
                    </a:lnTo>
                    <a:lnTo>
                      <a:pt x="19054" y="16585"/>
                    </a:lnTo>
                    <a:lnTo>
                      <a:pt x="18354" y="16444"/>
                    </a:lnTo>
                    <a:lnTo>
                      <a:pt x="18354" y="17053"/>
                    </a:lnTo>
                    <a:lnTo>
                      <a:pt x="19440" y="17661"/>
                    </a:lnTo>
                    <a:lnTo>
                      <a:pt x="19790" y="17661"/>
                    </a:lnTo>
                    <a:lnTo>
                      <a:pt x="19440" y="18152"/>
                    </a:lnTo>
                    <a:lnTo>
                      <a:pt x="19054" y="18994"/>
                    </a:lnTo>
                    <a:lnTo>
                      <a:pt x="18529" y="19602"/>
                    </a:lnTo>
                    <a:lnTo>
                      <a:pt x="17968" y="19977"/>
                    </a:lnTo>
                    <a:lnTo>
                      <a:pt x="16532" y="19111"/>
                    </a:lnTo>
                    <a:lnTo>
                      <a:pt x="15061" y="18386"/>
                    </a:lnTo>
                    <a:lnTo>
                      <a:pt x="12329" y="17427"/>
                    </a:lnTo>
                    <a:lnTo>
                      <a:pt x="10368" y="16585"/>
                    </a:lnTo>
                    <a:lnTo>
                      <a:pt x="8371" y="15135"/>
                    </a:lnTo>
                    <a:lnTo>
                      <a:pt x="7671" y="13567"/>
                    </a:lnTo>
                    <a:lnTo>
                      <a:pt x="6550" y="12936"/>
                    </a:lnTo>
                    <a:lnTo>
                      <a:pt x="6025" y="11743"/>
                    </a:lnTo>
                    <a:lnTo>
                      <a:pt x="4729" y="10526"/>
                    </a:lnTo>
                    <a:lnTo>
                      <a:pt x="3818" y="9170"/>
                    </a:lnTo>
                    <a:lnTo>
                      <a:pt x="2382" y="7626"/>
                    </a:lnTo>
                    <a:lnTo>
                      <a:pt x="0" y="6292"/>
                    </a:lnTo>
                    <a:lnTo>
                      <a:pt x="0" y="4725"/>
                    </a:lnTo>
                    <a:lnTo>
                      <a:pt x="736" y="4094"/>
                    </a:lnTo>
                    <a:lnTo>
                      <a:pt x="1821" y="3766"/>
                    </a:lnTo>
                    <a:lnTo>
                      <a:pt x="1471" y="4725"/>
                    </a:lnTo>
                    <a:lnTo>
                      <a:pt x="2382" y="4819"/>
                    </a:lnTo>
                    <a:lnTo>
                      <a:pt x="3643" y="5310"/>
                    </a:lnTo>
                    <a:lnTo>
                      <a:pt x="4168" y="4351"/>
                    </a:lnTo>
                    <a:lnTo>
                      <a:pt x="5289" y="3392"/>
                    </a:lnTo>
                    <a:lnTo>
                      <a:pt x="7110" y="2901"/>
                    </a:lnTo>
                    <a:lnTo>
                      <a:pt x="8546" y="1801"/>
                    </a:lnTo>
                    <a:lnTo>
                      <a:pt x="9457" y="959"/>
                    </a:lnTo>
                    <a:lnTo>
                      <a:pt x="8546" y="0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2" name="Freeform 32">
                <a:extLst>
                  <a:ext uri="{FF2B5EF4-FFF2-40B4-BE49-F238E27FC236}">
                    <a16:creationId xmlns:a16="http://schemas.microsoft.com/office/drawing/2014/main" id="{15E547A0-D4F4-6086-9ED6-73DADB360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249" y="4423344"/>
                <a:ext cx="116269" cy="116270"/>
              </a:xfrm>
              <a:custGeom>
                <a:avLst/>
                <a:gdLst>
                  <a:gd name="T0" fmla="*/ 5285 w 20000"/>
                  <a:gd name="T1" fmla="*/ 0 h 20000"/>
                  <a:gd name="T2" fmla="*/ 10777 w 20000"/>
                  <a:gd name="T3" fmla="*/ 1563 h 20000"/>
                  <a:gd name="T4" fmla="*/ 15026 w 20000"/>
                  <a:gd name="T5" fmla="*/ 0 h 20000"/>
                  <a:gd name="T6" fmla="*/ 19896 w 20000"/>
                  <a:gd name="T7" fmla="*/ 1563 h 20000"/>
                  <a:gd name="T8" fmla="*/ 17202 w 20000"/>
                  <a:gd name="T9" fmla="*/ 4271 h 20000"/>
                  <a:gd name="T10" fmla="*/ 18238 w 20000"/>
                  <a:gd name="T11" fmla="*/ 10208 h 20000"/>
                  <a:gd name="T12" fmla="*/ 19275 w 20000"/>
                  <a:gd name="T13" fmla="*/ 12917 h 20000"/>
                  <a:gd name="T14" fmla="*/ 16684 w 20000"/>
                  <a:gd name="T15" fmla="*/ 17188 h 20000"/>
                  <a:gd name="T16" fmla="*/ 15026 w 20000"/>
                  <a:gd name="T17" fmla="*/ 15625 h 20000"/>
                  <a:gd name="T18" fmla="*/ 10777 w 20000"/>
                  <a:gd name="T19" fmla="*/ 16667 h 20000"/>
                  <a:gd name="T20" fmla="*/ 9741 w 20000"/>
                  <a:gd name="T21" fmla="*/ 19896 h 20000"/>
                  <a:gd name="T22" fmla="*/ 6943 w 20000"/>
                  <a:gd name="T23" fmla="*/ 19375 h 20000"/>
                  <a:gd name="T24" fmla="*/ 4249 w 20000"/>
                  <a:gd name="T25" fmla="*/ 12292 h 20000"/>
                  <a:gd name="T26" fmla="*/ 0 w 20000"/>
                  <a:gd name="T27" fmla="*/ 9688 h 20000"/>
                  <a:gd name="T28" fmla="*/ 1036 w 20000"/>
                  <a:gd name="T29" fmla="*/ 5938 h 20000"/>
                  <a:gd name="T30" fmla="*/ 4249 w 20000"/>
                  <a:gd name="T31" fmla="*/ 4271 h 20000"/>
                  <a:gd name="T32" fmla="*/ 5285 w 20000"/>
                  <a:gd name="T33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000" h="20000">
                    <a:moveTo>
                      <a:pt x="5285" y="0"/>
                    </a:moveTo>
                    <a:lnTo>
                      <a:pt x="10777" y="1563"/>
                    </a:lnTo>
                    <a:lnTo>
                      <a:pt x="15026" y="0"/>
                    </a:lnTo>
                    <a:lnTo>
                      <a:pt x="19896" y="1563"/>
                    </a:lnTo>
                    <a:lnTo>
                      <a:pt x="17202" y="4271"/>
                    </a:lnTo>
                    <a:lnTo>
                      <a:pt x="18238" y="10208"/>
                    </a:lnTo>
                    <a:lnTo>
                      <a:pt x="19275" y="12917"/>
                    </a:lnTo>
                    <a:lnTo>
                      <a:pt x="16684" y="17188"/>
                    </a:lnTo>
                    <a:lnTo>
                      <a:pt x="15026" y="15625"/>
                    </a:lnTo>
                    <a:lnTo>
                      <a:pt x="10777" y="16667"/>
                    </a:lnTo>
                    <a:lnTo>
                      <a:pt x="9741" y="19896"/>
                    </a:lnTo>
                    <a:lnTo>
                      <a:pt x="6943" y="19375"/>
                    </a:lnTo>
                    <a:lnTo>
                      <a:pt x="4249" y="12292"/>
                    </a:lnTo>
                    <a:lnTo>
                      <a:pt x="0" y="9688"/>
                    </a:lnTo>
                    <a:lnTo>
                      <a:pt x="1036" y="5938"/>
                    </a:lnTo>
                    <a:lnTo>
                      <a:pt x="4249" y="4271"/>
                    </a:lnTo>
                    <a:lnTo>
                      <a:pt x="5285" y="0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3" name="Freeform 31">
                <a:extLst>
                  <a:ext uri="{FF2B5EF4-FFF2-40B4-BE49-F238E27FC236}">
                    <a16:creationId xmlns:a16="http://schemas.microsoft.com/office/drawing/2014/main" id="{44FAB183-65B8-0CC7-6887-9942FC7A9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1058" y="5438056"/>
                <a:ext cx="131369" cy="150999"/>
              </a:xfrm>
              <a:custGeom>
                <a:avLst/>
                <a:gdLst>
                  <a:gd name="T0" fmla="*/ 2385 w 20000"/>
                  <a:gd name="T1" fmla="*/ 0 h 20000"/>
                  <a:gd name="T2" fmla="*/ 3761 w 20000"/>
                  <a:gd name="T3" fmla="*/ 0 h 20000"/>
                  <a:gd name="T4" fmla="*/ 8991 w 20000"/>
                  <a:gd name="T5" fmla="*/ 3280 h 20000"/>
                  <a:gd name="T6" fmla="*/ 11284 w 20000"/>
                  <a:gd name="T7" fmla="*/ 3280 h 20000"/>
                  <a:gd name="T8" fmla="*/ 15138 w 20000"/>
                  <a:gd name="T9" fmla="*/ 5840 h 20000"/>
                  <a:gd name="T10" fmla="*/ 19908 w 20000"/>
                  <a:gd name="T11" fmla="*/ 9120 h 20000"/>
                  <a:gd name="T12" fmla="*/ 18899 w 20000"/>
                  <a:gd name="T13" fmla="*/ 11280 h 20000"/>
                  <a:gd name="T14" fmla="*/ 19908 w 20000"/>
                  <a:gd name="T15" fmla="*/ 14080 h 20000"/>
                  <a:gd name="T16" fmla="*/ 17523 w 20000"/>
                  <a:gd name="T17" fmla="*/ 17440 h 20000"/>
                  <a:gd name="T18" fmla="*/ 15138 w 20000"/>
                  <a:gd name="T19" fmla="*/ 19440 h 20000"/>
                  <a:gd name="T20" fmla="*/ 9908 w 20000"/>
                  <a:gd name="T21" fmla="*/ 19920 h 20000"/>
                  <a:gd name="T22" fmla="*/ 6147 w 20000"/>
                  <a:gd name="T23" fmla="*/ 17840 h 20000"/>
                  <a:gd name="T24" fmla="*/ 2844 w 20000"/>
                  <a:gd name="T25" fmla="*/ 17440 h 20000"/>
                  <a:gd name="T26" fmla="*/ 0 w 20000"/>
                  <a:gd name="T27" fmla="*/ 16160 h 20000"/>
                  <a:gd name="T28" fmla="*/ 0 w 20000"/>
                  <a:gd name="T29" fmla="*/ 12480 h 20000"/>
                  <a:gd name="T30" fmla="*/ 0 w 20000"/>
                  <a:gd name="T31" fmla="*/ 12080 h 20000"/>
                  <a:gd name="T32" fmla="*/ 0 w 20000"/>
                  <a:gd name="T33" fmla="*/ 10000 h 20000"/>
                  <a:gd name="T34" fmla="*/ 0 w 20000"/>
                  <a:gd name="T35" fmla="*/ 6720 h 20000"/>
                  <a:gd name="T36" fmla="*/ 367 w 20000"/>
                  <a:gd name="T37" fmla="*/ 3280 h 20000"/>
                  <a:gd name="T38" fmla="*/ 367 w 20000"/>
                  <a:gd name="T39" fmla="*/ 480 h 20000"/>
                  <a:gd name="T40" fmla="*/ 2385 w 20000"/>
                  <a:gd name="T41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000" h="20000">
                    <a:moveTo>
                      <a:pt x="2385" y="0"/>
                    </a:moveTo>
                    <a:lnTo>
                      <a:pt x="3761" y="0"/>
                    </a:lnTo>
                    <a:lnTo>
                      <a:pt x="8991" y="3280"/>
                    </a:lnTo>
                    <a:lnTo>
                      <a:pt x="11284" y="3280"/>
                    </a:lnTo>
                    <a:lnTo>
                      <a:pt x="15138" y="5840"/>
                    </a:lnTo>
                    <a:lnTo>
                      <a:pt x="19908" y="9120"/>
                    </a:lnTo>
                    <a:lnTo>
                      <a:pt x="18899" y="11280"/>
                    </a:lnTo>
                    <a:lnTo>
                      <a:pt x="19908" y="14080"/>
                    </a:lnTo>
                    <a:lnTo>
                      <a:pt x="17523" y="17440"/>
                    </a:lnTo>
                    <a:lnTo>
                      <a:pt x="15138" y="19440"/>
                    </a:lnTo>
                    <a:lnTo>
                      <a:pt x="9908" y="19920"/>
                    </a:lnTo>
                    <a:lnTo>
                      <a:pt x="6147" y="17840"/>
                    </a:lnTo>
                    <a:lnTo>
                      <a:pt x="2844" y="17440"/>
                    </a:lnTo>
                    <a:lnTo>
                      <a:pt x="0" y="16160"/>
                    </a:lnTo>
                    <a:lnTo>
                      <a:pt x="0" y="12480"/>
                    </a:lnTo>
                    <a:lnTo>
                      <a:pt x="0" y="12080"/>
                    </a:lnTo>
                    <a:lnTo>
                      <a:pt x="0" y="10000"/>
                    </a:lnTo>
                    <a:lnTo>
                      <a:pt x="0" y="6720"/>
                    </a:lnTo>
                    <a:lnTo>
                      <a:pt x="367" y="3280"/>
                    </a:lnTo>
                    <a:lnTo>
                      <a:pt x="367" y="480"/>
                    </a:lnTo>
                    <a:lnTo>
                      <a:pt x="2385" y="0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4" name="Freeform 30">
                <a:extLst>
                  <a:ext uri="{FF2B5EF4-FFF2-40B4-BE49-F238E27FC236}">
                    <a16:creationId xmlns:a16="http://schemas.microsoft.com/office/drawing/2014/main" id="{7EB2F54D-1542-093F-0BCC-ECD67E860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4101" y="4251205"/>
                <a:ext cx="360888" cy="312568"/>
              </a:xfrm>
              <a:custGeom>
                <a:avLst/>
                <a:gdLst>
                  <a:gd name="T0" fmla="*/ 2077 w 20000"/>
                  <a:gd name="T1" fmla="*/ 1429 h 20000"/>
                  <a:gd name="T2" fmla="*/ 2077 w 20000"/>
                  <a:gd name="T3" fmla="*/ 3243 h 20000"/>
                  <a:gd name="T4" fmla="*/ 2077 w 20000"/>
                  <a:gd name="T5" fmla="*/ 5598 h 20000"/>
                  <a:gd name="T6" fmla="*/ 3149 w 20000"/>
                  <a:gd name="T7" fmla="*/ 4208 h 20000"/>
                  <a:gd name="T8" fmla="*/ 3484 w 20000"/>
                  <a:gd name="T9" fmla="*/ 2008 h 20000"/>
                  <a:gd name="T10" fmla="*/ 4523 w 20000"/>
                  <a:gd name="T11" fmla="*/ 1004 h 20000"/>
                  <a:gd name="T12" fmla="*/ 5360 w 20000"/>
                  <a:gd name="T13" fmla="*/ 1429 h 20000"/>
                  <a:gd name="T14" fmla="*/ 7136 w 20000"/>
                  <a:gd name="T15" fmla="*/ 2008 h 20000"/>
                  <a:gd name="T16" fmla="*/ 9045 w 20000"/>
                  <a:gd name="T17" fmla="*/ 3012 h 20000"/>
                  <a:gd name="T18" fmla="*/ 10921 w 20000"/>
                  <a:gd name="T19" fmla="*/ 3629 h 20000"/>
                  <a:gd name="T20" fmla="*/ 14070 w 20000"/>
                  <a:gd name="T21" fmla="*/ 3243 h 20000"/>
                  <a:gd name="T22" fmla="*/ 16817 w 20000"/>
                  <a:gd name="T23" fmla="*/ 3012 h 20000"/>
                  <a:gd name="T24" fmla="*/ 16114 w 20000"/>
                  <a:gd name="T25" fmla="*/ 4208 h 20000"/>
                  <a:gd name="T26" fmla="*/ 18392 w 20000"/>
                  <a:gd name="T27" fmla="*/ 5212 h 20000"/>
                  <a:gd name="T28" fmla="*/ 19062 w 20000"/>
                  <a:gd name="T29" fmla="*/ 6409 h 20000"/>
                  <a:gd name="T30" fmla="*/ 18559 w 20000"/>
                  <a:gd name="T31" fmla="*/ 8378 h 20000"/>
                  <a:gd name="T32" fmla="*/ 18023 w 20000"/>
                  <a:gd name="T33" fmla="*/ 9807 h 20000"/>
                  <a:gd name="T34" fmla="*/ 17521 w 20000"/>
                  <a:gd name="T35" fmla="*/ 11390 h 20000"/>
                  <a:gd name="T36" fmla="*/ 17521 w 20000"/>
                  <a:gd name="T37" fmla="*/ 13591 h 20000"/>
                  <a:gd name="T38" fmla="*/ 15276 w 20000"/>
                  <a:gd name="T39" fmla="*/ 14788 h 20000"/>
                  <a:gd name="T40" fmla="*/ 12127 w 20000"/>
                  <a:gd name="T41" fmla="*/ 14208 h 20000"/>
                  <a:gd name="T42" fmla="*/ 13032 w 20000"/>
                  <a:gd name="T43" fmla="*/ 16757 h 20000"/>
                  <a:gd name="T44" fmla="*/ 14573 w 20000"/>
                  <a:gd name="T45" fmla="*/ 17761 h 20000"/>
                  <a:gd name="T46" fmla="*/ 10921 w 20000"/>
                  <a:gd name="T47" fmla="*/ 19768 h 20000"/>
                  <a:gd name="T48" fmla="*/ 9045 w 20000"/>
                  <a:gd name="T49" fmla="*/ 19382 h 20000"/>
                  <a:gd name="T50" fmla="*/ 8174 w 20000"/>
                  <a:gd name="T51" fmla="*/ 16178 h 20000"/>
                  <a:gd name="T52" fmla="*/ 7973 w 20000"/>
                  <a:gd name="T53" fmla="*/ 14208 h 20000"/>
                  <a:gd name="T54" fmla="*/ 8509 w 20000"/>
                  <a:gd name="T55" fmla="*/ 10579 h 20000"/>
                  <a:gd name="T56" fmla="*/ 4523 w 20000"/>
                  <a:gd name="T57" fmla="*/ 9382 h 20000"/>
                  <a:gd name="T58" fmla="*/ 1240 w 20000"/>
                  <a:gd name="T59" fmla="*/ 8378 h 20000"/>
                  <a:gd name="T60" fmla="*/ 369 w 20000"/>
                  <a:gd name="T61" fmla="*/ 5212 h 20000"/>
                  <a:gd name="T62" fmla="*/ 0 w 20000"/>
                  <a:gd name="T63" fmla="*/ 4208 h 20000"/>
                  <a:gd name="T64" fmla="*/ 704 w 20000"/>
                  <a:gd name="T65" fmla="*/ 2625 h 20000"/>
                  <a:gd name="T66" fmla="*/ 1742 w 20000"/>
                  <a:gd name="T67" fmla="*/ 618 h 20000"/>
                  <a:gd name="T68" fmla="*/ 3149 w 20000"/>
                  <a:gd name="T69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000" h="20000">
                    <a:moveTo>
                      <a:pt x="3149" y="0"/>
                    </a:moveTo>
                    <a:lnTo>
                      <a:pt x="2077" y="1429"/>
                    </a:lnTo>
                    <a:lnTo>
                      <a:pt x="2077" y="2008"/>
                    </a:lnTo>
                    <a:lnTo>
                      <a:pt x="2077" y="3243"/>
                    </a:lnTo>
                    <a:lnTo>
                      <a:pt x="1575" y="4208"/>
                    </a:lnTo>
                    <a:lnTo>
                      <a:pt x="2077" y="5598"/>
                    </a:lnTo>
                    <a:lnTo>
                      <a:pt x="2948" y="5598"/>
                    </a:lnTo>
                    <a:lnTo>
                      <a:pt x="3149" y="4208"/>
                    </a:lnTo>
                    <a:lnTo>
                      <a:pt x="2948" y="2625"/>
                    </a:lnTo>
                    <a:lnTo>
                      <a:pt x="3484" y="2008"/>
                    </a:lnTo>
                    <a:lnTo>
                      <a:pt x="4858" y="1583"/>
                    </a:lnTo>
                    <a:lnTo>
                      <a:pt x="4523" y="1004"/>
                    </a:lnTo>
                    <a:lnTo>
                      <a:pt x="4858" y="0"/>
                    </a:lnTo>
                    <a:lnTo>
                      <a:pt x="5360" y="1429"/>
                    </a:lnTo>
                    <a:lnTo>
                      <a:pt x="5896" y="1429"/>
                    </a:lnTo>
                    <a:lnTo>
                      <a:pt x="7136" y="2008"/>
                    </a:lnTo>
                    <a:lnTo>
                      <a:pt x="7270" y="3012"/>
                    </a:lnTo>
                    <a:lnTo>
                      <a:pt x="9045" y="3012"/>
                    </a:lnTo>
                    <a:lnTo>
                      <a:pt x="10419" y="3012"/>
                    </a:lnTo>
                    <a:lnTo>
                      <a:pt x="10921" y="3629"/>
                    </a:lnTo>
                    <a:lnTo>
                      <a:pt x="12663" y="3784"/>
                    </a:lnTo>
                    <a:lnTo>
                      <a:pt x="14070" y="3243"/>
                    </a:lnTo>
                    <a:lnTo>
                      <a:pt x="13166" y="3012"/>
                    </a:lnTo>
                    <a:lnTo>
                      <a:pt x="16817" y="3012"/>
                    </a:lnTo>
                    <a:lnTo>
                      <a:pt x="15444" y="3243"/>
                    </a:lnTo>
                    <a:lnTo>
                      <a:pt x="16114" y="4208"/>
                    </a:lnTo>
                    <a:lnTo>
                      <a:pt x="17521" y="4208"/>
                    </a:lnTo>
                    <a:lnTo>
                      <a:pt x="18392" y="5212"/>
                    </a:lnTo>
                    <a:lnTo>
                      <a:pt x="18559" y="6409"/>
                    </a:lnTo>
                    <a:lnTo>
                      <a:pt x="19062" y="6409"/>
                    </a:lnTo>
                    <a:lnTo>
                      <a:pt x="19966" y="7181"/>
                    </a:lnTo>
                    <a:lnTo>
                      <a:pt x="18559" y="8378"/>
                    </a:lnTo>
                    <a:lnTo>
                      <a:pt x="19062" y="9382"/>
                    </a:lnTo>
                    <a:lnTo>
                      <a:pt x="18023" y="9807"/>
                    </a:lnTo>
                    <a:lnTo>
                      <a:pt x="18023" y="10425"/>
                    </a:lnTo>
                    <a:lnTo>
                      <a:pt x="17521" y="11390"/>
                    </a:lnTo>
                    <a:lnTo>
                      <a:pt x="18559" y="12587"/>
                    </a:lnTo>
                    <a:lnTo>
                      <a:pt x="17521" y="13591"/>
                    </a:lnTo>
                    <a:lnTo>
                      <a:pt x="15779" y="14208"/>
                    </a:lnTo>
                    <a:lnTo>
                      <a:pt x="15276" y="14788"/>
                    </a:lnTo>
                    <a:lnTo>
                      <a:pt x="13534" y="14208"/>
                    </a:lnTo>
                    <a:lnTo>
                      <a:pt x="12127" y="14208"/>
                    </a:lnTo>
                    <a:lnTo>
                      <a:pt x="13166" y="15174"/>
                    </a:lnTo>
                    <a:lnTo>
                      <a:pt x="13032" y="16757"/>
                    </a:lnTo>
                    <a:lnTo>
                      <a:pt x="14405" y="17143"/>
                    </a:lnTo>
                    <a:lnTo>
                      <a:pt x="14573" y="17761"/>
                    </a:lnTo>
                    <a:lnTo>
                      <a:pt x="13166" y="18803"/>
                    </a:lnTo>
                    <a:lnTo>
                      <a:pt x="10921" y="19768"/>
                    </a:lnTo>
                    <a:lnTo>
                      <a:pt x="9883" y="19961"/>
                    </a:lnTo>
                    <a:lnTo>
                      <a:pt x="9045" y="19382"/>
                    </a:lnTo>
                    <a:lnTo>
                      <a:pt x="8509" y="17375"/>
                    </a:lnTo>
                    <a:lnTo>
                      <a:pt x="8174" y="16178"/>
                    </a:lnTo>
                    <a:lnTo>
                      <a:pt x="8509" y="15174"/>
                    </a:lnTo>
                    <a:lnTo>
                      <a:pt x="7973" y="14208"/>
                    </a:lnTo>
                    <a:lnTo>
                      <a:pt x="7638" y="12162"/>
                    </a:lnTo>
                    <a:lnTo>
                      <a:pt x="8509" y="10579"/>
                    </a:lnTo>
                    <a:lnTo>
                      <a:pt x="5360" y="10579"/>
                    </a:lnTo>
                    <a:lnTo>
                      <a:pt x="4523" y="9382"/>
                    </a:lnTo>
                    <a:lnTo>
                      <a:pt x="2278" y="9382"/>
                    </a:lnTo>
                    <a:lnTo>
                      <a:pt x="1240" y="8378"/>
                    </a:lnTo>
                    <a:lnTo>
                      <a:pt x="1240" y="7181"/>
                    </a:lnTo>
                    <a:lnTo>
                      <a:pt x="369" y="5212"/>
                    </a:lnTo>
                    <a:lnTo>
                      <a:pt x="0" y="5212"/>
                    </a:lnTo>
                    <a:lnTo>
                      <a:pt x="0" y="4208"/>
                    </a:lnTo>
                    <a:lnTo>
                      <a:pt x="0" y="3629"/>
                    </a:lnTo>
                    <a:lnTo>
                      <a:pt x="704" y="2625"/>
                    </a:lnTo>
                    <a:lnTo>
                      <a:pt x="1575" y="1583"/>
                    </a:lnTo>
                    <a:lnTo>
                      <a:pt x="1742" y="618"/>
                    </a:lnTo>
                    <a:lnTo>
                      <a:pt x="2613" y="425"/>
                    </a:lnTo>
                    <a:lnTo>
                      <a:pt x="3149" y="0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5" name="Freeform 27">
                <a:extLst>
                  <a:ext uri="{FF2B5EF4-FFF2-40B4-BE49-F238E27FC236}">
                    <a16:creationId xmlns:a16="http://schemas.microsoft.com/office/drawing/2014/main" id="{E87762FD-1774-7395-D9D7-4DAF110299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7498" y="6150771"/>
                <a:ext cx="45300" cy="40770"/>
              </a:xfrm>
              <a:custGeom>
                <a:avLst/>
                <a:gdLst>
                  <a:gd name="T0" fmla="*/ 4324 w 20000"/>
                  <a:gd name="T1" fmla="*/ 19706 h 20000"/>
                  <a:gd name="T2" fmla="*/ 0 w 20000"/>
                  <a:gd name="T3" fmla="*/ 13529 h 20000"/>
                  <a:gd name="T4" fmla="*/ 4324 w 20000"/>
                  <a:gd name="T5" fmla="*/ 5882 h 20000"/>
                  <a:gd name="T6" fmla="*/ 7027 w 20000"/>
                  <a:gd name="T7" fmla="*/ 0 h 20000"/>
                  <a:gd name="T8" fmla="*/ 11081 w 20000"/>
                  <a:gd name="T9" fmla="*/ 0 h 20000"/>
                  <a:gd name="T10" fmla="*/ 15405 w 20000"/>
                  <a:gd name="T11" fmla="*/ 0 h 20000"/>
                  <a:gd name="T12" fmla="*/ 18378 w 20000"/>
                  <a:gd name="T13" fmla="*/ 4706 h 20000"/>
                  <a:gd name="T14" fmla="*/ 19730 w 20000"/>
                  <a:gd name="T15" fmla="*/ 5882 h 20000"/>
                  <a:gd name="T16" fmla="*/ 11081 w 20000"/>
                  <a:gd name="T17" fmla="*/ 12059 h 20000"/>
                  <a:gd name="T18" fmla="*/ 4324 w 20000"/>
                  <a:gd name="T19" fmla="*/ 1970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00" h="20000">
                    <a:moveTo>
                      <a:pt x="4324" y="19706"/>
                    </a:moveTo>
                    <a:lnTo>
                      <a:pt x="0" y="13529"/>
                    </a:lnTo>
                    <a:lnTo>
                      <a:pt x="4324" y="5882"/>
                    </a:lnTo>
                    <a:lnTo>
                      <a:pt x="7027" y="0"/>
                    </a:lnTo>
                    <a:lnTo>
                      <a:pt x="11081" y="0"/>
                    </a:lnTo>
                    <a:lnTo>
                      <a:pt x="15405" y="0"/>
                    </a:lnTo>
                    <a:lnTo>
                      <a:pt x="18378" y="4706"/>
                    </a:lnTo>
                    <a:lnTo>
                      <a:pt x="19730" y="5882"/>
                    </a:lnTo>
                    <a:lnTo>
                      <a:pt x="11081" y="12059"/>
                    </a:lnTo>
                    <a:lnTo>
                      <a:pt x="4324" y="19706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6" name="Freeform 26">
                <a:extLst>
                  <a:ext uri="{FF2B5EF4-FFF2-40B4-BE49-F238E27FC236}">
                    <a16:creationId xmlns:a16="http://schemas.microsoft.com/office/drawing/2014/main" id="{993C9A10-9B4F-B52E-F019-4A77F55BA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788" y="6153791"/>
                <a:ext cx="34729" cy="33220"/>
              </a:xfrm>
              <a:custGeom>
                <a:avLst/>
                <a:gdLst>
                  <a:gd name="T0" fmla="*/ 5517 w 20000"/>
                  <a:gd name="T1" fmla="*/ 19630 h 20000"/>
                  <a:gd name="T2" fmla="*/ 0 w 20000"/>
                  <a:gd name="T3" fmla="*/ 15556 h 20000"/>
                  <a:gd name="T4" fmla="*/ 3448 w 20000"/>
                  <a:gd name="T5" fmla="*/ 0 h 20000"/>
                  <a:gd name="T6" fmla="*/ 19655 w 20000"/>
                  <a:gd name="T7" fmla="*/ 0 h 20000"/>
                  <a:gd name="T8" fmla="*/ 14138 w 20000"/>
                  <a:gd name="T9" fmla="*/ 13704 h 20000"/>
                  <a:gd name="T10" fmla="*/ 5517 w 20000"/>
                  <a:gd name="T11" fmla="*/ 1963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00" h="20000">
                    <a:moveTo>
                      <a:pt x="5517" y="19630"/>
                    </a:moveTo>
                    <a:lnTo>
                      <a:pt x="0" y="15556"/>
                    </a:lnTo>
                    <a:lnTo>
                      <a:pt x="3448" y="0"/>
                    </a:lnTo>
                    <a:lnTo>
                      <a:pt x="19655" y="0"/>
                    </a:lnTo>
                    <a:lnTo>
                      <a:pt x="14138" y="13704"/>
                    </a:lnTo>
                    <a:lnTo>
                      <a:pt x="5517" y="19630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7" name="Freeform 25">
                <a:extLst>
                  <a:ext uri="{FF2B5EF4-FFF2-40B4-BE49-F238E27FC236}">
                    <a16:creationId xmlns:a16="http://schemas.microsoft.com/office/drawing/2014/main" id="{4BB15D8D-194C-EAAA-7382-7534388F9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398" y="4432404"/>
                <a:ext cx="75499" cy="104190"/>
              </a:xfrm>
              <a:custGeom>
                <a:avLst/>
                <a:gdLst>
                  <a:gd name="T0" fmla="*/ 4960 w 20000"/>
                  <a:gd name="T1" fmla="*/ 0 h 20000"/>
                  <a:gd name="T2" fmla="*/ 11680 w 20000"/>
                  <a:gd name="T3" fmla="*/ 1850 h 20000"/>
                  <a:gd name="T4" fmla="*/ 18240 w 20000"/>
                  <a:gd name="T5" fmla="*/ 6012 h 20000"/>
                  <a:gd name="T6" fmla="*/ 19840 w 20000"/>
                  <a:gd name="T7" fmla="*/ 9017 h 20000"/>
                  <a:gd name="T8" fmla="*/ 17440 w 20000"/>
                  <a:gd name="T9" fmla="*/ 13757 h 20000"/>
                  <a:gd name="T10" fmla="*/ 13280 w 20000"/>
                  <a:gd name="T11" fmla="*/ 18613 h 20000"/>
                  <a:gd name="T12" fmla="*/ 4960 w 20000"/>
                  <a:gd name="T13" fmla="*/ 19884 h 20000"/>
                  <a:gd name="T14" fmla="*/ 0 w 20000"/>
                  <a:gd name="T15" fmla="*/ 17457 h 20000"/>
                  <a:gd name="T16" fmla="*/ 4160 w 20000"/>
                  <a:gd name="T17" fmla="*/ 12601 h 20000"/>
                  <a:gd name="T18" fmla="*/ 2560 w 20000"/>
                  <a:gd name="T19" fmla="*/ 9711 h 20000"/>
                  <a:gd name="T20" fmla="*/ 960 w 20000"/>
                  <a:gd name="T21" fmla="*/ 3121 h 20000"/>
                  <a:gd name="T22" fmla="*/ 4960 w 20000"/>
                  <a:gd name="T23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000" h="20000">
                    <a:moveTo>
                      <a:pt x="4960" y="0"/>
                    </a:moveTo>
                    <a:lnTo>
                      <a:pt x="11680" y="1850"/>
                    </a:lnTo>
                    <a:lnTo>
                      <a:pt x="18240" y="6012"/>
                    </a:lnTo>
                    <a:lnTo>
                      <a:pt x="19840" y="9017"/>
                    </a:lnTo>
                    <a:lnTo>
                      <a:pt x="17440" y="13757"/>
                    </a:lnTo>
                    <a:lnTo>
                      <a:pt x="13280" y="18613"/>
                    </a:lnTo>
                    <a:lnTo>
                      <a:pt x="4960" y="19884"/>
                    </a:lnTo>
                    <a:lnTo>
                      <a:pt x="0" y="17457"/>
                    </a:lnTo>
                    <a:lnTo>
                      <a:pt x="4160" y="12601"/>
                    </a:lnTo>
                    <a:lnTo>
                      <a:pt x="2560" y="9711"/>
                    </a:lnTo>
                    <a:lnTo>
                      <a:pt x="960" y="312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077" name="Groupe 129">
              <a:extLst>
                <a:ext uri="{FF2B5EF4-FFF2-40B4-BE49-F238E27FC236}">
                  <a16:creationId xmlns:a16="http://schemas.microsoft.com/office/drawing/2014/main" id="{18DCC160-07F8-3EAC-512F-BE36686223E6}"/>
                </a:ext>
              </a:extLst>
            </p:cNvPr>
            <p:cNvGrpSpPr/>
            <p:nvPr/>
          </p:nvGrpSpPr>
          <p:grpSpPr>
            <a:xfrm>
              <a:off x="2970795" y="7257315"/>
              <a:ext cx="1899421" cy="974263"/>
              <a:chOff x="4569855" y="1635905"/>
              <a:chExt cx="3856510" cy="1966005"/>
            </a:xfrm>
            <a:solidFill>
              <a:srgbClr val="319CDD"/>
            </a:solidFill>
            <a:effectLst/>
          </p:grpSpPr>
          <p:sp>
            <p:nvSpPr>
              <p:cNvPr id="1339" name="Freeform 294">
                <a:extLst>
                  <a:ext uri="{FF2B5EF4-FFF2-40B4-BE49-F238E27FC236}">
                    <a16:creationId xmlns:a16="http://schemas.microsoft.com/office/drawing/2014/main" id="{45138095-23CD-9B2B-1673-D9AD51DA0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7862" y="3324072"/>
                <a:ext cx="147979" cy="93619"/>
              </a:xfrm>
              <a:custGeom>
                <a:avLst/>
                <a:gdLst>
                  <a:gd name="T0" fmla="*/ 0 w 20000"/>
                  <a:gd name="T1" fmla="*/ 0 h 20000"/>
                  <a:gd name="T2" fmla="*/ 1306 w 20000"/>
                  <a:gd name="T3" fmla="*/ 513 h 20000"/>
                  <a:gd name="T4" fmla="*/ 898 w 20000"/>
                  <a:gd name="T5" fmla="*/ 1795 h 20000"/>
                  <a:gd name="T6" fmla="*/ 898 w 20000"/>
                  <a:gd name="T7" fmla="*/ 3333 h 20000"/>
                  <a:gd name="T8" fmla="*/ 3020 w 20000"/>
                  <a:gd name="T9" fmla="*/ 1795 h 20000"/>
                  <a:gd name="T10" fmla="*/ 4653 w 20000"/>
                  <a:gd name="T11" fmla="*/ 3333 h 20000"/>
                  <a:gd name="T12" fmla="*/ 5551 w 20000"/>
                  <a:gd name="T13" fmla="*/ 3333 h 20000"/>
                  <a:gd name="T14" fmla="*/ 7673 w 20000"/>
                  <a:gd name="T15" fmla="*/ 3333 h 20000"/>
                  <a:gd name="T16" fmla="*/ 9714 w 20000"/>
                  <a:gd name="T17" fmla="*/ 3846 h 20000"/>
                  <a:gd name="T18" fmla="*/ 10204 w 20000"/>
                  <a:gd name="T19" fmla="*/ 3333 h 20000"/>
                  <a:gd name="T20" fmla="*/ 11837 w 20000"/>
                  <a:gd name="T21" fmla="*/ 1795 h 20000"/>
                  <a:gd name="T22" fmla="*/ 15265 w 20000"/>
                  <a:gd name="T23" fmla="*/ 0 h 20000"/>
                  <a:gd name="T24" fmla="*/ 15673 w 20000"/>
                  <a:gd name="T25" fmla="*/ 513 h 20000"/>
                  <a:gd name="T26" fmla="*/ 18612 w 20000"/>
                  <a:gd name="T27" fmla="*/ 513 h 20000"/>
                  <a:gd name="T28" fmla="*/ 19020 w 20000"/>
                  <a:gd name="T29" fmla="*/ 1795 h 20000"/>
                  <a:gd name="T30" fmla="*/ 19918 w 20000"/>
                  <a:gd name="T31" fmla="*/ 1795 h 20000"/>
                  <a:gd name="T32" fmla="*/ 19918 w 20000"/>
                  <a:gd name="T33" fmla="*/ 5256 h 20000"/>
                  <a:gd name="T34" fmla="*/ 19020 w 20000"/>
                  <a:gd name="T35" fmla="*/ 5256 h 20000"/>
                  <a:gd name="T36" fmla="*/ 17714 w 20000"/>
                  <a:gd name="T37" fmla="*/ 7308 h 20000"/>
                  <a:gd name="T38" fmla="*/ 18612 w 20000"/>
                  <a:gd name="T39" fmla="*/ 10513 h 20000"/>
                  <a:gd name="T40" fmla="*/ 17388 w 20000"/>
                  <a:gd name="T41" fmla="*/ 11795 h 20000"/>
                  <a:gd name="T42" fmla="*/ 19020 w 20000"/>
                  <a:gd name="T43" fmla="*/ 14615 h 20000"/>
                  <a:gd name="T44" fmla="*/ 17714 w 20000"/>
                  <a:gd name="T45" fmla="*/ 14615 h 20000"/>
                  <a:gd name="T46" fmla="*/ 16571 w 20000"/>
                  <a:gd name="T47" fmla="*/ 13846 h 20000"/>
                  <a:gd name="T48" fmla="*/ 13551 w 20000"/>
                  <a:gd name="T49" fmla="*/ 15897 h 20000"/>
                  <a:gd name="T50" fmla="*/ 13061 w 20000"/>
                  <a:gd name="T51" fmla="*/ 15897 h 20000"/>
                  <a:gd name="T52" fmla="*/ 13061 w 20000"/>
                  <a:gd name="T53" fmla="*/ 19103 h 20000"/>
                  <a:gd name="T54" fmla="*/ 11020 w 20000"/>
                  <a:gd name="T55" fmla="*/ 19872 h 20000"/>
                  <a:gd name="T56" fmla="*/ 9714 w 20000"/>
                  <a:gd name="T57" fmla="*/ 19103 h 20000"/>
                  <a:gd name="T58" fmla="*/ 8490 w 20000"/>
                  <a:gd name="T59" fmla="*/ 19103 h 20000"/>
                  <a:gd name="T60" fmla="*/ 7673 w 20000"/>
                  <a:gd name="T61" fmla="*/ 17821 h 20000"/>
                  <a:gd name="T62" fmla="*/ 2204 w 20000"/>
                  <a:gd name="T63" fmla="*/ 19103 h 20000"/>
                  <a:gd name="T64" fmla="*/ 2204 w 20000"/>
                  <a:gd name="T65" fmla="*/ 15897 h 20000"/>
                  <a:gd name="T66" fmla="*/ 0 w 20000"/>
                  <a:gd name="T67" fmla="*/ 12564 h 20000"/>
                  <a:gd name="T68" fmla="*/ 898 w 20000"/>
                  <a:gd name="T69" fmla="*/ 11795 h 20000"/>
                  <a:gd name="T70" fmla="*/ 0 w 20000"/>
                  <a:gd name="T71" fmla="*/ 10513 h 20000"/>
                  <a:gd name="T72" fmla="*/ 0 w 20000"/>
                  <a:gd name="T73" fmla="*/ 9231 h 20000"/>
                  <a:gd name="T74" fmla="*/ 898 w 20000"/>
                  <a:gd name="T75" fmla="*/ 8590 h 20000"/>
                  <a:gd name="T76" fmla="*/ 1306 w 20000"/>
                  <a:gd name="T77" fmla="*/ 7308 h 20000"/>
                  <a:gd name="T78" fmla="*/ 898 w 20000"/>
                  <a:gd name="T79" fmla="*/ 5897 h 20000"/>
                  <a:gd name="T80" fmla="*/ 0 w 20000"/>
                  <a:gd name="T81" fmla="*/ 3846 h 20000"/>
                  <a:gd name="T82" fmla="*/ 0 w 20000"/>
                  <a:gd name="T83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000" h="20000">
                    <a:moveTo>
                      <a:pt x="0" y="0"/>
                    </a:moveTo>
                    <a:lnTo>
                      <a:pt x="1306" y="513"/>
                    </a:lnTo>
                    <a:lnTo>
                      <a:pt x="898" y="1795"/>
                    </a:lnTo>
                    <a:lnTo>
                      <a:pt x="898" y="3333"/>
                    </a:lnTo>
                    <a:lnTo>
                      <a:pt x="3020" y="1795"/>
                    </a:lnTo>
                    <a:lnTo>
                      <a:pt x="4653" y="3333"/>
                    </a:lnTo>
                    <a:lnTo>
                      <a:pt x="5551" y="3333"/>
                    </a:lnTo>
                    <a:lnTo>
                      <a:pt x="7673" y="3333"/>
                    </a:lnTo>
                    <a:lnTo>
                      <a:pt x="9714" y="3846"/>
                    </a:lnTo>
                    <a:lnTo>
                      <a:pt x="10204" y="3333"/>
                    </a:lnTo>
                    <a:lnTo>
                      <a:pt x="11837" y="1795"/>
                    </a:lnTo>
                    <a:lnTo>
                      <a:pt x="15265" y="0"/>
                    </a:lnTo>
                    <a:lnTo>
                      <a:pt x="15673" y="513"/>
                    </a:lnTo>
                    <a:lnTo>
                      <a:pt x="18612" y="513"/>
                    </a:lnTo>
                    <a:lnTo>
                      <a:pt x="19020" y="1795"/>
                    </a:lnTo>
                    <a:lnTo>
                      <a:pt x="19918" y="1795"/>
                    </a:lnTo>
                    <a:lnTo>
                      <a:pt x="19918" y="5256"/>
                    </a:lnTo>
                    <a:lnTo>
                      <a:pt x="19020" y="5256"/>
                    </a:lnTo>
                    <a:lnTo>
                      <a:pt x="17714" y="7308"/>
                    </a:lnTo>
                    <a:lnTo>
                      <a:pt x="18612" y="10513"/>
                    </a:lnTo>
                    <a:lnTo>
                      <a:pt x="17388" y="11795"/>
                    </a:lnTo>
                    <a:lnTo>
                      <a:pt x="19020" y="14615"/>
                    </a:lnTo>
                    <a:lnTo>
                      <a:pt x="17714" y="14615"/>
                    </a:lnTo>
                    <a:lnTo>
                      <a:pt x="16571" y="13846"/>
                    </a:lnTo>
                    <a:lnTo>
                      <a:pt x="13551" y="15897"/>
                    </a:lnTo>
                    <a:lnTo>
                      <a:pt x="13061" y="15897"/>
                    </a:lnTo>
                    <a:lnTo>
                      <a:pt x="13061" y="19103"/>
                    </a:lnTo>
                    <a:lnTo>
                      <a:pt x="11020" y="19872"/>
                    </a:lnTo>
                    <a:lnTo>
                      <a:pt x="9714" y="19103"/>
                    </a:lnTo>
                    <a:lnTo>
                      <a:pt x="8490" y="19103"/>
                    </a:lnTo>
                    <a:lnTo>
                      <a:pt x="7673" y="17821"/>
                    </a:lnTo>
                    <a:lnTo>
                      <a:pt x="2204" y="19103"/>
                    </a:lnTo>
                    <a:lnTo>
                      <a:pt x="2204" y="15897"/>
                    </a:lnTo>
                    <a:lnTo>
                      <a:pt x="0" y="12564"/>
                    </a:lnTo>
                    <a:lnTo>
                      <a:pt x="898" y="11795"/>
                    </a:lnTo>
                    <a:lnTo>
                      <a:pt x="0" y="10513"/>
                    </a:lnTo>
                    <a:lnTo>
                      <a:pt x="0" y="9231"/>
                    </a:lnTo>
                    <a:lnTo>
                      <a:pt x="898" y="8590"/>
                    </a:lnTo>
                    <a:lnTo>
                      <a:pt x="1306" y="7308"/>
                    </a:lnTo>
                    <a:lnTo>
                      <a:pt x="898" y="5897"/>
                    </a:lnTo>
                    <a:lnTo>
                      <a:pt x="0" y="38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8BFF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1340" name="Groupe 131">
                <a:extLst>
                  <a:ext uri="{FF2B5EF4-FFF2-40B4-BE49-F238E27FC236}">
                    <a16:creationId xmlns:a16="http://schemas.microsoft.com/office/drawing/2014/main" id="{6D620627-5D8D-3842-B13A-FF73ABB50D80}"/>
                  </a:ext>
                </a:extLst>
              </p:cNvPr>
              <p:cNvGrpSpPr/>
              <p:nvPr/>
            </p:nvGrpSpPr>
            <p:grpSpPr>
              <a:xfrm>
                <a:off x="4569855" y="1635905"/>
                <a:ext cx="3856510" cy="1966005"/>
                <a:chOff x="4569855" y="1635905"/>
                <a:chExt cx="3856510" cy="1966005"/>
              </a:xfrm>
              <a:grpFill/>
            </p:grpSpPr>
            <p:sp>
              <p:nvSpPr>
                <p:cNvPr id="1341" name="Freeform 233">
                  <a:extLst>
                    <a:ext uri="{FF2B5EF4-FFF2-40B4-BE49-F238E27FC236}">
                      <a16:creationId xmlns:a16="http://schemas.microsoft.com/office/drawing/2014/main" id="{B2514E8C-9D2B-9A0D-EA28-8BC0811636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7522" y="3185153"/>
                  <a:ext cx="87579" cy="92110"/>
                </a:xfrm>
                <a:custGeom>
                  <a:avLst/>
                  <a:gdLst>
                    <a:gd name="T0" fmla="*/ 0 w 20000"/>
                    <a:gd name="T1" fmla="*/ 0 h 20000"/>
                    <a:gd name="T2" fmla="*/ 6986 w 20000"/>
                    <a:gd name="T3" fmla="*/ 2105 h 20000"/>
                    <a:gd name="T4" fmla="*/ 10685 w 20000"/>
                    <a:gd name="T5" fmla="*/ 2105 h 20000"/>
                    <a:gd name="T6" fmla="*/ 14247 w 20000"/>
                    <a:gd name="T7" fmla="*/ 7500 h 20000"/>
                    <a:gd name="T8" fmla="*/ 14932 w 20000"/>
                    <a:gd name="T9" fmla="*/ 10263 h 20000"/>
                    <a:gd name="T10" fmla="*/ 19863 w 20000"/>
                    <a:gd name="T11" fmla="*/ 13684 h 20000"/>
                    <a:gd name="T12" fmla="*/ 12877 w 20000"/>
                    <a:gd name="T13" fmla="*/ 14474 h 20000"/>
                    <a:gd name="T14" fmla="*/ 10685 w 20000"/>
                    <a:gd name="T15" fmla="*/ 16447 h 20000"/>
                    <a:gd name="T16" fmla="*/ 8493 w 20000"/>
                    <a:gd name="T17" fmla="*/ 19868 h 20000"/>
                    <a:gd name="T18" fmla="*/ 6986 w 20000"/>
                    <a:gd name="T19" fmla="*/ 8947 h 20000"/>
                    <a:gd name="T20" fmla="*/ 6438 w 20000"/>
                    <a:gd name="T21" fmla="*/ 8947 h 20000"/>
                    <a:gd name="T22" fmla="*/ 0 w 20000"/>
                    <a:gd name="T23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000" h="20000">
                      <a:moveTo>
                        <a:pt x="0" y="0"/>
                      </a:moveTo>
                      <a:lnTo>
                        <a:pt x="6986" y="2105"/>
                      </a:lnTo>
                      <a:lnTo>
                        <a:pt x="10685" y="2105"/>
                      </a:lnTo>
                      <a:lnTo>
                        <a:pt x="14247" y="7500"/>
                      </a:lnTo>
                      <a:lnTo>
                        <a:pt x="14932" y="10263"/>
                      </a:lnTo>
                      <a:lnTo>
                        <a:pt x="19863" y="13684"/>
                      </a:lnTo>
                      <a:lnTo>
                        <a:pt x="12877" y="14474"/>
                      </a:lnTo>
                      <a:lnTo>
                        <a:pt x="10685" y="16447"/>
                      </a:lnTo>
                      <a:lnTo>
                        <a:pt x="8493" y="19868"/>
                      </a:lnTo>
                      <a:lnTo>
                        <a:pt x="6986" y="8947"/>
                      </a:lnTo>
                      <a:lnTo>
                        <a:pt x="6438" y="89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8BFF"/>
                </a:solidFill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89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6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42" name="Freeform 235">
                  <a:extLst>
                    <a:ext uri="{FF2B5EF4-FFF2-40B4-BE49-F238E27FC236}">
                      <a16:creationId xmlns:a16="http://schemas.microsoft.com/office/drawing/2014/main" id="{DF605C22-2387-A451-32F3-7483A98F32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2363" y="2822756"/>
                  <a:ext cx="197809" cy="93619"/>
                </a:xfrm>
                <a:custGeom>
                  <a:avLst/>
                  <a:gdLst>
                    <a:gd name="T0" fmla="*/ 0 w 20000"/>
                    <a:gd name="T1" fmla="*/ 13846 h 20000"/>
                    <a:gd name="T2" fmla="*/ 976 w 20000"/>
                    <a:gd name="T3" fmla="*/ 5256 h 20000"/>
                    <a:gd name="T4" fmla="*/ 3476 w 20000"/>
                    <a:gd name="T5" fmla="*/ 513 h 20000"/>
                    <a:gd name="T6" fmla="*/ 5671 w 20000"/>
                    <a:gd name="T7" fmla="*/ 7308 h 20000"/>
                    <a:gd name="T8" fmla="*/ 6585 w 20000"/>
                    <a:gd name="T9" fmla="*/ 7308 h 20000"/>
                    <a:gd name="T10" fmla="*/ 7561 w 20000"/>
                    <a:gd name="T11" fmla="*/ 6026 h 20000"/>
                    <a:gd name="T12" fmla="*/ 7561 w 20000"/>
                    <a:gd name="T13" fmla="*/ 513 h 20000"/>
                    <a:gd name="T14" fmla="*/ 9817 w 20000"/>
                    <a:gd name="T15" fmla="*/ 513 h 20000"/>
                    <a:gd name="T16" fmla="*/ 13293 w 20000"/>
                    <a:gd name="T17" fmla="*/ 2051 h 20000"/>
                    <a:gd name="T18" fmla="*/ 15793 w 20000"/>
                    <a:gd name="T19" fmla="*/ 0 h 20000"/>
                    <a:gd name="T20" fmla="*/ 17683 w 20000"/>
                    <a:gd name="T21" fmla="*/ 513 h 20000"/>
                    <a:gd name="T22" fmla="*/ 19939 w 20000"/>
                    <a:gd name="T23" fmla="*/ 6026 h 20000"/>
                    <a:gd name="T24" fmla="*/ 18963 w 20000"/>
                    <a:gd name="T25" fmla="*/ 15897 h 20000"/>
                    <a:gd name="T26" fmla="*/ 17683 w 20000"/>
                    <a:gd name="T27" fmla="*/ 17179 h 20000"/>
                    <a:gd name="T28" fmla="*/ 13902 w 20000"/>
                    <a:gd name="T29" fmla="*/ 19872 h 20000"/>
                    <a:gd name="T30" fmla="*/ 12683 w 20000"/>
                    <a:gd name="T31" fmla="*/ 17821 h 20000"/>
                    <a:gd name="T32" fmla="*/ 11707 w 20000"/>
                    <a:gd name="T33" fmla="*/ 17179 h 20000"/>
                    <a:gd name="T34" fmla="*/ 10122 w 20000"/>
                    <a:gd name="T35" fmla="*/ 14615 h 20000"/>
                    <a:gd name="T36" fmla="*/ 6585 w 20000"/>
                    <a:gd name="T37" fmla="*/ 12564 h 20000"/>
                    <a:gd name="T38" fmla="*/ 4085 w 20000"/>
                    <a:gd name="T39" fmla="*/ 12564 h 20000"/>
                    <a:gd name="T40" fmla="*/ 0 w 20000"/>
                    <a:gd name="T41" fmla="*/ 13846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000" h="20000">
                      <a:moveTo>
                        <a:pt x="0" y="13846"/>
                      </a:moveTo>
                      <a:lnTo>
                        <a:pt x="976" y="5256"/>
                      </a:lnTo>
                      <a:lnTo>
                        <a:pt x="3476" y="513"/>
                      </a:lnTo>
                      <a:lnTo>
                        <a:pt x="5671" y="7308"/>
                      </a:lnTo>
                      <a:lnTo>
                        <a:pt x="6585" y="7308"/>
                      </a:lnTo>
                      <a:lnTo>
                        <a:pt x="7561" y="6026"/>
                      </a:lnTo>
                      <a:lnTo>
                        <a:pt x="7561" y="513"/>
                      </a:lnTo>
                      <a:lnTo>
                        <a:pt x="9817" y="513"/>
                      </a:lnTo>
                      <a:lnTo>
                        <a:pt x="13293" y="2051"/>
                      </a:lnTo>
                      <a:lnTo>
                        <a:pt x="15793" y="0"/>
                      </a:lnTo>
                      <a:lnTo>
                        <a:pt x="17683" y="513"/>
                      </a:lnTo>
                      <a:lnTo>
                        <a:pt x="19939" y="6026"/>
                      </a:lnTo>
                      <a:lnTo>
                        <a:pt x="18963" y="15897"/>
                      </a:lnTo>
                      <a:lnTo>
                        <a:pt x="17683" y="17179"/>
                      </a:lnTo>
                      <a:lnTo>
                        <a:pt x="13902" y="19872"/>
                      </a:lnTo>
                      <a:lnTo>
                        <a:pt x="12683" y="17821"/>
                      </a:lnTo>
                      <a:lnTo>
                        <a:pt x="11707" y="17179"/>
                      </a:lnTo>
                      <a:lnTo>
                        <a:pt x="10122" y="14615"/>
                      </a:lnTo>
                      <a:lnTo>
                        <a:pt x="6585" y="12564"/>
                      </a:lnTo>
                      <a:lnTo>
                        <a:pt x="4085" y="12564"/>
                      </a:lnTo>
                      <a:lnTo>
                        <a:pt x="0" y="13846"/>
                      </a:lnTo>
                      <a:close/>
                    </a:path>
                  </a:pathLst>
                </a:custGeom>
                <a:solidFill>
                  <a:srgbClr val="3A8BFF"/>
                </a:solidFill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89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6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43" name="Freeform 222">
                  <a:extLst>
                    <a:ext uri="{FF2B5EF4-FFF2-40B4-BE49-F238E27FC236}">
                      <a16:creationId xmlns:a16="http://schemas.microsoft.com/office/drawing/2014/main" id="{1B057BF7-2DB8-D3E3-0274-7CB15F41A8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6863" y="3129284"/>
                  <a:ext cx="141939" cy="78519"/>
                </a:xfrm>
                <a:custGeom>
                  <a:avLst/>
                  <a:gdLst>
                    <a:gd name="T0" fmla="*/ 5812 w 20000"/>
                    <a:gd name="T1" fmla="*/ 0 h 20000"/>
                    <a:gd name="T2" fmla="*/ 7521 w 20000"/>
                    <a:gd name="T3" fmla="*/ 3077 h 20000"/>
                    <a:gd name="T4" fmla="*/ 9316 w 20000"/>
                    <a:gd name="T5" fmla="*/ 1538 h 20000"/>
                    <a:gd name="T6" fmla="*/ 9829 w 20000"/>
                    <a:gd name="T7" fmla="*/ 4000 h 20000"/>
                    <a:gd name="T8" fmla="*/ 10684 w 20000"/>
                    <a:gd name="T9" fmla="*/ 5538 h 20000"/>
                    <a:gd name="T10" fmla="*/ 12821 w 20000"/>
                    <a:gd name="T11" fmla="*/ 4000 h 20000"/>
                    <a:gd name="T12" fmla="*/ 14188 w 20000"/>
                    <a:gd name="T13" fmla="*/ 4000 h 20000"/>
                    <a:gd name="T14" fmla="*/ 15043 w 20000"/>
                    <a:gd name="T15" fmla="*/ 3077 h 20000"/>
                    <a:gd name="T16" fmla="*/ 16838 w 20000"/>
                    <a:gd name="T17" fmla="*/ 4000 h 20000"/>
                    <a:gd name="T18" fmla="*/ 19060 w 20000"/>
                    <a:gd name="T19" fmla="*/ 5538 h 20000"/>
                    <a:gd name="T20" fmla="*/ 19915 w 20000"/>
                    <a:gd name="T21" fmla="*/ 6308 h 20000"/>
                    <a:gd name="T22" fmla="*/ 18547 w 20000"/>
                    <a:gd name="T23" fmla="*/ 13538 h 20000"/>
                    <a:gd name="T24" fmla="*/ 16838 w 20000"/>
                    <a:gd name="T25" fmla="*/ 13538 h 20000"/>
                    <a:gd name="T26" fmla="*/ 16410 w 20000"/>
                    <a:gd name="T27" fmla="*/ 11846 h 20000"/>
                    <a:gd name="T28" fmla="*/ 14188 w 20000"/>
                    <a:gd name="T29" fmla="*/ 11846 h 20000"/>
                    <a:gd name="T30" fmla="*/ 13333 w 20000"/>
                    <a:gd name="T31" fmla="*/ 11846 h 20000"/>
                    <a:gd name="T32" fmla="*/ 10684 w 20000"/>
                    <a:gd name="T33" fmla="*/ 14154 h 20000"/>
                    <a:gd name="T34" fmla="*/ 9829 w 20000"/>
                    <a:gd name="T35" fmla="*/ 14154 h 20000"/>
                    <a:gd name="T36" fmla="*/ 7179 w 20000"/>
                    <a:gd name="T37" fmla="*/ 16615 h 20000"/>
                    <a:gd name="T38" fmla="*/ 4872 w 20000"/>
                    <a:gd name="T39" fmla="*/ 19846 h 20000"/>
                    <a:gd name="T40" fmla="*/ 1795 w 20000"/>
                    <a:gd name="T41" fmla="*/ 18154 h 20000"/>
                    <a:gd name="T42" fmla="*/ 1368 w 20000"/>
                    <a:gd name="T43" fmla="*/ 16615 h 20000"/>
                    <a:gd name="T44" fmla="*/ 0 w 20000"/>
                    <a:gd name="T45" fmla="*/ 14154 h 20000"/>
                    <a:gd name="T46" fmla="*/ 0 w 20000"/>
                    <a:gd name="T47" fmla="*/ 10308 h 20000"/>
                    <a:gd name="T48" fmla="*/ 5812 w 20000"/>
                    <a:gd name="T49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0000" h="20000">
                      <a:moveTo>
                        <a:pt x="5812" y="0"/>
                      </a:moveTo>
                      <a:lnTo>
                        <a:pt x="7521" y="3077"/>
                      </a:lnTo>
                      <a:lnTo>
                        <a:pt x="9316" y="1538"/>
                      </a:lnTo>
                      <a:lnTo>
                        <a:pt x="9829" y="4000"/>
                      </a:lnTo>
                      <a:lnTo>
                        <a:pt x="10684" y="5538"/>
                      </a:lnTo>
                      <a:lnTo>
                        <a:pt x="12821" y="4000"/>
                      </a:lnTo>
                      <a:lnTo>
                        <a:pt x="14188" y="4000"/>
                      </a:lnTo>
                      <a:lnTo>
                        <a:pt x="15043" y="3077"/>
                      </a:lnTo>
                      <a:lnTo>
                        <a:pt x="16838" y="4000"/>
                      </a:lnTo>
                      <a:lnTo>
                        <a:pt x="19060" y="5538"/>
                      </a:lnTo>
                      <a:lnTo>
                        <a:pt x="19915" y="6308"/>
                      </a:lnTo>
                      <a:lnTo>
                        <a:pt x="18547" y="13538"/>
                      </a:lnTo>
                      <a:lnTo>
                        <a:pt x="16838" y="13538"/>
                      </a:lnTo>
                      <a:lnTo>
                        <a:pt x="16410" y="11846"/>
                      </a:lnTo>
                      <a:lnTo>
                        <a:pt x="14188" y="11846"/>
                      </a:lnTo>
                      <a:lnTo>
                        <a:pt x="13333" y="11846"/>
                      </a:lnTo>
                      <a:lnTo>
                        <a:pt x="10684" y="14154"/>
                      </a:lnTo>
                      <a:lnTo>
                        <a:pt x="9829" y="14154"/>
                      </a:lnTo>
                      <a:lnTo>
                        <a:pt x="7179" y="16615"/>
                      </a:lnTo>
                      <a:lnTo>
                        <a:pt x="4872" y="19846"/>
                      </a:lnTo>
                      <a:lnTo>
                        <a:pt x="1795" y="18154"/>
                      </a:lnTo>
                      <a:lnTo>
                        <a:pt x="1368" y="16615"/>
                      </a:lnTo>
                      <a:lnTo>
                        <a:pt x="0" y="14154"/>
                      </a:lnTo>
                      <a:lnTo>
                        <a:pt x="0" y="10308"/>
                      </a:lnTo>
                      <a:lnTo>
                        <a:pt x="5812" y="0"/>
                      </a:lnTo>
                      <a:close/>
                    </a:path>
                  </a:pathLst>
                </a:custGeom>
                <a:solidFill>
                  <a:srgbClr val="3A8BFF"/>
                </a:solidFill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89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6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1344" name="Groupe 135">
                  <a:extLst>
                    <a:ext uri="{FF2B5EF4-FFF2-40B4-BE49-F238E27FC236}">
                      <a16:creationId xmlns:a16="http://schemas.microsoft.com/office/drawing/2014/main" id="{6C5C06D1-7031-B4AC-40FE-46FE9B6C60DF}"/>
                    </a:ext>
                  </a:extLst>
                </p:cNvPr>
                <p:cNvGrpSpPr/>
                <p:nvPr/>
              </p:nvGrpSpPr>
              <p:grpSpPr>
                <a:xfrm>
                  <a:off x="4569855" y="1635905"/>
                  <a:ext cx="3856510" cy="1966005"/>
                  <a:chOff x="4569855" y="1635905"/>
                  <a:chExt cx="3856510" cy="1966005"/>
                </a:xfrm>
                <a:grpFill/>
              </p:grpSpPr>
              <p:sp>
                <p:nvSpPr>
                  <p:cNvPr id="1345" name="Freeform 264">
                    <a:extLst>
                      <a:ext uri="{FF2B5EF4-FFF2-40B4-BE49-F238E27FC236}">
                        <a16:creationId xmlns:a16="http://schemas.microsoft.com/office/drawing/2014/main" id="{DD409117-FA2A-31C9-AE26-FFEBB7940B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69855" y="2948085"/>
                    <a:ext cx="253678" cy="206868"/>
                  </a:xfrm>
                  <a:custGeom>
                    <a:avLst/>
                    <a:gdLst>
                      <a:gd name="T0" fmla="*/ 10309 w 20000"/>
                      <a:gd name="T1" fmla="*/ 933 h 20000"/>
                      <a:gd name="T2" fmla="*/ 16722 w 20000"/>
                      <a:gd name="T3" fmla="*/ 933 h 20000"/>
                      <a:gd name="T4" fmla="*/ 17957 w 20000"/>
                      <a:gd name="T5" fmla="*/ 3615 h 20000"/>
                      <a:gd name="T6" fmla="*/ 18670 w 20000"/>
                      <a:gd name="T7" fmla="*/ 5481 h 20000"/>
                      <a:gd name="T8" fmla="*/ 19192 w 20000"/>
                      <a:gd name="T9" fmla="*/ 7289 h 20000"/>
                      <a:gd name="T10" fmla="*/ 17482 w 20000"/>
                      <a:gd name="T11" fmla="*/ 8455 h 20000"/>
                      <a:gd name="T12" fmla="*/ 18670 w 20000"/>
                      <a:gd name="T13" fmla="*/ 10029 h 20000"/>
                      <a:gd name="T14" fmla="*/ 19192 w 20000"/>
                      <a:gd name="T15" fmla="*/ 11837 h 20000"/>
                      <a:gd name="T16" fmla="*/ 19952 w 20000"/>
                      <a:gd name="T17" fmla="*/ 13586 h 20000"/>
                      <a:gd name="T18" fmla="*/ 17197 w 20000"/>
                      <a:gd name="T19" fmla="*/ 18134 h 20000"/>
                      <a:gd name="T20" fmla="*/ 17482 w 20000"/>
                      <a:gd name="T21" fmla="*/ 19592 h 20000"/>
                      <a:gd name="T22" fmla="*/ 17197 w 20000"/>
                      <a:gd name="T23" fmla="*/ 19942 h 20000"/>
                      <a:gd name="T24" fmla="*/ 16722 w 20000"/>
                      <a:gd name="T25" fmla="*/ 19592 h 20000"/>
                      <a:gd name="T26" fmla="*/ 15487 w 20000"/>
                      <a:gd name="T27" fmla="*/ 19009 h 20000"/>
                      <a:gd name="T28" fmla="*/ 14489 w 20000"/>
                      <a:gd name="T29" fmla="*/ 18717 h 20000"/>
                      <a:gd name="T30" fmla="*/ 14014 w 20000"/>
                      <a:gd name="T31" fmla="*/ 19009 h 20000"/>
                      <a:gd name="T32" fmla="*/ 13302 w 20000"/>
                      <a:gd name="T33" fmla="*/ 19009 h 20000"/>
                      <a:gd name="T34" fmla="*/ 12067 w 20000"/>
                      <a:gd name="T35" fmla="*/ 19592 h 20000"/>
                      <a:gd name="T36" fmla="*/ 11591 w 20000"/>
                      <a:gd name="T37" fmla="*/ 19009 h 20000"/>
                      <a:gd name="T38" fmla="*/ 11306 w 20000"/>
                      <a:gd name="T39" fmla="*/ 18134 h 20000"/>
                      <a:gd name="T40" fmla="*/ 10309 w 20000"/>
                      <a:gd name="T41" fmla="*/ 18717 h 20000"/>
                      <a:gd name="T42" fmla="*/ 9359 w 20000"/>
                      <a:gd name="T43" fmla="*/ 17551 h 20000"/>
                      <a:gd name="T44" fmla="*/ 9359 w 20000"/>
                      <a:gd name="T45" fmla="*/ 17201 h 20000"/>
                      <a:gd name="T46" fmla="*/ 7601 w 20000"/>
                      <a:gd name="T47" fmla="*/ 16618 h 20000"/>
                      <a:gd name="T48" fmla="*/ 7601 w 20000"/>
                      <a:gd name="T49" fmla="*/ 16327 h 20000"/>
                      <a:gd name="T50" fmla="*/ 6888 w 20000"/>
                      <a:gd name="T51" fmla="*/ 15743 h 20000"/>
                      <a:gd name="T52" fmla="*/ 6128 w 20000"/>
                      <a:gd name="T53" fmla="*/ 16327 h 20000"/>
                      <a:gd name="T54" fmla="*/ 5653 w 20000"/>
                      <a:gd name="T55" fmla="*/ 16327 h 20000"/>
                      <a:gd name="T56" fmla="*/ 4941 w 20000"/>
                      <a:gd name="T57" fmla="*/ 15743 h 20000"/>
                      <a:gd name="T58" fmla="*/ 4941 w 20000"/>
                      <a:gd name="T59" fmla="*/ 15102 h 20000"/>
                      <a:gd name="T60" fmla="*/ 4941 w 20000"/>
                      <a:gd name="T61" fmla="*/ 14810 h 20000"/>
                      <a:gd name="T62" fmla="*/ 4466 w 20000"/>
                      <a:gd name="T63" fmla="*/ 14810 h 20000"/>
                      <a:gd name="T64" fmla="*/ 3230 w 20000"/>
                      <a:gd name="T65" fmla="*/ 14227 h 20000"/>
                      <a:gd name="T66" fmla="*/ 3230 w 20000"/>
                      <a:gd name="T67" fmla="*/ 13586 h 20000"/>
                      <a:gd name="T68" fmla="*/ 2470 w 20000"/>
                      <a:gd name="T69" fmla="*/ 13586 h 20000"/>
                      <a:gd name="T70" fmla="*/ 1948 w 20000"/>
                      <a:gd name="T71" fmla="*/ 13586 h 20000"/>
                      <a:gd name="T72" fmla="*/ 2470 w 20000"/>
                      <a:gd name="T73" fmla="*/ 12653 h 20000"/>
                      <a:gd name="T74" fmla="*/ 1948 w 20000"/>
                      <a:gd name="T75" fmla="*/ 12420 h 20000"/>
                      <a:gd name="T76" fmla="*/ 1758 w 20000"/>
                      <a:gd name="T77" fmla="*/ 10904 h 20000"/>
                      <a:gd name="T78" fmla="*/ 1758 w 20000"/>
                      <a:gd name="T79" fmla="*/ 10262 h 20000"/>
                      <a:gd name="T80" fmla="*/ 1235 w 20000"/>
                      <a:gd name="T81" fmla="*/ 10262 h 20000"/>
                      <a:gd name="T82" fmla="*/ 998 w 20000"/>
                      <a:gd name="T83" fmla="*/ 8746 h 20000"/>
                      <a:gd name="T84" fmla="*/ 1235 w 20000"/>
                      <a:gd name="T85" fmla="*/ 8455 h 20000"/>
                      <a:gd name="T86" fmla="*/ 0 w 20000"/>
                      <a:gd name="T87" fmla="*/ 7289 h 20000"/>
                      <a:gd name="T88" fmla="*/ 0 w 20000"/>
                      <a:gd name="T89" fmla="*/ 6939 h 20000"/>
                      <a:gd name="T90" fmla="*/ 998 w 20000"/>
                      <a:gd name="T91" fmla="*/ 6064 h 20000"/>
                      <a:gd name="T92" fmla="*/ 523 w 20000"/>
                      <a:gd name="T93" fmla="*/ 4548 h 20000"/>
                      <a:gd name="T94" fmla="*/ 998 w 20000"/>
                      <a:gd name="T95" fmla="*/ 3965 h 20000"/>
                      <a:gd name="T96" fmla="*/ 1235 w 20000"/>
                      <a:gd name="T97" fmla="*/ 3965 h 20000"/>
                      <a:gd name="T98" fmla="*/ 1235 w 20000"/>
                      <a:gd name="T99" fmla="*/ 3032 h 20000"/>
                      <a:gd name="T100" fmla="*/ 3705 w 20000"/>
                      <a:gd name="T101" fmla="*/ 2157 h 20000"/>
                      <a:gd name="T102" fmla="*/ 4181 w 20000"/>
                      <a:gd name="T103" fmla="*/ 933 h 20000"/>
                      <a:gd name="T104" fmla="*/ 4941 w 20000"/>
                      <a:gd name="T105" fmla="*/ 641 h 20000"/>
                      <a:gd name="T106" fmla="*/ 5178 w 20000"/>
                      <a:gd name="T107" fmla="*/ 641 h 20000"/>
                      <a:gd name="T108" fmla="*/ 7601 w 20000"/>
                      <a:gd name="T109" fmla="*/ 0 h 20000"/>
                      <a:gd name="T110" fmla="*/ 8171 w 20000"/>
                      <a:gd name="T111" fmla="*/ 933 h 20000"/>
                      <a:gd name="T112" fmla="*/ 8361 w 20000"/>
                      <a:gd name="T113" fmla="*/ 1574 h 20000"/>
                      <a:gd name="T114" fmla="*/ 9359 w 20000"/>
                      <a:gd name="T115" fmla="*/ 1574 h 20000"/>
                      <a:gd name="T116" fmla="*/ 10119 w 20000"/>
                      <a:gd name="T117" fmla="*/ 2157 h 20000"/>
                      <a:gd name="T118" fmla="*/ 10309 w 20000"/>
                      <a:gd name="T119" fmla="*/ 933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20000" h="20000">
                        <a:moveTo>
                          <a:pt x="10309" y="933"/>
                        </a:moveTo>
                        <a:lnTo>
                          <a:pt x="16722" y="933"/>
                        </a:lnTo>
                        <a:lnTo>
                          <a:pt x="17957" y="3615"/>
                        </a:lnTo>
                        <a:lnTo>
                          <a:pt x="18670" y="5481"/>
                        </a:lnTo>
                        <a:lnTo>
                          <a:pt x="19192" y="7289"/>
                        </a:lnTo>
                        <a:lnTo>
                          <a:pt x="17482" y="8455"/>
                        </a:lnTo>
                        <a:lnTo>
                          <a:pt x="18670" y="10029"/>
                        </a:lnTo>
                        <a:lnTo>
                          <a:pt x="19192" y="11837"/>
                        </a:lnTo>
                        <a:lnTo>
                          <a:pt x="19952" y="13586"/>
                        </a:lnTo>
                        <a:lnTo>
                          <a:pt x="17197" y="18134"/>
                        </a:lnTo>
                        <a:lnTo>
                          <a:pt x="17482" y="19592"/>
                        </a:lnTo>
                        <a:lnTo>
                          <a:pt x="17197" y="19942"/>
                        </a:lnTo>
                        <a:lnTo>
                          <a:pt x="16722" y="19592"/>
                        </a:lnTo>
                        <a:lnTo>
                          <a:pt x="15487" y="19009"/>
                        </a:lnTo>
                        <a:lnTo>
                          <a:pt x="14489" y="18717"/>
                        </a:lnTo>
                        <a:lnTo>
                          <a:pt x="14014" y="19009"/>
                        </a:lnTo>
                        <a:lnTo>
                          <a:pt x="13302" y="19009"/>
                        </a:lnTo>
                        <a:lnTo>
                          <a:pt x="12067" y="19592"/>
                        </a:lnTo>
                        <a:lnTo>
                          <a:pt x="11591" y="19009"/>
                        </a:lnTo>
                        <a:lnTo>
                          <a:pt x="11306" y="18134"/>
                        </a:lnTo>
                        <a:lnTo>
                          <a:pt x="10309" y="18717"/>
                        </a:lnTo>
                        <a:lnTo>
                          <a:pt x="9359" y="17551"/>
                        </a:lnTo>
                        <a:lnTo>
                          <a:pt x="9359" y="17201"/>
                        </a:lnTo>
                        <a:lnTo>
                          <a:pt x="7601" y="16618"/>
                        </a:lnTo>
                        <a:lnTo>
                          <a:pt x="7601" y="16327"/>
                        </a:lnTo>
                        <a:lnTo>
                          <a:pt x="6888" y="15743"/>
                        </a:lnTo>
                        <a:lnTo>
                          <a:pt x="6128" y="16327"/>
                        </a:lnTo>
                        <a:lnTo>
                          <a:pt x="5653" y="16327"/>
                        </a:lnTo>
                        <a:lnTo>
                          <a:pt x="4941" y="15743"/>
                        </a:lnTo>
                        <a:lnTo>
                          <a:pt x="4941" y="15102"/>
                        </a:lnTo>
                        <a:lnTo>
                          <a:pt x="4941" y="14810"/>
                        </a:lnTo>
                        <a:lnTo>
                          <a:pt x="4466" y="14810"/>
                        </a:lnTo>
                        <a:lnTo>
                          <a:pt x="3230" y="14227"/>
                        </a:lnTo>
                        <a:lnTo>
                          <a:pt x="3230" y="13586"/>
                        </a:lnTo>
                        <a:lnTo>
                          <a:pt x="2470" y="13586"/>
                        </a:lnTo>
                        <a:lnTo>
                          <a:pt x="1948" y="13586"/>
                        </a:lnTo>
                        <a:lnTo>
                          <a:pt x="2470" y="12653"/>
                        </a:lnTo>
                        <a:lnTo>
                          <a:pt x="1948" y="12420"/>
                        </a:lnTo>
                        <a:lnTo>
                          <a:pt x="1758" y="10904"/>
                        </a:lnTo>
                        <a:lnTo>
                          <a:pt x="1758" y="10262"/>
                        </a:lnTo>
                        <a:lnTo>
                          <a:pt x="1235" y="10262"/>
                        </a:lnTo>
                        <a:lnTo>
                          <a:pt x="998" y="8746"/>
                        </a:lnTo>
                        <a:lnTo>
                          <a:pt x="1235" y="8455"/>
                        </a:lnTo>
                        <a:lnTo>
                          <a:pt x="0" y="7289"/>
                        </a:lnTo>
                        <a:lnTo>
                          <a:pt x="0" y="6939"/>
                        </a:lnTo>
                        <a:lnTo>
                          <a:pt x="998" y="6064"/>
                        </a:lnTo>
                        <a:lnTo>
                          <a:pt x="523" y="4548"/>
                        </a:lnTo>
                        <a:lnTo>
                          <a:pt x="998" y="3965"/>
                        </a:lnTo>
                        <a:lnTo>
                          <a:pt x="1235" y="3965"/>
                        </a:lnTo>
                        <a:lnTo>
                          <a:pt x="1235" y="3032"/>
                        </a:lnTo>
                        <a:lnTo>
                          <a:pt x="3705" y="2157"/>
                        </a:lnTo>
                        <a:lnTo>
                          <a:pt x="4181" y="933"/>
                        </a:lnTo>
                        <a:lnTo>
                          <a:pt x="4941" y="641"/>
                        </a:lnTo>
                        <a:lnTo>
                          <a:pt x="5178" y="641"/>
                        </a:lnTo>
                        <a:lnTo>
                          <a:pt x="7601" y="0"/>
                        </a:lnTo>
                        <a:lnTo>
                          <a:pt x="8171" y="933"/>
                        </a:lnTo>
                        <a:lnTo>
                          <a:pt x="8361" y="1574"/>
                        </a:lnTo>
                        <a:lnTo>
                          <a:pt x="9359" y="1574"/>
                        </a:lnTo>
                        <a:lnTo>
                          <a:pt x="10119" y="2157"/>
                        </a:lnTo>
                        <a:lnTo>
                          <a:pt x="10309" y="933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46" name="Freeform 262">
                    <a:extLst>
                      <a:ext uri="{FF2B5EF4-FFF2-40B4-BE49-F238E27FC236}">
                        <a16:creationId xmlns:a16="http://schemas.microsoft.com/office/drawing/2014/main" id="{7F1EA6B4-20CB-1AD1-8CC9-88B0D6AF0D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41993" y="3185153"/>
                    <a:ext cx="229518" cy="157039"/>
                  </a:xfrm>
                  <a:custGeom>
                    <a:avLst/>
                    <a:gdLst>
                      <a:gd name="T0" fmla="*/ 11979 w 20000"/>
                      <a:gd name="T1" fmla="*/ 846 h 20000"/>
                      <a:gd name="T2" fmla="*/ 13668 w 20000"/>
                      <a:gd name="T3" fmla="*/ 0 h 20000"/>
                      <a:gd name="T4" fmla="*/ 16095 w 20000"/>
                      <a:gd name="T5" fmla="*/ 5231 h 20000"/>
                      <a:gd name="T6" fmla="*/ 16359 w 20000"/>
                      <a:gd name="T7" fmla="*/ 5231 h 20000"/>
                      <a:gd name="T8" fmla="*/ 16939 w 20000"/>
                      <a:gd name="T9" fmla="*/ 11615 h 20000"/>
                      <a:gd name="T10" fmla="*/ 17784 w 20000"/>
                      <a:gd name="T11" fmla="*/ 12769 h 20000"/>
                      <a:gd name="T12" fmla="*/ 19947 w 20000"/>
                      <a:gd name="T13" fmla="*/ 11615 h 20000"/>
                      <a:gd name="T14" fmla="*/ 19947 w 20000"/>
                      <a:gd name="T15" fmla="*/ 14308 h 20000"/>
                      <a:gd name="T16" fmla="*/ 18575 w 20000"/>
                      <a:gd name="T17" fmla="*/ 14769 h 20000"/>
                      <a:gd name="T18" fmla="*/ 18575 w 20000"/>
                      <a:gd name="T19" fmla="*/ 13538 h 20000"/>
                      <a:gd name="T20" fmla="*/ 18311 w 20000"/>
                      <a:gd name="T21" fmla="*/ 13538 h 20000"/>
                      <a:gd name="T22" fmla="*/ 18311 w 20000"/>
                      <a:gd name="T23" fmla="*/ 14769 h 20000"/>
                      <a:gd name="T24" fmla="*/ 18311 w 20000"/>
                      <a:gd name="T25" fmla="*/ 15538 h 20000"/>
                      <a:gd name="T26" fmla="*/ 18311 w 20000"/>
                      <a:gd name="T27" fmla="*/ 16385 h 20000"/>
                      <a:gd name="T28" fmla="*/ 17784 w 20000"/>
                      <a:gd name="T29" fmla="*/ 18692 h 20000"/>
                      <a:gd name="T30" fmla="*/ 17150 w 20000"/>
                      <a:gd name="T31" fmla="*/ 18692 h 20000"/>
                      <a:gd name="T32" fmla="*/ 16939 w 20000"/>
                      <a:gd name="T33" fmla="*/ 17923 h 20000"/>
                      <a:gd name="T34" fmla="*/ 14987 w 20000"/>
                      <a:gd name="T35" fmla="*/ 17923 h 20000"/>
                      <a:gd name="T36" fmla="*/ 14776 w 20000"/>
                      <a:gd name="T37" fmla="*/ 17615 h 20000"/>
                      <a:gd name="T38" fmla="*/ 12507 w 20000"/>
                      <a:gd name="T39" fmla="*/ 18692 h 20000"/>
                      <a:gd name="T40" fmla="*/ 11451 w 20000"/>
                      <a:gd name="T41" fmla="*/ 19538 h 20000"/>
                      <a:gd name="T42" fmla="*/ 11187 w 20000"/>
                      <a:gd name="T43" fmla="*/ 19923 h 20000"/>
                      <a:gd name="T44" fmla="*/ 9815 w 20000"/>
                      <a:gd name="T45" fmla="*/ 19538 h 20000"/>
                      <a:gd name="T46" fmla="*/ 8496 w 20000"/>
                      <a:gd name="T47" fmla="*/ 19538 h 20000"/>
                      <a:gd name="T48" fmla="*/ 7863 w 20000"/>
                      <a:gd name="T49" fmla="*/ 19538 h 20000"/>
                      <a:gd name="T50" fmla="*/ 6807 w 20000"/>
                      <a:gd name="T51" fmla="*/ 18692 h 20000"/>
                      <a:gd name="T52" fmla="*/ 5488 w 20000"/>
                      <a:gd name="T53" fmla="*/ 19538 h 20000"/>
                      <a:gd name="T54" fmla="*/ 5488 w 20000"/>
                      <a:gd name="T55" fmla="*/ 18692 h 20000"/>
                      <a:gd name="T56" fmla="*/ 5699 w 20000"/>
                      <a:gd name="T57" fmla="*/ 17923 h 20000"/>
                      <a:gd name="T58" fmla="*/ 4908 w 20000"/>
                      <a:gd name="T59" fmla="*/ 17615 h 20000"/>
                      <a:gd name="T60" fmla="*/ 4327 w 20000"/>
                      <a:gd name="T61" fmla="*/ 16385 h 20000"/>
                      <a:gd name="T62" fmla="*/ 4908 w 20000"/>
                      <a:gd name="T63" fmla="*/ 15538 h 20000"/>
                      <a:gd name="T64" fmla="*/ 4327 w 20000"/>
                      <a:gd name="T65" fmla="*/ 15538 h 20000"/>
                      <a:gd name="T66" fmla="*/ 4063 w 20000"/>
                      <a:gd name="T67" fmla="*/ 16385 h 20000"/>
                      <a:gd name="T68" fmla="*/ 3219 w 20000"/>
                      <a:gd name="T69" fmla="*/ 15538 h 20000"/>
                      <a:gd name="T70" fmla="*/ 2164 w 20000"/>
                      <a:gd name="T71" fmla="*/ 14769 h 20000"/>
                      <a:gd name="T72" fmla="*/ 2164 w 20000"/>
                      <a:gd name="T73" fmla="*/ 14308 h 20000"/>
                      <a:gd name="T74" fmla="*/ 2164 w 20000"/>
                      <a:gd name="T75" fmla="*/ 12769 h 20000"/>
                      <a:gd name="T76" fmla="*/ 528 w 20000"/>
                      <a:gd name="T77" fmla="*/ 11615 h 20000"/>
                      <a:gd name="T78" fmla="*/ 528 w 20000"/>
                      <a:gd name="T79" fmla="*/ 10385 h 20000"/>
                      <a:gd name="T80" fmla="*/ 0 w 20000"/>
                      <a:gd name="T81" fmla="*/ 9154 h 20000"/>
                      <a:gd name="T82" fmla="*/ 1055 w 20000"/>
                      <a:gd name="T83" fmla="*/ 9154 h 20000"/>
                      <a:gd name="T84" fmla="*/ 1055 w 20000"/>
                      <a:gd name="T85" fmla="*/ 8385 h 20000"/>
                      <a:gd name="T86" fmla="*/ 1900 w 20000"/>
                      <a:gd name="T87" fmla="*/ 8000 h 20000"/>
                      <a:gd name="T88" fmla="*/ 1900 w 20000"/>
                      <a:gd name="T89" fmla="*/ 7231 h 20000"/>
                      <a:gd name="T90" fmla="*/ 2164 w 20000"/>
                      <a:gd name="T91" fmla="*/ 6000 h 20000"/>
                      <a:gd name="T92" fmla="*/ 2691 w 20000"/>
                      <a:gd name="T93" fmla="*/ 3154 h 20000"/>
                      <a:gd name="T94" fmla="*/ 3536 w 20000"/>
                      <a:gd name="T95" fmla="*/ 2000 h 20000"/>
                      <a:gd name="T96" fmla="*/ 4327 w 20000"/>
                      <a:gd name="T97" fmla="*/ 1231 h 20000"/>
                      <a:gd name="T98" fmla="*/ 4908 w 20000"/>
                      <a:gd name="T99" fmla="*/ 846 h 20000"/>
                      <a:gd name="T100" fmla="*/ 5699 w 20000"/>
                      <a:gd name="T101" fmla="*/ 846 h 20000"/>
                      <a:gd name="T102" fmla="*/ 9815 w 20000"/>
                      <a:gd name="T103" fmla="*/ 2000 h 20000"/>
                      <a:gd name="T104" fmla="*/ 11979 w 20000"/>
                      <a:gd name="T105" fmla="*/ 846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20000" h="20000">
                        <a:moveTo>
                          <a:pt x="11979" y="846"/>
                        </a:moveTo>
                        <a:lnTo>
                          <a:pt x="13668" y="0"/>
                        </a:lnTo>
                        <a:lnTo>
                          <a:pt x="16095" y="5231"/>
                        </a:lnTo>
                        <a:lnTo>
                          <a:pt x="16359" y="5231"/>
                        </a:lnTo>
                        <a:lnTo>
                          <a:pt x="16939" y="11615"/>
                        </a:lnTo>
                        <a:lnTo>
                          <a:pt x="17784" y="12769"/>
                        </a:lnTo>
                        <a:lnTo>
                          <a:pt x="19947" y="11615"/>
                        </a:lnTo>
                        <a:lnTo>
                          <a:pt x="19947" y="14308"/>
                        </a:lnTo>
                        <a:lnTo>
                          <a:pt x="18575" y="14769"/>
                        </a:lnTo>
                        <a:lnTo>
                          <a:pt x="18575" y="13538"/>
                        </a:lnTo>
                        <a:lnTo>
                          <a:pt x="18311" y="13538"/>
                        </a:lnTo>
                        <a:lnTo>
                          <a:pt x="18311" y="14769"/>
                        </a:lnTo>
                        <a:lnTo>
                          <a:pt x="18311" y="15538"/>
                        </a:lnTo>
                        <a:lnTo>
                          <a:pt x="18311" y="16385"/>
                        </a:lnTo>
                        <a:lnTo>
                          <a:pt x="17784" y="18692"/>
                        </a:lnTo>
                        <a:lnTo>
                          <a:pt x="17150" y="18692"/>
                        </a:lnTo>
                        <a:lnTo>
                          <a:pt x="16939" y="17923"/>
                        </a:lnTo>
                        <a:lnTo>
                          <a:pt x="14987" y="17923"/>
                        </a:lnTo>
                        <a:lnTo>
                          <a:pt x="14776" y="17615"/>
                        </a:lnTo>
                        <a:lnTo>
                          <a:pt x="12507" y="18692"/>
                        </a:lnTo>
                        <a:lnTo>
                          <a:pt x="11451" y="19538"/>
                        </a:lnTo>
                        <a:lnTo>
                          <a:pt x="11187" y="19923"/>
                        </a:lnTo>
                        <a:lnTo>
                          <a:pt x="9815" y="19538"/>
                        </a:lnTo>
                        <a:lnTo>
                          <a:pt x="8496" y="19538"/>
                        </a:lnTo>
                        <a:lnTo>
                          <a:pt x="7863" y="19538"/>
                        </a:lnTo>
                        <a:lnTo>
                          <a:pt x="6807" y="18692"/>
                        </a:lnTo>
                        <a:lnTo>
                          <a:pt x="5488" y="19538"/>
                        </a:lnTo>
                        <a:lnTo>
                          <a:pt x="5488" y="18692"/>
                        </a:lnTo>
                        <a:lnTo>
                          <a:pt x="5699" y="17923"/>
                        </a:lnTo>
                        <a:lnTo>
                          <a:pt x="4908" y="17615"/>
                        </a:lnTo>
                        <a:lnTo>
                          <a:pt x="4327" y="16385"/>
                        </a:lnTo>
                        <a:lnTo>
                          <a:pt x="4908" y="15538"/>
                        </a:lnTo>
                        <a:lnTo>
                          <a:pt x="4327" y="15538"/>
                        </a:lnTo>
                        <a:lnTo>
                          <a:pt x="4063" y="16385"/>
                        </a:lnTo>
                        <a:lnTo>
                          <a:pt x="3219" y="15538"/>
                        </a:lnTo>
                        <a:lnTo>
                          <a:pt x="2164" y="14769"/>
                        </a:lnTo>
                        <a:lnTo>
                          <a:pt x="2164" y="14308"/>
                        </a:lnTo>
                        <a:lnTo>
                          <a:pt x="2164" y="12769"/>
                        </a:lnTo>
                        <a:lnTo>
                          <a:pt x="528" y="11615"/>
                        </a:lnTo>
                        <a:lnTo>
                          <a:pt x="528" y="10385"/>
                        </a:lnTo>
                        <a:lnTo>
                          <a:pt x="0" y="9154"/>
                        </a:lnTo>
                        <a:lnTo>
                          <a:pt x="1055" y="9154"/>
                        </a:lnTo>
                        <a:lnTo>
                          <a:pt x="1055" y="8385"/>
                        </a:lnTo>
                        <a:lnTo>
                          <a:pt x="1900" y="8000"/>
                        </a:lnTo>
                        <a:lnTo>
                          <a:pt x="1900" y="7231"/>
                        </a:lnTo>
                        <a:lnTo>
                          <a:pt x="2164" y="6000"/>
                        </a:lnTo>
                        <a:lnTo>
                          <a:pt x="2691" y="3154"/>
                        </a:lnTo>
                        <a:lnTo>
                          <a:pt x="3536" y="2000"/>
                        </a:lnTo>
                        <a:lnTo>
                          <a:pt x="4327" y="1231"/>
                        </a:lnTo>
                        <a:lnTo>
                          <a:pt x="4908" y="846"/>
                        </a:lnTo>
                        <a:lnTo>
                          <a:pt x="5699" y="846"/>
                        </a:lnTo>
                        <a:lnTo>
                          <a:pt x="9815" y="2000"/>
                        </a:lnTo>
                        <a:lnTo>
                          <a:pt x="11979" y="846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47" name="Freeform 250">
                    <a:extLst>
                      <a:ext uri="{FF2B5EF4-FFF2-40B4-BE49-F238E27FC236}">
                        <a16:creationId xmlns:a16="http://schemas.microsoft.com/office/drawing/2014/main" id="{FDA3FDB1-DBF9-31F3-0CBE-576AD525B3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34784" y="3176093"/>
                    <a:ext cx="163079" cy="98150"/>
                  </a:xfrm>
                  <a:custGeom>
                    <a:avLst/>
                    <a:gdLst>
                      <a:gd name="T0" fmla="*/ 17630 w 20000"/>
                      <a:gd name="T1" fmla="*/ 1358 h 20000"/>
                      <a:gd name="T2" fmla="*/ 19926 w 20000"/>
                      <a:gd name="T3" fmla="*/ 3333 h 20000"/>
                      <a:gd name="T4" fmla="*/ 19185 w 20000"/>
                      <a:gd name="T5" fmla="*/ 3827 h 20000"/>
                      <a:gd name="T6" fmla="*/ 18000 w 20000"/>
                      <a:gd name="T7" fmla="*/ 5062 h 20000"/>
                      <a:gd name="T8" fmla="*/ 16889 w 20000"/>
                      <a:gd name="T9" fmla="*/ 7037 h 20000"/>
                      <a:gd name="T10" fmla="*/ 16148 w 20000"/>
                      <a:gd name="T11" fmla="*/ 11605 h 20000"/>
                      <a:gd name="T12" fmla="*/ 15704 w 20000"/>
                      <a:gd name="T13" fmla="*/ 13457 h 20000"/>
                      <a:gd name="T14" fmla="*/ 15704 w 20000"/>
                      <a:gd name="T15" fmla="*/ 14815 h 20000"/>
                      <a:gd name="T16" fmla="*/ 14519 w 20000"/>
                      <a:gd name="T17" fmla="*/ 15432 h 20000"/>
                      <a:gd name="T18" fmla="*/ 14519 w 20000"/>
                      <a:gd name="T19" fmla="*/ 16667 h 20000"/>
                      <a:gd name="T20" fmla="*/ 13037 w 20000"/>
                      <a:gd name="T21" fmla="*/ 16667 h 20000"/>
                      <a:gd name="T22" fmla="*/ 10741 w 20000"/>
                      <a:gd name="T23" fmla="*/ 16667 h 20000"/>
                      <a:gd name="T24" fmla="*/ 10000 w 20000"/>
                      <a:gd name="T25" fmla="*/ 17407 h 20000"/>
                      <a:gd name="T26" fmla="*/ 7704 w 20000"/>
                      <a:gd name="T27" fmla="*/ 17407 h 20000"/>
                      <a:gd name="T28" fmla="*/ 6889 w 20000"/>
                      <a:gd name="T29" fmla="*/ 18642 h 20000"/>
                      <a:gd name="T30" fmla="*/ 6519 w 20000"/>
                      <a:gd name="T31" fmla="*/ 19877 h 20000"/>
                      <a:gd name="T32" fmla="*/ 3778 w 20000"/>
                      <a:gd name="T33" fmla="*/ 18642 h 20000"/>
                      <a:gd name="T34" fmla="*/ 1926 w 20000"/>
                      <a:gd name="T35" fmla="*/ 16667 h 20000"/>
                      <a:gd name="T36" fmla="*/ 1481 w 20000"/>
                      <a:gd name="T37" fmla="*/ 16667 h 20000"/>
                      <a:gd name="T38" fmla="*/ 1481 w 20000"/>
                      <a:gd name="T39" fmla="*/ 14815 h 20000"/>
                      <a:gd name="T40" fmla="*/ 741 w 20000"/>
                      <a:gd name="T41" fmla="*/ 13457 h 20000"/>
                      <a:gd name="T42" fmla="*/ 741 w 20000"/>
                      <a:gd name="T43" fmla="*/ 11605 h 20000"/>
                      <a:gd name="T44" fmla="*/ 741 w 20000"/>
                      <a:gd name="T45" fmla="*/ 7037 h 20000"/>
                      <a:gd name="T46" fmla="*/ 0 w 20000"/>
                      <a:gd name="T47" fmla="*/ 6543 h 20000"/>
                      <a:gd name="T48" fmla="*/ 741 w 20000"/>
                      <a:gd name="T49" fmla="*/ 6543 h 20000"/>
                      <a:gd name="T50" fmla="*/ 1926 w 20000"/>
                      <a:gd name="T51" fmla="*/ 6543 h 20000"/>
                      <a:gd name="T52" fmla="*/ 2667 w 20000"/>
                      <a:gd name="T53" fmla="*/ 5062 h 20000"/>
                      <a:gd name="T54" fmla="*/ 2667 w 20000"/>
                      <a:gd name="T55" fmla="*/ 3827 h 20000"/>
                      <a:gd name="T56" fmla="*/ 3037 w 20000"/>
                      <a:gd name="T57" fmla="*/ 5062 h 20000"/>
                      <a:gd name="T58" fmla="*/ 5704 w 20000"/>
                      <a:gd name="T59" fmla="*/ 6543 h 20000"/>
                      <a:gd name="T60" fmla="*/ 7704 w 20000"/>
                      <a:gd name="T61" fmla="*/ 3827 h 20000"/>
                      <a:gd name="T62" fmla="*/ 10000 w 20000"/>
                      <a:gd name="T63" fmla="*/ 1975 h 20000"/>
                      <a:gd name="T64" fmla="*/ 10741 w 20000"/>
                      <a:gd name="T65" fmla="*/ 1975 h 20000"/>
                      <a:gd name="T66" fmla="*/ 13037 w 20000"/>
                      <a:gd name="T67" fmla="*/ 0 h 20000"/>
                      <a:gd name="T68" fmla="*/ 13778 w 20000"/>
                      <a:gd name="T69" fmla="*/ 0 h 20000"/>
                      <a:gd name="T70" fmla="*/ 15704 w 20000"/>
                      <a:gd name="T71" fmla="*/ 0 h 20000"/>
                      <a:gd name="T72" fmla="*/ 16148 w 20000"/>
                      <a:gd name="T73" fmla="*/ 1358 h 20000"/>
                      <a:gd name="T74" fmla="*/ 17630 w 20000"/>
                      <a:gd name="T75" fmla="*/ 1358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20000" h="20000">
                        <a:moveTo>
                          <a:pt x="17630" y="1358"/>
                        </a:moveTo>
                        <a:lnTo>
                          <a:pt x="19926" y="3333"/>
                        </a:lnTo>
                        <a:lnTo>
                          <a:pt x="19185" y="3827"/>
                        </a:lnTo>
                        <a:lnTo>
                          <a:pt x="18000" y="5062"/>
                        </a:lnTo>
                        <a:lnTo>
                          <a:pt x="16889" y="7037"/>
                        </a:lnTo>
                        <a:lnTo>
                          <a:pt x="16148" y="11605"/>
                        </a:lnTo>
                        <a:lnTo>
                          <a:pt x="15704" y="13457"/>
                        </a:lnTo>
                        <a:lnTo>
                          <a:pt x="15704" y="14815"/>
                        </a:lnTo>
                        <a:lnTo>
                          <a:pt x="14519" y="15432"/>
                        </a:lnTo>
                        <a:lnTo>
                          <a:pt x="14519" y="16667"/>
                        </a:lnTo>
                        <a:lnTo>
                          <a:pt x="13037" y="16667"/>
                        </a:lnTo>
                        <a:lnTo>
                          <a:pt x="10741" y="16667"/>
                        </a:lnTo>
                        <a:lnTo>
                          <a:pt x="10000" y="17407"/>
                        </a:lnTo>
                        <a:lnTo>
                          <a:pt x="7704" y="17407"/>
                        </a:lnTo>
                        <a:lnTo>
                          <a:pt x="6889" y="18642"/>
                        </a:lnTo>
                        <a:lnTo>
                          <a:pt x="6519" y="19877"/>
                        </a:lnTo>
                        <a:lnTo>
                          <a:pt x="3778" y="18642"/>
                        </a:lnTo>
                        <a:lnTo>
                          <a:pt x="1926" y="16667"/>
                        </a:lnTo>
                        <a:lnTo>
                          <a:pt x="1481" y="16667"/>
                        </a:lnTo>
                        <a:lnTo>
                          <a:pt x="1481" y="14815"/>
                        </a:lnTo>
                        <a:lnTo>
                          <a:pt x="741" y="13457"/>
                        </a:lnTo>
                        <a:lnTo>
                          <a:pt x="741" y="11605"/>
                        </a:lnTo>
                        <a:lnTo>
                          <a:pt x="741" y="7037"/>
                        </a:lnTo>
                        <a:lnTo>
                          <a:pt x="0" y="6543"/>
                        </a:lnTo>
                        <a:lnTo>
                          <a:pt x="741" y="6543"/>
                        </a:lnTo>
                        <a:lnTo>
                          <a:pt x="1926" y="6543"/>
                        </a:lnTo>
                        <a:lnTo>
                          <a:pt x="2667" y="5062"/>
                        </a:lnTo>
                        <a:lnTo>
                          <a:pt x="2667" y="3827"/>
                        </a:lnTo>
                        <a:lnTo>
                          <a:pt x="3037" y="5062"/>
                        </a:lnTo>
                        <a:lnTo>
                          <a:pt x="5704" y="6543"/>
                        </a:lnTo>
                        <a:lnTo>
                          <a:pt x="7704" y="3827"/>
                        </a:lnTo>
                        <a:lnTo>
                          <a:pt x="10000" y="1975"/>
                        </a:lnTo>
                        <a:lnTo>
                          <a:pt x="10741" y="1975"/>
                        </a:lnTo>
                        <a:lnTo>
                          <a:pt x="13037" y="0"/>
                        </a:lnTo>
                        <a:lnTo>
                          <a:pt x="13778" y="0"/>
                        </a:lnTo>
                        <a:lnTo>
                          <a:pt x="15704" y="0"/>
                        </a:lnTo>
                        <a:lnTo>
                          <a:pt x="16148" y="1358"/>
                        </a:lnTo>
                        <a:lnTo>
                          <a:pt x="17630" y="1358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48" name="Freeform 240">
                    <a:extLst>
                      <a:ext uri="{FF2B5EF4-FFF2-40B4-BE49-F238E27FC236}">
                        <a16:creationId xmlns:a16="http://schemas.microsoft.com/office/drawing/2014/main" id="{272C463F-A040-774C-BC2D-71EED13B3E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38438" y="3413162"/>
                    <a:ext cx="113250" cy="75499"/>
                  </a:xfrm>
                  <a:custGeom>
                    <a:avLst/>
                    <a:gdLst>
                      <a:gd name="T0" fmla="*/ 8770 w 20000"/>
                      <a:gd name="T1" fmla="*/ 18095 h 20000"/>
                      <a:gd name="T2" fmla="*/ 5561 w 20000"/>
                      <a:gd name="T3" fmla="*/ 11429 h 20000"/>
                      <a:gd name="T4" fmla="*/ 1070 w 20000"/>
                      <a:gd name="T5" fmla="*/ 9048 h 20000"/>
                      <a:gd name="T6" fmla="*/ 1070 w 20000"/>
                      <a:gd name="T7" fmla="*/ 4127 h 20000"/>
                      <a:gd name="T8" fmla="*/ 0 w 20000"/>
                      <a:gd name="T9" fmla="*/ 0 h 20000"/>
                      <a:gd name="T10" fmla="*/ 15508 w 20000"/>
                      <a:gd name="T11" fmla="*/ 952 h 20000"/>
                      <a:gd name="T12" fmla="*/ 16043 w 20000"/>
                      <a:gd name="T13" fmla="*/ 8254 h 20000"/>
                      <a:gd name="T14" fmla="*/ 19893 w 20000"/>
                      <a:gd name="T15" fmla="*/ 9048 h 20000"/>
                      <a:gd name="T16" fmla="*/ 17754 w 20000"/>
                      <a:gd name="T17" fmla="*/ 11429 h 20000"/>
                      <a:gd name="T18" fmla="*/ 18824 w 20000"/>
                      <a:gd name="T19" fmla="*/ 18095 h 20000"/>
                      <a:gd name="T20" fmla="*/ 15508 w 20000"/>
                      <a:gd name="T21" fmla="*/ 19841 h 20000"/>
                      <a:gd name="T22" fmla="*/ 8770 w 20000"/>
                      <a:gd name="T23" fmla="*/ 18095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0000" h="20000">
                        <a:moveTo>
                          <a:pt x="8770" y="18095"/>
                        </a:moveTo>
                        <a:lnTo>
                          <a:pt x="5561" y="11429"/>
                        </a:lnTo>
                        <a:lnTo>
                          <a:pt x="1070" y="9048"/>
                        </a:lnTo>
                        <a:lnTo>
                          <a:pt x="1070" y="4127"/>
                        </a:lnTo>
                        <a:lnTo>
                          <a:pt x="0" y="0"/>
                        </a:lnTo>
                        <a:lnTo>
                          <a:pt x="15508" y="952"/>
                        </a:lnTo>
                        <a:lnTo>
                          <a:pt x="16043" y="8254"/>
                        </a:lnTo>
                        <a:lnTo>
                          <a:pt x="19893" y="9048"/>
                        </a:lnTo>
                        <a:lnTo>
                          <a:pt x="17754" y="11429"/>
                        </a:lnTo>
                        <a:lnTo>
                          <a:pt x="18824" y="18095"/>
                        </a:lnTo>
                        <a:lnTo>
                          <a:pt x="15508" y="19841"/>
                        </a:lnTo>
                        <a:lnTo>
                          <a:pt x="8770" y="18095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49" name="Freeform 239">
                    <a:extLst>
                      <a:ext uri="{FF2B5EF4-FFF2-40B4-BE49-F238E27FC236}">
                        <a16:creationId xmlns:a16="http://schemas.microsoft.com/office/drawing/2014/main" id="{DBEFDDB7-2A7D-9A2D-7988-40C3EDC1D2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26018" y="3398062"/>
                    <a:ext cx="86070" cy="99659"/>
                  </a:xfrm>
                  <a:custGeom>
                    <a:avLst/>
                    <a:gdLst>
                      <a:gd name="T0" fmla="*/ 8873 w 20000"/>
                      <a:gd name="T1" fmla="*/ 0 h 20000"/>
                      <a:gd name="T2" fmla="*/ 13803 w 20000"/>
                      <a:gd name="T3" fmla="*/ 4940 h 20000"/>
                      <a:gd name="T4" fmla="*/ 19859 w 20000"/>
                      <a:gd name="T5" fmla="*/ 6867 h 20000"/>
                      <a:gd name="T6" fmla="*/ 13803 w 20000"/>
                      <a:gd name="T7" fmla="*/ 9398 h 20000"/>
                      <a:gd name="T8" fmla="*/ 13803 w 20000"/>
                      <a:gd name="T9" fmla="*/ 13012 h 20000"/>
                      <a:gd name="T10" fmla="*/ 13803 w 20000"/>
                      <a:gd name="T11" fmla="*/ 14940 h 20000"/>
                      <a:gd name="T12" fmla="*/ 12394 w 20000"/>
                      <a:gd name="T13" fmla="*/ 14337 h 20000"/>
                      <a:gd name="T14" fmla="*/ 10282 w 20000"/>
                      <a:gd name="T15" fmla="*/ 14940 h 20000"/>
                      <a:gd name="T16" fmla="*/ 12394 w 20000"/>
                      <a:gd name="T17" fmla="*/ 19880 h 20000"/>
                      <a:gd name="T18" fmla="*/ 4366 w 20000"/>
                      <a:gd name="T19" fmla="*/ 16747 h 20000"/>
                      <a:gd name="T20" fmla="*/ 2958 w 20000"/>
                      <a:gd name="T21" fmla="*/ 11807 h 20000"/>
                      <a:gd name="T22" fmla="*/ 5775 w 20000"/>
                      <a:gd name="T23" fmla="*/ 9880 h 20000"/>
                      <a:gd name="T24" fmla="*/ 845 w 20000"/>
                      <a:gd name="T25" fmla="*/ 9398 h 20000"/>
                      <a:gd name="T26" fmla="*/ 0 w 20000"/>
                      <a:gd name="T27" fmla="*/ 3735 h 20000"/>
                      <a:gd name="T28" fmla="*/ 0 w 20000"/>
                      <a:gd name="T29" fmla="*/ 1205 h 20000"/>
                      <a:gd name="T30" fmla="*/ 8873 w 20000"/>
                      <a:gd name="T31" fmla="*/ 0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0000" h="20000">
                        <a:moveTo>
                          <a:pt x="8873" y="0"/>
                        </a:moveTo>
                        <a:lnTo>
                          <a:pt x="13803" y="4940"/>
                        </a:lnTo>
                        <a:lnTo>
                          <a:pt x="19859" y="6867"/>
                        </a:lnTo>
                        <a:lnTo>
                          <a:pt x="13803" y="9398"/>
                        </a:lnTo>
                        <a:lnTo>
                          <a:pt x="13803" y="13012"/>
                        </a:lnTo>
                        <a:lnTo>
                          <a:pt x="13803" y="14940"/>
                        </a:lnTo>
                        <a:lnTo>
                          <a:pt x="12394" y="14337"/>
                        </a:lnTo>
                        <a:lnTo>
                          <a:pt x="10282" y="14940"/>
                        </a:lnTo>
                        <a:lnTo>
                          <a:pt x="12394" y="19880"/>
                        </a:lnTo>
                        <a:lnTo>
                          <a:pt x="4366" y="16747"/>
                        </a:lnTo>
                        <a:lnTo>
                          <a:pt x="2958" y="11807"/>
                        </a:lnTo>
                        <a:lnTo>
                          <a:pt x="5775" y="9880"/>
                        </a:lnTo>
                        <a:lnTo>
                          <a:pt x="845" y="9398"/>
                        </a:lnTo>
                        <a:lnTo>
                          <a:pt x="0" y="3735"/>
                        </a:lnTo>
                        <a:lnTo>
                          <a:pt x="0" y="1205"/>
                        </a:lnTo>
                        <a:lnTo>
                          <a:pt x="8873" y="0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0" name="Freeform 238">
                    <a:extLst>
                      <a:ext uri="{FF2B5EF4-FFF2-40B4-BE49-F238E27FC236}">
                        <a16:creationId xmlns:a16="http://schemas.microsoft.com/office/drawing/2014/main" id="{8609917A-7538-2CBF-01EB-F8C15C56C9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91822" y="2898255"/>
                    <a:ext cx="235558" cy="191769"/>
                  </a:xfrm>
                  <a:custGeom>
                    <a:avLst/>
                    <a:gdLst>
                      <a:gd name="T0" fmla="*/ 1902 w 20000"/>
                      <a:gd name="T1" fmla="*/ 18044 h 20000"/>
                      <a:gd name="T2" fmla="*/ 1337 w 20000"/>
                      <a:gd name="T3" fmla="*/ 16025 h 20000"/>
                      <a:gd name="T4" fmla="*/ 0 w 20000"/>
                      <a:gd name="T5" fmla="*/ 14385 h 20000"/>
                      <a:gd name="T6" fmla="*/ 1902 w 20000"/>
                      <a:gd name="T7" fmla="*/ 13123 h 20000"/>
                      <a:gd name="T8" fmla="*/ 1337 w 20000"/>
                      <a:gd name="T9" fmla="*/ 11104 h 20000"/>
                      <a:gd name="T10" fmla="*/ 514 w 20000"/>
                      <a:gd name="T11" fmla="*/ 9148 h 20000"/>
                      <a:gd name="T12" fmla="*/ 3445 w 20000"/>
                      <a:gd name="T13" fmla="*/ 7508 h 20000"/>
                      <a:gd name="T14" fmla="*/ 5347 w 20000"/>
                      <a:gd name="T15" fmla="*/ 5237 h 20000"/>
                      <a:gd name="T16" fmla="*/ 5861 w 20000"/>
                      <a:gd name="T17" fmla="*/ 1956 h 20000"/>
                      <a:gd name="T18" fmla="*/ 9049 w 20000"/>
                      <a:gd name="T19" fmla="*/ 631 h 20000"/>
                      <a:gd name="T20" fmla="*/ 10129 w 20000"/>
                      <a:gd name="T21" fmla="*/ 0 h 20000"/>
                      <a:gd name="T22" fmla="*/ 15681 w 20000"/>
                      <a:gd name="T23" fmla="*/ 1009 h 20000"/>
                      <a:gd name="T24" fmla="*/ 17326 w 20000"/>
                      <a:gd name="T25" fmla="*/ 6877 h 20000"/>
                      <a:gd name="T26" fmla="*/ 19177 w 20000"/>
                      <a:gd name="T27" fmla="*/ 9148 h 20000"/>
                      <a:gd name="T28" fmla="*/ 19949 w 20000"/>
                      <a:gd name="T29" fmla="*/ 12744 h 20000"/>
                      <a:gd name="T30" fmla="*/ 18098 w 20000"/>
                      <a:gd name="T31" fmla="*/ 11735 h 20000"/>
                      <a:gd name="T32" fmla="*/ 17326 w 20000"/>
                      <a:gd name="T33" fmla="*/ 12114 h 20000"/>
                      <a:gd name="T34" fmla="*/ 18612 w 20000"/>
                      <a:gd name="T35" fmla="*/ 15331 h 20000"/>
                      <a:gd name="T36" fmla="*/ 18098 w 20000"/>
                      <a:gd name="T37" fmla="*/ 18675 h 20000"/>
                      <a:gd name="T38" fmla="*/ 16504 w 20000"/>
                      <a:gd name="T39" fmla="*/ 18675 h 20000"/>
                      <a:gd name="T40" fmla="*/ 15681 w 20000"/>
                      <a:gd name="T41" fmla="*/ 19621 h 20000"/>
                      <a:gd name="T42" fmla="*/ 15681 w 20000"/>
                      <a:gd name="T43" fmla="*/ 19937 h 20000"/>
                      <a:gd name="T44" fmla="*/ 11671 w 20000"/>
                      <a:gd name="T45" fmla="*/ 18927 h 20000"/>
                      <a:gd name="T46" fmla="*/ 11671 w 20000"/>
                      <a:gd name="T47" fmla="*/ 18044 h 20000"/>
                      <a:gd name="T48" fmla="*/ 3445 w 20000"/>
                      <a:gd name="T49" fmla="*/ 18675 h 20000"/>
                      <a:gd name="T50" fmla="*/ 2674 w 20000"/>
                      <a:gd name="T51" fmla="*/ 18044 h 20000"/>
                      <a:gd name="T52" fmla="*/ 1902 w 20000"/>
                      <a:gd name="T53" fmla="*/ 18044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20000" h="20000">
                        <a:moveTo>
                          <a:pt x="1902" y="18044"/>
                        </a:moveTo>
                        <a:lnTo>
                          <a:pt x="1337" y="16025"/>
                        </a:lnTo>
                        <a:lnTo>
                          <a:pt x="0" y="14385"/>
                        </a:lnTo>
                        <a:lnTo>
                          <a:pt x="1902" y="13123"/>
                        </a:lnTo>
                        <a:lnTo>
                          <a:pt x="1337" y="11104"/>
                        </a:lnTo>
                        <a:lnTo>
                          <a:pt x="514" y="9148"/>
                        </a:lnTo>
                        <a:lnTo>
                          <a:pt x="3445" y="7508"/>
                        </a:lnTo>
                        <a:lnTo>
                          <a:pt x="5347" y="5237"/>
                        </a:lnTo>
                        <a:lnTo>
                          <a:pt x="5861" y="1956"/>
                        </a:lnTo>
                        <a:lnTo>
                          <a:pt x="9049" y="631"/>
                        </a:lnTo>
                        <a:lnTo>
                          <a:pt x="10129" y="0"/>
                        </a:lnTo>
                        <a:lnTo>
                          <a:pt x="15681" y="1009"/>
                        </a:lnTo>
                        <a:lnTo>
                          <a:pt x="17326" y="6877"/>
                        </a:lnTo>
                        <a:lnTo>
                          <a:pt x="19177" y="9148"/>
                        </a:lnTo>
                        <a:lnTo>
                          <a:pt x="19949" y="12744"/>
                        </a:lnTo>
                        <a:lnTo>
                          <a:pt x="18098" y="11735"/>
                        </a:lnTo>
                        <a:lnTo>
                          <a:pt x="17326" y="12114"/>
                        </a:lnTo>
                        <a:lnTo>
                          <a:pt x="18612" y="15331"/>
                        </a:lnTo>
                        <a:lnTo>
                          <a:pt x="18098" y="18675"/>
                        </a:lnTo>
                        <a:lnTo>
                          <a:pt x="16504" y="18675"/>
                        </a:lnTo>
                        <a:lnTo>
                          <a:pt x="15681" y="19621"/>
                        </a:lnTo>
                        <a:lnTo>
                          <a:pt x="15681" y="19937"/>
                        </a:lnTo>
                        <a:lnTo>
                          <a:pt x="11671" y="18927"/>
                        </a:lnTo>
                        <a:lnTo>
                          <a:pt x="11671" y="18044"/>
                        </a:lnTo>
                        <a:lnTo>
                          <a:pt x="3445" y="18675"/>
                        </a:lnTo>
                        <a:lnTo>
                          <a:pt x="2674" y="18044"/>
                        </a:lnTo>
                        <a:lnTo>
                          <a:pt x="1902" y="18044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1" name="Freeform 237">
                    <a:extLst>
                      <a:ext uri="{FF2B5EF4-FFF2-40B4-BE49-F238E27FC236}">
                        <a16:creationId xmlns:a16="http://schemas.microsoft.com/office/drawing/2014/main" id="{132A8B88-6E8C-A51C-CDB7-C46A08092F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72193" y="2750277"/>
                    <a:ext cx="107209" cy="81539"/>
                  </a:xfrm>
                  <a:custGeom>
                    <a:avLst/>
                    <a:gdLst>
                      <a:gd name="T0" fmla="*/ 4633 w 20000"/>
                      <a:gd name="T1" fmla="*/ 18235 h 20000"/>
                      <a:gd name="T2" fmla="*/ 4633 w 20000"/>
                      <a:gd name="T3" fmla="*/ 13824 h 20000"/>
                      <a:gd name="T4" fmla="*/ 3503 w 20000"/>
                      <a:gd name="T5" fmla="*/ 15294 h 20000"/>
                      <a:gd name="T6" fmla="*/ 1130 w 20000"/>
                      <a:gd name="T7" fmla="*/ 9853 h 20000"/>
                      <a:gd name="T8" fmla="*/ 0 w 20000"/>
                      <a:gd name="T9" fmla="*/ 5441 h 20000"/>
                      <a:gd name="T10" fmla="*/ 10621 w 20000"/>
                      <a:gd name="T11" fmla="*/ 0 h 20000"/>
                      <a:gd name="T12" fmla="*/ 16384 w 20000"/>
                      <a:gd name="T13" fmla="*/ 1471 h 20000"/>
                      <a:gd name="T14" fmla="*/ 15254 w 20000"/>
                      <a:gd name="T15" fmla="*/ 2353 h 20000"/>
                      <a:gd name="T16" fmla="*/ 16949 w 20000"/>
                      <a:gd name="T17" fmla="*/ 7500 h 20000"/>
                      <a:gd name="T18" fmla="*/ 16949 w 20000"/>
                      <a:gd name="T19" fmla="*/ 11471 h 20000"/>
                      <a:gd name="T20" fmla="*/ 19887 w 20000"/>
                      <a:gd name="T21" fmla="*/ 17500 h 20000"/>
                      <a:gd name="T22" fmla="*/ 15254 w 20000"/>
                      <a:gd name="T23" fmla="*/ 19853 h 20000"/>
                      <a:gd name="T24" fmla="*/ 8814 w 20000"/>
                      <a:gd name="T25" fmla="*/ 18235 h 20000"/>
                      <a:gd name="T26" fmla="*/ 4633 w 20000"/>
                      <a:gd name="T27" fmla="*/ 18235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0000" h="20000">
                        <a:moveTo>
                          <a:pt x="4633" y="18235"/>
                        </a:moveTo>
                        <a:lnTo>
                          <a:pt x="4633" y="13824"/>
                        </a:lnTo>
                        <a:lnTo>
                          <a:pt x="3503" y="15294"/>
                        </a:lnTo>
                        <a:lnTo>
                          <a:pt x="1130" y="9853"/>
                        </a:lnTo>
                        <a:lnTo>
                          <a:pt x="0" y="5441"/>
                        </a:lnTo>
                        <a:lnTo>
                          <a:pt x="10621" y="0"/>
                        </a:lnTo>
                        <a:lnTo>
                          <a:pt x="16384" y="1471"/>
                        </a:lnTo>
                        <a:lnTo>
                          <a:pt x="15254" y="2353"/>
                        </a:lnTo>
                        <a:lnTo>
                          <a:pt x="16949" y="7500"/>
                        </a:lnTo>
                        <a:lnTo>
                          <a:pt x="16949" y="11471"/>
                        </a:lnTo>
                        <a:lnTo>
                          <a:pt x="19887" y="17500"/>
                        </a:lnTo>
                        <a:lnTo>
                          <a:pt x="15254" y="19853"/>
                        </a:lnTo>
                        <a:lnTo>
                          <a:pt x="8814" y="18235"/>
                        </a:lnTo>
                        <a:lnTo>
                          <a:pt x="4633" y="18235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2" name="Freeform 236">
                    <a:extLst>
                      <a:ext uri="{FF2B5EF4-FFF2-40B4-BE49-F238E27FC236}">
                        <a16:creationId xmlns:a16="http://schemas.microsoft.com/office/drawing/2014/main" id="{6121DA21-A633-38B4-DB0E-3C7E6B476B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38779" y="3342192"/>
                    <a:ext cx="188749" cy="75499"/>
                  </a:xfrm>
                  <a:custGeom>
                    <a:avLst/>
                    <a:gdLst>
                      <a:gd name="T0" fmla="*/ 10641 w 20000"/>
                      <a:gd name="T1" fmla="*/ 18889 h 20000"/>
                      <a:gd name="T2" fmla="*/ 8654 w 20000"/>
                      <a:gd name="T3" fmla="*/ 14921 h 20000"/>
                      <a:gd name="T4" fmla="*/ 4615 w 20000"/>
                      <a:gd name="T5" fmla="*/ 16508 h 20000"/>
                      <a:gd name="T6" fmla="*/ 4615 w 20000"/>
                      <a:gd name="T7" fmla="*/ 10794 h 20000"/>
                      <a:gd name="T8" fmla="*/ 3013 w 20000"/>
                      <a:gd name="T9" fmla="*/ 4286 h 20000"/>
                      <a:gd name="T10" fmla="*/ 0 w 20000"/>
                      <a:gd name="T11" fmla="*/ 0 h 20000"/>
                      <a:gd name="T12" fmla="*/ 9615 w 20000"/>
                      <a:gd name="T13" fmla="*/ 0 h 20000"/>
                      <a:gd name="T14" fmla="*/ 17628 w 20000"/>
                      <a:gd name="T15" fmla="*/ 10794 h 20000"/>
                      <a:gd name="T16" fmla="*/ 19936 w 20000"/>
                      <a:gd name="T17" fmla="*/ 16508 h 20000"/>
                      <a:gd name="T18" fmla="*/ 19936 w 20000"/>
                      <a:gd name="T19" fmla="*/ 19841 h 20000"/>
                      <a:gd name="T20" fmla="*/ 10641 w 20000"/>
                      <a:gd name="T21" fmla="*/ 18889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0000" h="20000">
                        <a:moveTo>
                          <a:pt x="10641" y="18889"/>
                        </a:moveTo>
                        <a:lnTo>
                          <a:pt x="8654" y="14921"/>
                        </a:lnTo>
                        <a:lnTo>
                          <a:pt x="4615" y="16508"/>
                        </a:lnTo>
                        <a:lnTo>
                          <a:pt x="4615" y="10794"/>
                        </a:lnTo>
                        <a:lnTo>
                          <a:pt x="3013" y="4286"/>
                        </a:lnTo>
                        <a:lnTo>
                          <a:pt x="0" y="0"/>
                        </a:lnTo>
                        <a:lnTo>
                          <a:pt x="9615" y="0"/>
                        </a:lnTo>
                        <a:lnTo>
                          <a:pt x="17628" y="10794"/>
                        </a:lnTo>
                        <a:lnTo>
                          <a:pt x="19936" y="16508"/>
                        </a:lnTo>
                        <a:lnTo>
                          <a:pt x="19936" y="19841"/>
                        </a:lnTo>
                        <a:lnTo>
                          <a:pt x="10641" y="18889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3" name="Freeform 234">
                    <a:extLst>
                      <a:ext uri="{FF2B5EF4-FFF2-40B4-BE49-F238E27FC236}">
                        <a16:creationId xmlns:a16="http://schemas.microsoft.com/office/drawing/2014/main" id="{0E400977-AFC1-7A67-A45D-5BE4C62F40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1223" y="2883155"/>
                    <a:ext cx="160059" cy="104190"/>
                  </a:xfrm>
                  <a:custGeom>
                    <a:avLst/>
                    <a:gdLst>
                      <a:gd name="T0" fmla="*/ 12075 w 20000"/>
                      <a:gd name="T1" fmla="*/ 19884 h 20000"/>
                      <a:gd name="T2" fmla="*/ 10189 w 20000"/>
                      <a:gd name="T3" fmla="*/ 14419 h 20000"/>
                      <a:gd name="T4" fmla="*/ 0 w 20000"/>
                      <a:gd name="T5" fmla="*/ 14419 h 20000"/>
                      <a:gd name="T6" fmla="*/ 2038 w 20000"/>
                      <a:gd name="T7" fmla="*/ 12558 h 20000"/>
                      <a:gd name="T8" fmla="*/ 0 w 20000"/>
                      <a:gd name="T9" fmla="*/ 13953 h 20000"/>
                      <a:gd name="T10" fmla="*/ 830 w 20000"/>
                      <a:gd name="T11" fmla="*/ 12093 h 20000"/>
                      <a:gd name="T12" fmla="*/ 4679 w 20000"/>
                      <a:gd name="T13" fmla="*/ 12093 h 20000"/>
                      <a:gd name="T14" fmla="*/ 2792 w 20000"/>
                      <a:gd name="T15" fmla="*/ 1163 h 20000"/>
                      <a:gd name="T16" fmla="*/ 7849 w 20000"/>
                      <a:gd name="T17" fmla="*/ 0 h 20000"/>
                      <a:gd name="T18" fmla="*/ 10943 w 20000"/>
                      <a:gd name="T19" fmla="*/ 0 h 20000"/>
                      <a:gd name="T20" fmla="*/ 15321 w 20000"/>
                      <a:gd name="T21" fmla="*/ 1860 h 20000"/>
                      <a:gd name="T22" fmla="*/ 17208 w 20000"/>
                      <a:gd name="T23" fmla="*/ 4186 h 20000"/>
                      <a:gd name="T24" fmla="*/ 18415 w 20000"/>
                      <a:gd name="T25" fmla="*/ 4767 h 20000"/>
                      <a:gd name="T26" fmla="*/ 19925 w 20000"/>
                      <a:gd name="T27" fmla="*/ 6628 h 20000"/>
                      <a:gd name="T28" fmla="*/ 19170 w 20000"/>
                      <a:gd name="T29" fmla="*/ 12558 h 20000"/>
                      <a:gd name="T30" fmla="*/ 16377 w 20000"/>
                      <a:gd name="T31" fmla="*/ 16860 h 20000"/>
                      <a:gd name="T32" fmla="*/ 12075 w 20000"/>
                      <a:gd name="T33" fmla="*/ 19884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0000" h="20000">
                        <a:moveTo>
                          <a:pt x="12075" y="19884"/>
                        </a:moveTo>
                        <a:lnTo>
                          <a:pt x="10189" y="14419"/>
                        </a:lnTo>
                        <a:lnTo>
                          <a:pt x="0" y="14419"/>
                        </a:lnTo>
                        <a:lnTo>
                          <a:pt x="2038" y="12558"/>
                        </a:lnTo>
                        <a:lnTo>
                          <a:pt x="0" y="13953"/>
                        </a:lnTo>
                        <a:lnTo>
                          <a:pt x="830" y="12093"/>
                        </a:lnTo>
                        <a:lnTo>
                          <a:pt x="4679" y="12093"/>
                        </a:lnTo>
                        <a:lnTo>
                          <a:pt x="2792" y="1163"/>
                        </a:lnTo>
                        <a:lnTo>
                          <a:pt x="7849" y="0"/>
                        </a:lnTo>
                        <a:lnTo>
                          <a:pt x="10943" y="0"/>
                        </a:lnTo>
                        <a:lnTo>
                          <a:pt x="15321" y="1860"/>
                        </a:lnTo>
                        <a:lnTo>
                          <a:pt x="17208" y="4186"/>
                        </a:lnTo>
                        <a:lnTo>
                          <a:pt x="18415" y="4767"/>
                        </a:lnTo>
                        <a:lnTo>
                          <a:pt x="19925" y="6628"/>
                        </a:lnTo>
                        <a:lnTo>
                          <a:pt x="19170" y="12558"/>
                        </a:lnTo>
                        <a:lnTo>
                          <a:pt x="16377" y="16860"/>
                        </a:lnTo>
                        <a:lnTo>
                          <a:pt x="12075" y="19884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4" name="Freeform 232">
                    <a:extLst>
                      <a:ext uri="{FF2B5EF4-FFF2-40B4-BE49-F238E27FC236}">
                        <a16:creationId xmlns:a16="http://schemas.microsoft.com/office/drawing/2014/main" id="{9010FEFC-5CA6-A7FA-357B-0B7314F5DA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38632" y="1635905"/>
                    <a:ext cx="3587733" cy="1769707"/>
                  </a:xfrm>
                  <a:custGeom>
                    <a:avLst/>
                    <a:gdLst>
                      <a:gd name="T0" fmla="*/ 1603 w 20000"/>
                      <a:gd name="T1" fmla="*/ 8692 h 20000"/>
                      <a:gd name="T2" fmla="*/ 1148 w 20000"/>
                      <a:gd name="T3" fmla="*/ 9710 h 20000"/>
                      <a:gd name="T4" fmla="*/ 1741 w 20000"/>
                      <a:gd name="T5" fmla="*/ 7948 h 20000"/>
                      <a:gd name="T6" fmla="*/ 2875 w 20000"/>
                      <a:gd name="T7" fmla="*/ 7812 h 20000"/>
                      <a:gd name="T8" fmla="*/ 3380 w 20000"/>
                      <a:gd name="T9" fmla="*/ 7661 h 20000"/>
                      <a:gd name="T10" fmla="*/ 4586 w 20000"/>
                      <a:gd name="T11" fmla="*/ 7033 h 20000"/>
                      <a:gd name="T12" fmla="*/ 4391 w 20000"/>
                      <a:gd name="T13" fmla="*/ 5579 h 20000"/>
                      <a:gd name="T14" fmla="*/ 5178 w 20000"/>
                      <a:gd name="T15" fmla="*/ 8228 h 20000"/>
                      <a:gd name="T16" fmla="*/ 6118 w 20000"/>
                      <a:gd name="T17" fmla="*/ 7491 h 20000"/>
                      <a:gd name="T18" fmla="*/ 4983 w 20000"/>
                      <a:gd name="T19" fmla="*/ 4841 h 20000"/>
                      <a:gd name="T20" fmla="*/ 5859 w 20000"/>
                      <a:gd name="T21" fmla="*/ 5189 h 20000"/>
                      <a:gd name="T22" fmla="*/ 6259 w 20000"/>
                      <a:gd name="T23" fmla="*/ 5934 h 20000"/>
                      <a:gd name="T24" fmla="*/ 6222 w 20000"/>
                      <a:gd name="T25" fmla="*/ 3988 h 20000"/>
                      <a:gd name="T26" fmla="*/ 6051 w 20000"/>
                      <a:gd name="T27" fmla="*/ 3073 h 20000"/>
                      <a:gd name="T28" fmla="*/ 6902 w 20000"/>
                      <a:gd name="T29" fmla="*/ 2219 h 20000"/>
                      <a:gd name="T30" fmla="*/ 7165 w 20000"/>
                      <a:gd name="T31" fmla="*/ 1311 h 20000"/>
                      <a:gd name="T32" fmla="*/ 7549 w 20000"/>
                      <a:gd name="T33" fmla="*/ 990 h 20000"/>
                      <a:gd name="T34" fmla="*/ 8700 w 20000"/>
                      <a:gd name="T35" fmla="*/ 1379 h 20000"/>
                      <a:gd name="T36" fmla="*/ 8316 w 20000"/>
                      <a:gd name="T37" fmla="*/ 2970 h 20000"/>
                      <a:gd name="T38" fmla="*/ 8818 w 20000"/>
                      <a:gd name="T39" fmla="*/ 2684 h 20000"/>
                      <a:gd name="T40" fmla="*/ 9414 w 20000"/>
                      <a:gd name="T41" fmla="*/ 2506 h 20000"/>
                      <a:gd name="T42" fmla="*/ 10202 w 20000"/>
                      <a:gd name="T43" fmla="*/ 1939 h 20000"/>
                      <a:gd name="T44" fmla="*/ 11246 w 20000"/>
                      <a:gd name="T45" fmla="*/ 2608 h 20000"/>
                      <a:gd name="T46" fmla="*/ 12364 w 20000"/>
                      <a:gd name="T47" fmla="*/ 2048 h 20000"/>
                      <a:gd name="T48" fmla="*/ 13040 w 20000"/>
                      <a:gd name="T49" fmla="*/ 990 h 20000"/>
                      <a:gd name="T50" fmla="*/ 13407 w 20000"/>
                      <a:gd name="T51" fmla="*/ 990 h 20000"/>
                      <a:gd name="T52" fmla="*/ 15502 w 20000"/>
                      <a:gd name="T53" fmla="*/ 1550 h 20000"/>
                      <a:gd name="T54" fmla="*/ 16475 w 20000"/>
                      <a:gd name="T55" fmla="*/ 669 h 20000"/>
                      <a:gd name="T56" fmla="*/ 18657 w 20000"/>
                      <a:gd name="T57" fmla="*/ 526 h 20000"/>
                      <a:gd name="T58" fmla="*/ 19354 w 20000"/>
                      <a:gd name="T59" fmla="*/ 635 h 20000"/>
                      <a:gd name="T60" fmla="*/ 19997 w 20000"/>
                      <a:gd name="T61" fmla="*/ 2581 h 20000"/>
                      <a:gd name="T62" fmla="*/ 18966 w 20000"/>
                      <a:gd name="T63" fmla="*/ 2219 h 20000"/>
                      <a:gd name="T64" fmla="*/ 18532 w 20000"/>
                      <a:gd name="T65" fmla="*/ 2970 h 20000"/>
                      <a:gd name="T66" fmla="*/ 19108 w 20000"/>
                      <a:gd name="T67" fmla="*/ 3878 h 20000"/>
                      <a:gd name="T68" fmla="*/ 18848 w 20000"/>
                      <a:gd name="T69" fmla="*/ 5900 h 20000"/>
                      <a:gd name="T70" fmla="*/ 18290 w 20000"/>
                      <a:gd name="T71" fmla="*/ 6958 h 20000"/>
                      <a:gd name="T72" fmla="*/ 18098 w 20000"/>
                      <a:gd name="T73" fmla="*/ 8863 h 20000"/>
                      <a:gd name="T74" fmla="*/ 18465 w 20000"/>
                      <a:gd name="T75" fmla="*/ 10953 h 20000"/>
                      <a:gd name="T76" fmla="*/ 17384 w 20000"/>
                      <a:gd name="T77" fmla="*/ 9990 h 20000"/>
                      <a:gd name="T78" fmla="*/ 17663 w 20000"/>
                      <a:gd name="T79" fmla="*/ 5756 h 20000"/>
                      <a:gd name="T80" fmla="*/ 17242 w 20000"/>
                      <a:gd name="T81" fmla="*/ 7060 h 20000"/>
                      <a:gd name="T82" fmla="*/ 16599 w 20000"/>
                      <a:gd name="T83" fmla="*/ 8720 h 20000"/>
                      <a:gd name="T84" fmla="*/ 15916 w 20000"/>
                      <a:gd name="T85" fmla="*/ 8904 h 20000"/>
                      <a:gd name="T86" fmla="*/ 15131 w 20000"/>
                      <a:gd name="T87" fmla="*/ 12571 h 20000"/>
                      <a:gd name="T88" fmla="*/ 15778 w 20000"/>
                      <a:gd name="T89" fmla="*/ 12714 h 20000"/>
                      <a:gd name="T90" fmla="*/ 15185 w 20000"/>
                      <a:gd name="T91" fmla="*/ 18334 h 20000"/>
                      <a:gd name="T92" fmla="*/ 15131 w 20000"/>
                      <a:gd name="T93" fmla="*/ 15575 h 20000"/>
                      <a:gd name="T94" fmla="*/ 13721 w 20000"/>
                      <a:gd name="T95" fmla="*/ 13424 h 20000"/>
                      <a:gd name="T96" fmla="*/ 12990 w 20000"/>
                      <a:gd name="T97" fmla="*/ 14906 h 20000"/>
                      <a:gd name="T98" fmla="*/ 11488 w 20000"/>
                      <a:gd name="T99" fmla="*/ 15541 h 20000"/>
                      <a:gd name="T100" fmla="*/ 10148 w 20000"/>
                      <a:gd name="T101" fmla="*/ 15753 h 20000"/>
                      <a:gd name="T102" fmla="*/ 8771 w 20000"/>
                      <a:gd name="T103" fmla="*/ 16217 h 20000"/>
                      <a:gd name="T104" fmla="*/ 4758 w 20000"/>
                      <a:gd name="T105" fmla="*/ 14660 h 20000"/>
                      <a:gd name="T106" fmla="*/ 3118 w 20000"/>
                      <a:gd name="T107" fmla="*/ 18791 h 20000"/>
                      <a:gd name="T108" fmla="*/ 2091 w 20000"/>
                      <a:gd name="T109" fmla="*/ 19078 h 20000"/>
                      <a:gd name="T110" fmla="*/ 1832 w 20000"/>
                      <a:gd name="T111" fmla="*/ 16886 h 20000"/>
                      <a:gd name="T112" fmla="*/ 455 w 20000"/>
                      <a:gd name="T113" fmla="*/ 13745 h 20000"/>
                      <a:gd name="T114" fmla="*/ 313 w 20000"/>
                      <a:gd name="T115" fmla="*/ 12332 h 20000"/>
                      <a:gd name="T116" fmla="*/ 276 w 20000"/>
                      <a:gd name="T117" fmla="*/ 9990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20000" h="20000">
                        <a:moveTo>
                          <a:pt x="138" y="7702"/>
                        </a:moveTo>
                        <a:lnTo>
                          <a:pt x="192" y="7702"/>
                        </a:lnTo>
                        <a:lnTo>
                          <a:pt x="259" y="7702"/>
                        </a:lnTo>
                        <a:lnTo>
                          <a:pt x="226" y="7661"/>
                        </a:lnTo>
                        <a:lnTo>
                          <a:pt x="488" y="7661"/>
                        </a:lnTo>
                        <a:lnTo>
                          <a:pt x="401" y="7702"/>
                        </a:lnTo>
                        <a:lnTo>
                          <a:pt x="542" y="7771"/>
                        </a:lnTo>
                        <a:lnTo>
                          <a:pt x="542" y="7948"/>
                        </a:lnTo>
                        <a:lnTo>
                          <a:pt x="556" y="7812"/>
                        </a:lnTo>
                        <a:lnTo>
                          <a:pt x="785" y="7812"/>
                        </a:lnTo>
                        <a:lnTo>
                          <a:pt x="1377" y="8262"/>
                        </a:lnTo>
                        <a:lnTo>
                          <a:pt x="1603" y="8692"/>
                        </a:lnTo>
                        <a:lnTo>
                          <a:pt x="1465" y="9082"/>
                        </a:lnTo>
                        <a:lnTo>
                          <a:pt x="1273" y="9252"/>
                        </a:lnTo>
                        <a:lnTo>
                          <a:pt x="488" y="8795"/>
                        </a:lnTo>
                        <a:lnTo>
                          <a:pt x="872" y="9430"/>
                        </a:lnTo>
                        <a:lnTo>
                          <a:pt x="852" y="9710"/>
                        </a:lnTo>
                        <a:lnTo>
                          <a:pt x="923" y="10174"/>
                        </a:lnTo>
                        <a:lnTo>
                          <a:pt x="1273" y="10454"/>
                        </a:lnTo>
                        <a:lnTo>
                          <a:pt x="1360" y="10386"/>
                        </a:lnTo>
                        <a:lnTo>
                          <a:pt x="1290" y="10174"/>
                        </a:lnTo>
                        <a:lnTo>
                          <a:pt x="1219" y="10099"/>
                        </a:lnTo>
                        <a:lnTo>
                          <a:pt x="1094" y="9894"/>
                        </a:lnTo>
                        <a:lnTo>
                          <a:pt x="1148" y="9710"/>
                        </a:lnTo>
                        <a:lnTo>
                          <a:pt x="1323" y="9894"/>
                        </a:lnTo>
                        <a:lnTo>
                          <a:pt x="1323" y="9990"/>
                        </a:lnTo>
                        <a:lnTo>
                          <a:pt x="1636" y="9990"/>
                        </a:lnTo>
                        <a:lnTo>
                          <a:pt x="1498" y="9464"/>
                        </a:lnTo>
                        <a:lnTo>
                          <a:pt x="1586" y="9252"/>
                        </a:lnTo>
                        <a:lnTo>
                          <a:pt x="1727" y="8972"/>
                        </a:lnTo>
                        <a:lnTo>
                          <a:pt x="1879" y="8972"/>
                        </a:lnTo>
                        <a:lnTo>
                          <a:pt x="2003" y="9150"/>
                        </a:lnTo>
                        <a:lnTo>
                          <a:pt x="2003" y="8720"/>
                        </a:lnTo>
                        <a:lnTo>
                          <a:pt x="1879" y="8549"/>
                        </a:lnTo>
                        <a:lnTo>
                          <a:pt x="1865" y="8051"/>
                        </a:lnTo>
                        <a:lnTo>
                          <a:pt x="1741" y="7948"/>
                        </a:lnTo>
                        <a:lnTo>
                          <a:pt x="2091" y="7982"/>
                        </a:lnTo>
                        <a:lnTo>
                          <a:pt x="2195" y="8228"/>
                        </a:lnTo>
                        <a:lnTo>
                          <a:pt x="2024" y="8330"/>
                        </a:lnTo>
                        <a:lnTo>
                          <a:pt x="2024" y="8440"/>
                        </a:lnTo>
                        <a:lnTo>
                          <a:pt x="2229" y="8720"/>
                        </a:lnTo>
                        <a:lnTo>
                          <a:pt x="2370" y="8617"/>
                        </a:lnTo>
                        <a:lnTo>
                          <a:pt x="2370" y="8330"/>
                        </a:lnTo>
                        <a:lnTo>
                          <a:pt x="2475" y="8262"/>
                        </a:lnTo>
                        <a:lnTo>
                          <a:pt x="2424" y="8160"/>
                        </a:lnTo>
                        <a:lnTo>
                          <a:pt x="2788" y="7771"/>
                        </a:lnTo>
                        <a:lnTo>
                          <a:pt x="2842" y="7948"/>
                        </a:lnTo>
                        <a:lnTo>
                          <a:pt x="2875" y="7812"/>
                        </a:lnTo>
                        <a:lnTo>
                          <a:pt x="2822" y="7771"/>
                        </a:lnTo>
                        <a:lnTo>
                          <a:pt x="2980" y="7525"/>
                        </a:lnTo>
                        <a:lnTo>
                          <a:pt x="3051" y="7525"/>
                        </a:lnTo>
                        <a:lnTo>
                          <a:pt x="2966" y="7593"/>
                        </a:lnTo>
                        <a:lnTo>
                          <a:pt x="3013" y="7812"/>
                        </a:lnTo>
                        <a:lnTo>
                          <a:pt x="2966" y="7982"/>
                        </a:lnTo>
                        <a:lnTo>
                          <a:pt x="2980" y="8051"/>
                        </a:lnTo>
                        <a:lnTo>
                          <a:pt x="3104" y="7880"/>
                        </a:lnTo>
                        <a:lnTo>
                          <a:pt x="3155" y="7948"/>
                        </a:lnTo>
                        <a:lnTo>
                          <a:pt x="3155" y="7702"/>
                        </a:lnTo>
                        <a:lnTo>
                          <a:pt x="3242" y="7661"/>
                        </a:lnTo>
                        <a:lnTo>
                          <a:pt x="3380" y="7661"/>
                        </a:lnTo>
                        <a:lnTo>
                          <a:pt x="3606" y="7422"/>
                        </a:lnTo>
                        <a:lnTo>
                          <a:pt x="3660" y="7702"/>
                        </a:lnTo>
                        <a:lnTo>
                          <a:pt x="3710" y="7702"/>
                        </a:lnTo>
                        <a:lnTo>
                          <a:pt x="3710" y="7525"/>
                        </a:lnTo>
                        <a:lnTo>
                          <a:pt x="3801" y="7422"/>
                        </a:lnTo>
                        <a:lnTo>
                          <a:pt x="3660" y="7060"/>
                        </a:lnTo>
                        <a:lnTo>
                          <a:pt x="3697" y="6958"/>
                        </a:lnTo>
                        <a:lnTo>
                          <a:pt x="4219" y="7060"/>
                        </a:lnTo>
                        <a:lnTo>
                          <a:pt x="4569" y="7238"/>
                        </a:lnTo>
                        <a:lnTo>
                          <a:pt x="4758" y="7525"/>
                        </a:lnTo>
                        <a:lnTo>
                          <a:pt x="4791" y="7129"/>
                        </a:lnTo>
                        <a:lnTo>
                          <a:pt x="4586" y="7033"/>
                        </a:lnTo>
                        <a:lnTo>
                          <a:pt x="4586" y="6849"/>
                        </a:lnTo>
                        <a:lnTo>
                          <a:pt x="4428" y="6849"/>
                        </a:lnTo>
                        <a:lnTo>
                          <a:pt x="4391" y="6671"/>
                        </a:lnTo>
                        <a:lnTo>
                          <a:pt x="4428" y="6671"/>
                        </a:lnTo>
                        <a:lnTo>
                          <a:pt x="4444" y="6637"/>
                        </a:lnTo>
                        <a:lnTo>
                          <a:pt x="4377" y="6221"/>
                        </a:lnTo>
                        <a:lnTo>
                          <a:pt x="4306" y="6323"/>
                        </a:lnTo>
                        <a:lnTo>
                          <a:pt x="4306" y="6111"/>
                        </a:lnTo>
                        <a:lnTo>
                          <a:pt x="4253" y="6180"/>
                        </a:lnTo>
                        <a:lnTo>
                          <a:pt x="4290" y="6002"/>
                        </a:lnTo>
                        <a:lnTo>
                          <a:pt x="4377" y="5900"/>
                        </a:lnTo>
                        <a:lnTo>
                          <a:pt x="4391" y="5579"/>
                        </a:lnTo>
                        <a:lnTo>
                          <a:pt x="4343" y="5012"/>
                        </a:lnTo>
                        <a:lnTo>
                          <a:pt x="4758" y="5012"/>
                        </a:lnTo>
                        <a:lnTo>
                          <a:pt x="4811" y="5299"/>
                        </a:lnTo>
                        <a:lnTo>
                          <a:pt x="4811" y="5722"/>
                        </a:lnTo>
                        <a:lnTo>
                          <a:pt x="4983" y="6043"/>
                        </a:lnTo>
                        <a:lnTo>
                          <a:pt x="5212" y="7060"/>
                        </a:lnTo>
                        <a:lnTo>
                          <a:pt x="5387" y="7204"/>
                        </a:lnTo>
                        <a:lnTo>
                          <a:pt x="5316" y="7313"/>
                        </a:lnTo>
                        <a:lnTo>
                          <a:pt x="5387" y="7593"/>
                        </a:lnTo>
                        <a:lnTo>
                          <a:pt x="5266" y="7982"/>
                        </a:lnTo>
                        <a:lnTo>
                          <a:pt x="5300" y="8119"/>
                        </a:lnTo>
                        <a:lnTo>
                          <a:pt x="5178" y="8228"/>
                        </a:lnTo>
                        <a:lnTo>
                          <a:pt x="5074" y="8051"/>
                        </a:lnTo>
                        <a:lnTo>
                          <a:pt x="4933" y="8160"/>
                        </a:lnTo>
                        <a:lnTo>
                          <a:pt x="5162" y="8330"/>
                        </a:lnTo>
                        <a:lnTo>
                          <a:pt x="5438" y="8262"/>
                        </a:lnTo>
                        <a:lnTo>
                          <a:pt x="5404" y="8119"/>
                        </a:lnTo>
                        <a:lnTo>
                          <a:pt x="5542" y="7880"/>
                        </a:lnTo>
                        <a:lnTo>
                          <a:pt x="5576" y="7525"/>
                        </a:lnTo>
                        <a:lnTo>
                          <a:pt x="5438" y="7060"/>
                        </a:lnTo>
                        <a:lnTo>
                          <a:pt x="5667" y="6849"/>
                        </a:lnTo>
                        <a:lnTo>
                          <a:pt x="5805" y="7033"/>
                        </a:lnTo>
                        <a:lnTo>
                          <a:pt x="5859" y="7422"/>
                        </a:lnTo>
                        <a:lnTo>
                          <a:pt x="6118" y="7491"/>
                        </a:lnTo>
                        <a:lnTo>
                          <a:pt x="5912" y="7422"/>
                        </a:lnTo>
                        <a:lnTo>
                          <a:pt x="5892" y="7204"/>
                        </a:lnTo>
                        <a:lnTo>
                          <a:pt x="5912" y="7129"/>
                        </a:lnTo>
                        <a:lnTo>
                          <a:pt x="5805" y="6849"/>
                        </a:lnTo>
                        <a:lnTo>
                          <a:pt x="5525" y="6740"/>
                        </a:lnTo>
                        <a:lnTo>
                          <a:pt x="5316" y="6924"/>
                        </a:lnTo>
                        <a:lnTo>
                          <a:pt x="5212" y="6501"/>
                        </a:lnTo>
                        <a:lnTo>
                          <a:pt x="5178" y="6002"/>
                        </a:lnTo>
                        <a:lnTo>
                          <a:pt x="4949" y="5722"/>
                        </a:lnTo>
                        <a:lnTo>
                          <a:pt x="4949" y="5469"/>
                        </a:lnTo>
                        <a:lnTo>
                          <a:pt x="5037" y="5367"/>
                        </a:lnTo>
                        <a:lnTo>
                          <a:pt x="4983" y="4841"/>
                        </a:lnTo>
                        <a:lnTo>
                          <a:pt x="5162" y="5189"/>
                        </a:lnTo>
                        <a:lnTo>
                          <a:pt x="5162" y="5442"/>
                        </a:lnTo>
                        <a:lnTo>
                          <a:pt x="5212" y="5654"/>
                        </a:lnTo>
                        <a:lnTo>
                          <a:pt x="5316" y="5722"/>
                        </a:lnTo>
                        <a:lnTo>
                          <a:pt x="5721" y="5831"/>
                        </a:lnTo>
                        <a:lnTo>
                          <a:pt x="5246" y="5367"/>
                        </a:lnTo>
                        <a:lnTo>
                          <a:pt x="5266" y="5258"/>
                        </a:lnTo>
                        <a:lnTo>
                          <a:pt x="5492" y="5258"/>
                        </a:lnTo>
                        <a:lnTo>
                          <a:pt x="5387" y="5189"/>
                        </a:lnTo>
                        <a:lnTo>
                          <a:pt x="5438" y="5012"/>
                        </a:lnTo>
                        <a:lnTo>
                          <a:pt x="5542" y="4978"/>
                        </a:lnTo>
                        <a:lnTo>
                          <a:pt x="5859" y="5189"/>
                        </a:lnTo>
                        <a:lnTo>
                          <a:pt x="6084" y="5189"/>
                        </a:lnTo>
                        <a:lnTo>
                          <a:pt x="6084" y="5367"/>
                        </a:lnTo>
                        <a:lnTo>
                          <a:pt x="6030" y="5442"/>
                        </a:lnTo>
                        <a:lnTo>
                          <a:pt x="6051" y="5579"/>
                        </a:lnTo>
                        <a:lnTo>
                          <a:pt x="6135" y="5756"/>
                        </a:lnTo>
                        <a:lnTo>
                          <a:pt x="6135" y="5654"/>
                        </a:lnTo>
                        <a:lnTo>
                          <a:pt x="6222" y="6043"/>
                        </a:lnTo>
                        <a:lnTo>
                          <a:pt x="6347" y="6111"/>
                        </a:lnTo>
                        <a:lnTo>
                          <a:pt x="6505" y="6221"/>
                        </a:lnTo>
                        <a:lnTo>
                          <a:pt x="6572" y="6111"/>
                        </a:lnTo>
                        <a:lnTo>
                          <a:pt x="6347" y="6043"/>
                        </a:lnTo>
                        <a:lnTo>
                          <a:pt x="6259" y="5934"/>
                        </a:lnTo>
                        <a:lnTo>
                          <a:pt x="6313" y="5756"/>
                        </a:lnTo>
                        <a:lnTo>
                          <a:pt x="6135" y="5469"/>
                        </a:lnTo>
                        <a:lnTo>
                          <a:pt x="6084" y="5162"/>
                        </a:lnTo>
                        <a:lnTo>
                          <a:pt x="5980" y="5087"/>
                        </a:lnTo>
                        <a:lnTo>
                          <a:pt x="5892" y="4910"/>
                        </a:lnTo>
                        <a:lnTo>
                          <a:pt x="5684" y="4841"/>
                        </a:lnTo>
                        <a:lnTo>
                          <a:pt x="5542" y="4561"/>
                        </a:lnTo>
                        <a:lnTo>
                          <a:pt x="5492" y="4268"/>
                        </a:lnTo>
                        <a:lnTo>
                          <a:pt x="6135" y="3878"/>
                        </a:lnTo>
                        <a:lnTo>
                          <a:pt x="6168" y="3960"/>
                        </a:lnTo>
                        <a:lnTo>
                          <a:pt x="6135" y="4063"/>
                        </a:lnTo>
                        <a:lnTo>
                          <a:pt x="6222" y="3988"/>
                        </a:lnTo>
                        <a:lnTo>
                          <a:pt x="6118" y="3708"/>
                        </a:lnTo>
                        <a:lnTo>
                          <a:pt x="6222" y="3776"/>
                        </a:lnTo>
                        <a:lnTo>
                          <a:pt x="6209" y="3708"/>
                        </a:lnTo>
                        <a:lnTo>
                          <a:pt x="5946" y="3598"/>
                        </a:lnTo>
                        <a:lnTo>
                          <a:pt x="6051" y="3496"/>
                        </a:lnTo>
                        <a:lnTo>
                          <a:pt x="5912" y="3428"/>
                        </a:lnTo>
                        <a:lnTo>
                          <a:pt x="5912" y="3319"/>
                        </a:lnTo>
                        <a:lnTo>
                          <a:pt x="5980" y="3319"/>
                        </a:lnTo>
                        <a:lnTo>
                          <a:pt x="5997" y="3141"/>
                        </a:lnTo>
                        <a:lnTo>
                          <a:pt x="6051" y="3141"/>
                        </a:lnTo>
                        <a:lnTo>
                          <a:pt x="5912" y="3073"/>
                        </a:lnTo>
                        <a:lnTo>
                          <a:pt x="6051" y="3073"/>
                        </a:lnTo>
                        <a:lnTo>
                          <a:pt x="6084" y="2684"/>
                        </a:lnTo>
                        <a:lnTo>
                          <a:pt x="6118" y="2786"/>
                        </a:lnTo>
                        <a:lnTo>
                          <a:pt x="6209" y="2608"/>
                        </a:lnTo>
                        <a:lnTo>
                          <a:pt x="6397" y="2581"/>
                        </a:lnTo>
                        <a:lnTo>
                          <a:pt x="6397" y="2472"/>
                        </a:lnTo>
                        <a:lnTo>
                          <a:pt x="6589" y="2301"/>
                        </a:lnTo>
                        <a:lnTo>
                          <a:pt x="6451" y="2219"/>
                        </a:lnTo>
                        <a:lnTo>
                          <a:pt x="6623" y="2117"/>
                        </a:lnTo>
                        <a:lnTo>
                          <a:pt x="6801" y="2048"/>
                        </a:lnTo>
                        <a:lnTo>
                          <a:pt x="6801" y="2219"/>
                        </a:lnTo>
                        <a:lnTo>
                          <a:pt x="6902" y="2117"/>
                        </a:lnTo>
                        <a:lnTo>
                          <a:pt x="6902" y="2219"/>
                        </a:lnTo>
                        <a:lnTo>
                          <a:pt x="6953" y="2048"/>
                        </a:lnTo>
                        <a:lnTo>
                          <a:pt x="6993" y="2048"/>
                        </a:lnTo>
                        <a:lnTo>
                          <a:pt x="7007" y="1728"/>
                        </a:lnTo>
                        <a:lnTo>
                          <a:pt x="7044" y="1871"/>
                        </a:lnTo>
                        <a:lnTo>
                          <a:pt x="7131" y="1837"/>
                        </a:lnTo>
                        <a:lnTo>
                          <a:pt x="6902" y="1482"/>
                        </a:lnTo>
                        <a:lnTo>
                          <a:pt x="7044" y="1550"/>
                        </a:lnTo>
                        <a:lnTo>
                          <a:pt x="7165" y="1407"/>
                        </a:lnTo>
                        <a:lnTo>
                          <a:pt x="7357" y="1482"/>
                        </a:lnTo>
                        <a:lnTo>
                          <a:pt x="7357" y="1202"/>
                        </a:lnTo>
                        <a:lnTo>
                          <a:pt x="7236" y="1379"/>
                        </a:lnTo>
                        <a:lnTo>
                          <a:pt x="7165" y="1311"/>
                        </a:lnTo>
                        <a:lnTo>
                          <a:pt x="7044" y="1093"/>
                        </a:lnTo>
                        <a:lnTo>
                          <a:pt x="7007" y="457"/>
                        </a:lnTo>
                        <a:lnTo>
                          <a:pt x="7077" y="348"/>
                        </a:lnTo>
                        <a:lnTo>
                          <a:pt x="7215" y="389"/>
                        </a:lnTo>
                        <a:lnTo>
                          <a:pt x="7269" y="560"/>
                        </a:lnTo>
                        <a:lnTo>
                          <a:pt x="7182" y="737"/>
                        </a:lnTo>
                        <a:lnTo>
                          <a:pt x="7303" y="813"/>
                        </a:lnTo>
                        <a:lnTo>
                          <a:pt x="7323" y="737"/>
                        </a:lnTo>
                        <a:lnTo>
                          <a:pt x="7374" y="813"/>
                        </a:lnTo>
                        <a:lnTo>
                          <a:pt x="7407" y="990"/>
                        </a:lnTo>
                        <a:lnTo>
                          <a:pt x="7461" y="847"/>
                        </a:lnTo>
                        <a:lnTo>
                          <a:pt x="7549" y="990"/>
                        </a:lnTo>
                        <a:lnTo>
                          <a:pt x="7586" y="1311"/>
                        </a:lnTo>
                        <a:lnTo>
                          <a:pt x="7670" y="1202"/>
                        </a:lnTo>
                        <a:lnTo>
                          <a:pt x="7636" y="1017"/>
                        </a:lnTo>
                        <a:lnTo>
                          <a:pt x="7862" y="847"/>
                        </a:lnTo>
                        <a:lnTo>
                          <a:pt x="7949" y="990"/>
                        </a:lnTo>
                        <a:lnTo>
                          <a:pt x="7949" y="847"/>
                        </a:lnTo>
                        <a:lnTo>
                          <a:pt x="8141" y="737"/>
                        </a:lnTo>
                        <a:lnTo>
                          <a:pt x="8455" y="915"/>
                        </a:lnTo>
                        <a:lnTo>
                          <a:pt x="8508" y="1017"/>
                        </a:lnTo>
                        <a:lnTo>
                          <a:pt x="8508" y="915"/>
                        </a:lnTo>
                        <a:lnTo>
                          <a:pt x="8680" y="1093"/>
                        </a:lnTo>
                        <a:lnTo>
                          <a:pt x="8700" y="1379"/>
                        </a:lnTo>
                        <a:lnTo>
                          <a:pt x="8542" y="1270"/>
                        </a:lnTo>
                        <a:lnTo>
                          <a:pt x="8630" y="1482"/>
                        </a:lnTo>
                        <a:lnTo>
                          <a:pt x="8680" y="1407"/>
                        </a:lnTo>
                        <a:lnTo>
                          <a:pt x="8785" y="1550"/>
                        </a:lnTo>
                        <a:lnTo>
                          <a:pt x="8771" y="1939"/>
                        </a:lnTo>
                        <a:lnTo>
                          <a:pt x="8785" y="2008"/>
                        </a:lnTo>
                        <a:lnTo>
                          <a:pt x="8700" y="2048"/>
                        </a:lnTo>
                        <a:lnTo>
                          <a:pt x="8680" y="2328"/>
                        </a:lnTo>
                        <a:lnTo>
                          <a:pt x="8542" y="2397"/>
                        </a:lnTo>
                        <a:lnTo>
                          <a:pt x="8630" y="2472"/>
                        </a:lnTo>
                        <a:lnTo>
                          <a:pt x="8404" y="2970"/>
                        </a:lnTo>
                        <a:lnTo>
                          <a:pt x="8316" y="2970"/>
                        </a:lnTo>
                        <a:lnTo>
                          <a:pt x="8333" y="3039"/>
                        </a:lnTo>
                        <a:lnTo>
                          <a:pt x="8316" y="3530"/>
                        </a:lnTo>
                        <a:lnTo>
                          <a:pt x="8475" y="3428"/>
                        </a:lnTo>
                        <a:lnTo>
                          <a:pt x="8404" y="3360"/>
                        </a:lnTo>
                        <a:lnTo>
                          <a:pt x="8542" y="3141"/>
                        </a:lnTo>
                        <a:lnTo>
                          <a:pt x="8562" y="3209"/>
                        </a:lnTo>
                        <a:lnTo>
                          <a:pt x="8562" y="3073"/>
                        </a:lnTo>
                        <a:lnTo>
                          <a:pt x="8700" y="3039"/>
                        </a:lnTo>
                        <a:lnTo>
                          <a:pt x="8680" y="2895"/>
                        </a:lnTo>
                        <a:lnTo>
                          <a:pt x="8818" y="2970"/>
                        </a:lnTo>
                        <a:lnTo>
                          <a:pt x="8963" y="2684"/>
                        </a:lnTo>
                        <a:lnTo>
                          <a:pt x="8818" y="2684"/>
                        </a:lnTo>
                        <a:lnTo>
                          <a:pt x="8700" y="2786"/>
                        </a:lnTo>
                        <a:lnTo>
                          <a:pt x="8680" y="2684"/>
                        </a:lnTo>
                        <a:lnTo>
                          <a:pt x="8700" y="2506"/>
                        </a:lnTo>
                        <a:lnTo>
                          <a:pt x="8963" y="2472"/>
                        </a:lnTo>
                        <a:lnTo>
                          <a:pt x="8963" y="2581"/>
                        </a:lnTo>
                        <a:lnTo>
                          <a:pt x="9101" y="2581"/>
                        </a:lnTo>
                        <a:lnTo>
                          <a:pt x="9101" y="2472"/>
                        </a:lnTo>
                        <a:lnTo>
                          <a:pt x="9205" y="2581"/>
                        </a:lnTo>
                        <a:lnTo>
                          <a:pt x="9327" y="2895"/>
                        </a:lnTo>
                        <a:lnTo>
                          <a:pt x="9380" y="2752"/>
                        </a:lnTo>
                        <a:lnTo>
                          <a:pt x="9273" y="2608"/>
                        </a:lnTo>
                        <a:lnTo>
                          <a:pt x="9414" y="2506"/>
                        </a:lnTo>
                        <a:lnTo>
                          <a:pt x="9781" y="2328"/>
                        </a:lnTo>
                        <a:lnTo>
                          <a:pt x="9798" y="2397"/>
                        </a:lnTo>
                        <a:lnTo>
                          <a:pt x="9747" y="2472"/>
                        </a:lnTo>
                        <a:lnTo>
                          <a:pt x="9781" y="2581"/>
                        </a:lnTo>
                        <a:lnTo>
                          <a:pt x="10007" y="2581"/>
                        </a:lnTo>
                        <a:lnTo>
                          <a:pt x="9973" y="2506"/>
                        </a:lnTo>
                        <a:lnTo>
                          <a:pt x="10057" y="2472"/>
                        </a:lnTo>
                        <a:lnTo>
                          <a:pt x="10236" y="2397"/>
                        </a:lnTo>
                        <a:lnTo>
                          <a:pt x="10340" y="2151"/>
                        </a:lnTo>
                        <a:lnTo>
                          <a:pt x="10148" y="2048"/>
                        </a:lnTo>
                        <a:lnTo>
                          <a:pt x="10148" y="1871"/>
                        </a:lnTo>
                        <a:lnTo>
                          <a:pt x="10202" y="1939"/>
                        </a:lnTo>
                        <a:lnTo>
                          <a:pt x="10202" y="1837"/>
                        </a:lnTo>
                        <a:lnTo>
                          <a:pt x="10286" y="1728"/>
                        </a:lnTo>
                        <a:lnTo>
                          <a:pt x="10428" y="1837"/>
                        </a:lnTo>
                        <a:lnTo>
                          <a:pt x="10933" y="1769"/>
                        </a:lnTo>
                        <a:lnTo>
                          <a:pt x="10966" y="1871"/>
                        </a:lnTo>
                        <a:lnTo>
                          <a:pt x="10879" y="2008"/>
                        </a:lnTo>
                        <a:lnTo>
                          <a:pt x="10896" y="2117"/>
                        </a:lnTo>
                        <a:lnTo>
                          <a:pt x="10791" y="2397"/>
                        </a:lnTo>
                        <a:lnTo>
                          <a:pt x="10896" y="2608"/>
                        </a:lnTo>
                        <a:lnTo>
                          <a:pt x="10966" y="2608"/>
                        </a:lnTo>
                        <a:lnTo>
                          <a:pt x="10879" y="2397"/>
                        </a:lnTo>
                        <a:lnTo>
                          <a:pt x="11246" y="2608"/>
                        </a:lnTo>
                        <a:lnTo>
                          <a:pt x="11246" y="2472"/>
                        </a:lnTo>
                        <a:lnTo>
                          <a:pt x="11350" y="2581"/>
                        </a:lnTo>
                        <a:lnTo>
                          <a:pt x="11296" y="2684"/>
                        </a:lnTo>
                        <a:lnTo>
                          <a:pt x="11751" y="3039"/>
                        </a:lnTo>
                        <a:lnTo>
                          <a:pt x="11785" y="2970"/>
                        </a:lnTo>
                        <a:lnTo>
                          <a:pt x="11751" y="2608"/>
                        </a:lnTo>
                        <a:lnTo>
                          <a:pt x="11626" y="2219"/>
                        </a:lnTo>
                        <a:lnTo>
                          <a:pt x="11889" y="2472"/>
                        </a:lnTo>
                        <a:lnTo>
                          <a:pt x="11993" y="2397"/>
                        </a:lnTo>
                        <a:lnTo>
                          <a:pt x="12081" y="2151"/>
                        </a:lnTo>
                        <a:lnTo>
                          <a:pt x="12431" y="2301"/>
                        </a:lnTo>
                        <a:lnTo>
                          <a:pt x="12364" y="2048"/>
                        </a:lnTo>
                        <a:lnTo>
                          <a:pt x="12397" y="1939"/>
                        </a:lnTo>
                        <a:lnTo>
                          <a:pt x="12515" y="2048"/>
                        </a:lnTo>
                        <a:lnTo>
                          <a:pt x="12569" y="1871"/>
                        </a:lnTo>
                        <a:lnTo>
                          <a:pt x="12397" y="1769"/>
                        </a:lnTo>
                        <a:lnTo>
                          <a:pt x="12431" y="1728"/>
                        </a:lnTo>
                        <a:lnTo>
                          <a:pt x="12364" y="1591"/>
                        </a:lnTo>
                        <a:lnTo>
                          <a:pt x="12310" y="1659"/>
                        </a:lnTo>
                        <a:lnTo>
                          <a:pt x="12256" y="1482"/>
                        </a:lnTo>
                        <a:lnTo>
                          <a:pt x="12397" y="1379"/>
                        </a:lnTo>
                        <a:lnTo>
                          <a:pt x="12256" y="1127"/>
                        </a:lnTo>
                        <a:lnTo>
                          <a:pt x="12256" y="1093"/>
                        </a:lnTo>
                        <a:lnTo>
                          <a:pt x="13040" y="990"/>
                        </a:lnTo>
                        <a:lnTo>
                          <a:pt x="13108" y="1093"/>
                        </a:lnTo>
                        <a:lnTo>
                          <a:pt x="12936" y="1017"/>
                        </a:lnTo>
                        <a:lnTo>
                          <a:pt x="12902" y="1270"/>
                        </a:lnTo>
                        <a:lnTo>
                          <a:pt x="13024" y="1127"/>
                        </a:lnTo>
                        <a:lnTo>
                          <a:pt x="13074" y="1270"/>
                        </a:lnTo>
                        <a:lnTo>
                          <a:pt x="12990" y="1311"/>
                        </a:lnTo>
                        <a:lnTo>
                          <a:pt x="13108" y="1482"/>
                        </a:lnTo>
                        <a:lnTo>
                          <a:pt x="13128" y="915"/>
                        </a:lnTo>
                        <a:lnTo>
                          <a:pt x="13444" y="847"/>
                        </a:lnTo>
                        <a:lnTo>
                          <a:pt x="13545" y="990"/>
                        </a:lnTo>
                        <a:lnTo>
                          <a:pt x="13545" y="1017"/>
                        </a:lnTo>
                        <a:lnTo>
                          <a:pt x="13407" y="990"/>
                        </a:lnTo>
                        <a:lnTo>
                          <a:pt x="13444" y="1093"/>
                        </a:lnTo>
                        <a:lnTo>
                          <a:pt x="13754" y="1202"/>
                        </a:lnTo>
                        <a:lnTo>
                          <a:pt x="13774" y="1379"/>
                        </a:lnTo>
                        <a:lnTo>
                          <a:pt x="13808" y="1202"/>
                        </a:lnTo>
                        <a:lnTo>
                          <a:pt x="14051" y="1311"/>
                        </a:lnTo>
                        <a:lnTo>
                          <a:pt x="14000" y="1379"/>
                        </a:lnTo>
                        <a:lnTo>
                          <a:pt x="14175" y="1407"/>
                        </a:lnTo>
                        <a:lnTo>
                          <a:pt x="14505" y="915"/>
                        </a:lnTo>
                        <a:lnTo>
                          <a:pt x="14785" y="847"/>
                        </a:lnTo>
                        <a:lnTo>
                          <a:pt x="15081" y="990"/>
                        </a:lnTo>
                        <a:lnTo>
                          <a:pt x="15273" y="1407"/>
                        </a:lnTo>
                        <a:lnTo>
                          <a:pt x="15502" y="1550"/>
                        </a:lnTo>
                        <a:lnTo>
                          <a:pt x="15502" y="1379"/>
                        </a:lnTo>
                        <a:lnTo>
                          <a:pt x="15586" y="1550"/>
                        </a:lnTo>
                        <a:lnTo>
                          <a:pt x="15586" y="1311"/>
                        </a:lnTo>
                        <a:lnTo>
                          <a:pt x="15778" y="1093"/>
                        </a:lnTo>
                        <a:lnTo>
                          <a:pt x="15916" y="1127"/>
                        </a:lnTo>
                        <a:lnTo>
                          <a:pt x="16145" y="1017"/>
                        </a:lnTo>
                        <a:lnTo>
                          <a:pt x="16178" y="813"/>
                        </a:lnTo>
                        <a:lnTo>
                          <a:pt x="16404" y="1017"/>
                        </a:lnTo>
                        <a:lnTo>
                          <a:pt x="16791" y="1127"/>
                        </a:lnTo>
                        <a:lnTo>
                          <a:pt x="16700" y="847"/>
                        </a:lnTo>
                        <a:lnTo>
                          <a:pt x="16562" y="635"/>
                        </a:lnTo>
                        <a:lnTo>
                          <a:pt x="16475" y="669"/>
                        </a:lnTo>
                        <a:lnTo>
                          <a:pt x="16475" y="526"/>
                        </a:lnTo>
                        <a:lnTo>
                          <a:pt x="16370" y="280"/>
                        </a:lnTo>
                        <a:lnTo>
                          <a:pt x="16771" y="280"/>
                        </a:lnTo>
                        <a:lnTo>
                          <a:pt x="17017" y="0"/>
                        </a:lnTo>
                        <a:lnTo>
                          <a:pt x="17101" y="68"/>
                        </a:lnTo>
                        <a:lnTo>
                          <a:pt x="17067" y="0"/>
                        </a:lnTo>
                        <a:lnTo>
                          <a:pt x="17801" y="178"/>
                        </a:lnTo>
                        <a:lnTo>
                          <a:pt x="17835" y="68"/>
                        </a:lnTo>
                        <a:lnTo>
                          <a:pt x="18098" y="280"/>
                        </a:lnTo>
                        <a:lnTo>
                          <a:pt x="18532" y="457"/>
                        </a:lnTo>
                        <a:lnTo>
                          <a:pt x="18670" y="635"/>
                        </a:lnTo>
                        <a:lnTo>
                          <a:pt x="18657" y="526"/>
                        </a:lnTo>
                        <a:lnTo>
                          <a:pt x="18882" y="669"/>
                        </a:lnTo>
                        <a:lnTo>
                          <a:pt x="19074" y="1093"/>
                        </a:lnTo>
                        <a:lnTo>
                          <a:pt x="19249" y="1270"/>
                        </a:lnTo>
                        <a:lnTo>
                          <a:pt x="19249" y="1127"/>
                        </a:lnTo>
                        <a:lnTo>
                          <a:pt x="19303" y="1311"/>
                        </a:lnTo>
                        <a:lnTo>
                          <a:pt x="19249" y="1017"/>
                        </a:lnTo>
                        <a:lnTo>
                          <a:pt x="19020" y="737"/>
                        </a:lnTo>
                        <a:lnTo>
                          <a:pt x="19108" y="737"/>
                        </a:lnTo>
                        <a:lnTo>
                          <a:pt x="19212" y="813"/>
                        </a:lnTo>
                        <a:lnTo>
                          <a:pt x="19266" y="737"/>
                        </a:lnTo>
                        <a:lnTo>
                          <a:pt x="19212" y="669"/>
                        </a:lnTo>
                        <a:lnTo>
                          <a:pt x="19354" y="635"/>
                        </a:lnTo>
                        <a:lnTo>
                          <a:pt x="19859" y="990"/>
                        </a:lnTo>
                        <a:lnTo>
                          <a:pt x="19805" y="1270"/>
                        </a:lnTo>
                        <a:lnTo>
                          <a:pt x="19896" y="1482"/>
                        </a:lnTo>
                        <a:lnTo>
                          <a:pt x="19700" y="1311"/>
                        </a:lnTo>
                        <a:lnTo>
                          <a:pt x="19859" y="1659"/>
                        </a:lnTo>
                        <a:lnTo>
                          <a:pt x="19579" y="1591"/>
                        </a:lnTo>
                        <a:lnTo>
                          <a:pt x="19717" y="1728"/>
                        </a:lnTo>
                        <a:lnTo>
                          <a:pt x="19751" y="1837"/>
                        </a:lnTo>
                        <a:lnTo>
                          <a:pt x="19717" y="1939"/>
                        </a:lnTo>
                        <a:lnTo>
                          <a:pt x="19842" y="2048"/>
                        </a:lnTo>
                        <a:lnTo>
                          <a:pt x="19791" y="2328"/>
                        </a:lnTo>
                        <a:lnTo>
                          <a:pt x="19997" y="2581"/>
                        </a:lnTo>
                        <a:lnTo>
                          <a:pt x="19929" y="2506"/>
                        </a:lnTo>
                        <a:lnTo>
                          <a:pt x="19943" y="2752"/>
                        </a:lnTo>
                        <a:lnTo>
                          <a:pt x="19805" y="2506"/>
                        </a:lnTo>
                        <a:lnTo>
                          <a:pt x="19859" y="2752"/>
                        </a:lnTo>
                        <a:lnTo>
                          <a:pt x="19579" y="2397"/>
                        </a:lnTo>
                        <a:lnTo>
                          <a:pt x="19562" y="2506"/>
                        </a:lnTo>
                        <a:lnTo>
                          <a:pt x="19421" y="2397"/>
                        </a:lnTo>
                        <a:lnTo>
                          <a:pt x="19266" y="2048"/>
                        </a:lnTo>
                        <a:lnTo>
                          <a:pt x="19125" y="2048"/>
                        </a:lnTo>
                        <a:lnTo>
                          <a:pt x="19108" y="1939"/>
                        </a:lnTo>
                        <a:lnTo>
                          <a:pt x="19108" y="2151"/>
                        </a:lnTo>
                        <a:lnTo>
                          <a:pt x="18966" y="2219"/>
                        </a:lnTo>
                        <a:lnTo>
                          <a:pt x="18795" y="1939"/>
                        </a:lnTo>
                        <a:lnTo>
                          <a:pt x="18710" y="1550"/>
                        </a:lnTo>
                        <a:lnTo>
                          <a:pt x="18744" y="1769"/>
                        </a:lnTo>
                        <a:lnTo>
                          <a:pt x="18657" y="1659"/>
                        </a:lnTo>
                        <a:lnTo>
                          <a:pt x="18670" y="1769"/>
                        </a:lnTo>
                        <a:lnTo>
                          <a:pt x="18657" y="1837"/>
                        </a:lnTo>
                        <a:lnTo>
                          <a:pt x="18882" y="2328"/>
                        </a:lnTo>
                        <a:lnTo>
                          <a:pt x="18899" y="2970"/>
                        </a:lnTo>
                        <a:lnTo>
                          <a:pt x="18882" y="3209"/>
                        </a:lnTo>
                        <a:lnTo>
                          <a:pt x="18848" y="3141"/>
                        </a:lnTo>
                        <a:lnTo>
                          <a:pt x="18761" y="3209"/>
                        </a:lnTo>
                        <a:lnTo>
                          <a:pt x="18532" y="2970"/>
                        </a:lnTo>
                        <a:lnTo>
                          <a:pt x="18481" y="3073"/>
                        </a:lnTo>
                        <a:lnTo>
                          <a:pt x="18603" y="3039"/>
                        </a:lnTo>
                        <a:lnTo>
                          <a:pt x="18620" y="3141"/>
                        </a:lnTo>
                        <a:lnTo>
                          <a:pt x="18519" y="3141"/>
                        </a:lnTo>
                        <a:lnTo>
                          <a:pt x="18566" y="3496"/>
                        </a:lnTo>
                        <a:lnTo>
                          <a:pt x="18657" y="3209"/>
                        </a:lnTo>
                        <a:lnTo>
                          <a:pt x="18828" y="3496"/>
                        </a:lnTo>
                        <a:lnTo>
                          <a:pt x="18882" y="3360"/>
                        </a:lnTo>
                        <a:lnTo>
                          <a:pt x="18966" y="3530"/>
                        </a:lnTo>
                        <a:lnTo>
                          <a:pt x="18966" y="3639"/>
                        </a:lnTo>
                        <a:lnTo>
                          <a:pt x="19020" y="3639"/>
                        </a:lnTo>
                        <a:lnTo>
                          <a:pt x="19108" y="3878"/>
                        </a:lnTo>
                        <a:lnTo>
                          <a:pt x="19074" y="3878"/>
                        </a:lnTo>
                        <a:lnTo>
                          <a:pt x="19074" y="3988"/>
                        </a:lnTo>
                        <a:lnTo>
                          <a:pt x="19125" y="3988"/>
                        </a:lnTo>
                        <a:lnTo>
                          <a:pt x="19421" y="4452"/>
                        </a:lnTo>
                        <a:lnTo>
                          <a:pt x="19441" y="4841"/>
                        </a:lnTo>
                        <a:lnTo>
                          <a:pt x="19158" y="4630"/>
                        </a:lnTo>
                        <a:lnTo>
                          <a:pt x="19195" y="4800"/>
                        </a:lnTo>
                        <a:lnTo>
                          <a:pt x="18987" y="5189"/>
                        </a:lnTo>
                        <a:lnTo>
                          <a:pt x="18966" y="5545"/>
                        </a:lnTo>
                        <a:lnTo>
                          <a:pt x="18899" y="5654"/>
                        </a:lnTo>
                        <a:lnTo>
                          <a:pt x="18848" y="5579"/>
                        </a:lnTo>
                        <a:lnTo>
                          <a:pt x="18848" y="5900"/>
                        </a:lnTo>
                        <a:lnTo>
                          <a:pt x="18828" y="5900"/>
                        </a:lnTo>
                        <a:lnTo>
                          <a:pt x="18848" y="5934"/>
                        </a:lnTo>
                        <a:lnTo>
                          <a:pt x="18828" y="6002"/>
                        </a:lnTo>
                        <a:lnTo>
                          <a:pt x="18848" y="6180"/>
                        </a:lnTo>
                        <a:lnTo>
                          <a:pt x="18795" y="6180"/>
                        </a:lnTo>
                        <a:lnTo>
                          <a:pt x="18828" y="6221"/>
                        </a:lnTo>
                        <a:lnTo>
                          <a:pt x="18744" y="6740"/>
                        </a:lnTo>
                        <a:lnTo>
                          <a:pt x="18795" y="7060"/>
                        </a:lnTo>
                        <a:lnTo>
                          <a:pt x="18710" y="7033"/>
                        </a:lnTo>
                        <a:lnTo>
                          <a:pt x="18519" y="6671"/>
                        </a:lnTo>
                        <a:lnTo>
                          <a:pt x="18394" y="6740"/>
                        </a:lnTo>
                        <a:lnTo>
                          <a:pt x="18290" y="6958"/>
                        </a:lnTo>
                        <a:lnTo>
                          <a:pt x="18256" y="7491"/>
                        </a:lnTo>
                        <a:lnTo>
                          <a:pt x="18168" y="6958"/>
                        </a:lnTo>
                        <a:lnTo>
                          <a:pt x="18098" y="7525"/>
                        </a:lnTo>
                        <a:lnTo>
                          <a:pt x="18010" y="7422"/>
                        </a:lnTo>
                        <a:lnTo>
                          <a:pt x="17926" y="7491"/>
                        </a:lnTo>
                        <a:lnTo>
                          <a:pt x="17886" y="7593"/>
                        </a:lnTo>
                        <a:lnTo>
                          <a:pt x="18010" y="8051"/>
                        </a:lnTo>
                        <a:lnTo>
                          <a:pt x="17939" y="8051"/>
                        </a:lnTo>
                        <a:lnTo>
                          <a:pt x="17976" y="8617"/>
                        </a:lnTo>
                        <a:lnTo>
                          <a:pt x="18064" y="8904"/>
                        </a:lnTo>
                        <a:lnTo>
                          <a:pt x="18114" y="8972"/>
                        </a:lnTo>
                        <a:lnTo>
                          <a:pt x="18098" y="8863"/>
                        </a:lnTo>
                        <a:lnTo>
                          <a:pt x="18236" y="8904"/>
                        </a:lnTo>
                        <a:lnTo>
                          <a:pt x="18290" y="9464"/>
                        </a:lnTo>
                        <a:lnTo>
                          <a:pt x="18306" y="9607"/>
                        </a:lnTo>
                        <a:lnTo>
                          <a:pt x="18374" y="9539"/>
                        </a:lnTo>
                        <a:lnTo>
                          <a:pt x="18465" y="9894"/>
                        </a:lnTo>
                        <a:lnTo>
                          <a:pt x="18428" y="9990"/>
                        </a:lnTo>
                        <a:lnTo>
                          <a:pt x="18374" y="9921"/>
                        </a:lnTo>
                        <a:lnTo>
                          <a:pt x="18374" y="9642"/>
                        </a:lnTo>
                        <a:lnTo>
                          <a:pt x="18306" y="9751"/>
                        </a:lnTo>
                        <a:lnTo>
                          <a:pt x="18374" y="10563"/>
                        </a:lnTo>
                        <a:lnTo>
                          <a:pt x="18481" y="10741"/>
                        </a:lnTo>
                        <a:lnTo>
                          <a:pt x="18465" y="10953"/>
                        </a:lnTo>
                        <a:lnTo>
                          <a:pt x="18374" y="10912"/>
                        </a:lnTo>
                        <a:lnTo>
                          <a:pt x="18290" y="11192"/>
                        </a:lnTo>
                        <a:lnTo>
                          <a:pt x="18306" y="11512"/>
                        </a:lnTo>
                        <a:lnTo>
                          <a:pt x="18428" y="11833"/>
                        </a:lnTo>
                        <a:lnTo>
                          <a:pt x="18340" y="11833"/>
                        </a:lnTo>
                        <a:lnTo>
                          <a:pt x="18256" y="11970"/>
                        </a:lnTo>
                        <a:lnTo>
                          <a:pt x="18202" y="11943"/>
                        </a:lnTo>
                        <a:lnTo>
                          <a:pt x="18290" y="12571"/>
                        </a:lnTo>
                        <a:lnTo>
                          <a:pt x="18290" y="12864"/>
                        </a:lnTo>
                        <a:lnTo>
                          <a:pt x="18202" y="13247"/>
                        </a:lnTo>
                        <a:lnTo>
                          <a:pt x="17556" y="10843"/>
                        </a:lnTo>
                        <a:lnTo>
                          <a:pt x="17384" y="9990"/>
                        </a:lnTo>
                        <a:lnTo>
                          <a:pt x="17438" y="9539"/>
                        </a:lnTo>
                        <a:lnTo>
                          <a:pt x="17367" y="9184"/>
                        </a:lnTo>
                        <a:lnTo>
                          <a:pt x="17438" y="9252"/>
                        </a:lnTo>
                        <a:lnTo>
                          <a:pt x="17438" y="9082"/>
                        </a:lnTo>
                        <a:lnTo>
                          <a:pt x="17505" y="9013"/>
                        </a:lnTo>
                        <a:lnTo>
                          <a:pt x="17609" y="7880"/>
                        </a:lnTo>
                        <a:lnTo>
                          <a:pt x="17609" y="7238"/>
                        </a:lnTo>
                        <a:lnTo>
                          <a:pt x="17781" y="6849"/>
                        </a:lnTo>
                        <a:lnTo>
                          <a:pt x="17697" y="6780"/>
                        </a:lnTo>
                        <a:lnTo>
                          <a:pt x="17731" y="6637"/>
                        </a:lnTo>
                        <a:lnTo>
                          <a:pt x="17556" y="5900"/>
                        </a:lnTo>
                        <a:lnTo>
                          <a:pt x="17663" y="5756"/>
                        </a:lnTo>
                        <a:lnTo>
                          <a:pt x="17697" y="5722"/>
                        </a:lnTo>
                        <a:lnTo>
                          <a:pt x="17522" y="5579"/>
                        </a:lnTo>
                        <a:lnTo>
                          <a:pt x="17418" y="5756"/>
                        </a:lnTo>
                        <a:lnTo>
                          <a:pt x="17522" y="6323"/>
                        </a:lnTo>
                        <a:lnTo>
                          <a:pt x="17576" y="6391"/>
                        </a:lnTo>
                        <a:lnTo>
                          <a:pt x="17556" y="6501"/>
                        </a:lnTo>
                        <a:lnTo>
                          <a:pt x="17505" y="6391"/>
                        </a:lnTo>
                        <a:lnTo>
                          <a:pt x="17471" y="6460"/>
                        </a:lnTo>
                        <a:lnTo>
                          <a:pt x="17384" y="7129"/>
                        </a:lnTo>
                        <a:lnTo>
                          <a:pt x="17330" y="7238"/>
                        </a:lnTo>
                        <a:lnTo>
                          <a:pt x="17293" y="7033"/>
                        </a:lnTo>
                        <a:lnTo>
                          <a:pt x="17242" y="7060"/>
                        </a:lnTo>
                        <a:lnTo>
                          <a:pt x="17141" y="6391"/>
                        </a:lnTo>
                        <a:lnTo>
                          <a:pt x="17067" y="6637"/>
                        </a:lnTo>
                        <a:lnTo>
                          <a:pt x="16963" y="6501"/>
                        </a:lnTo>
                        <a:lnTo>
                          <a:pt x="16879" y="6740"/>
                        </a:lnTo>
                        <a:lnTo>
                          <a:pt x="16791" y="6671"/>
                        </a:lnTo>
                        <a:lnTo>
                          <a:pt x="16700" y="8119"/>
                        </a:lnTo>
                        <a:lnTo>
                          <a:pt x="16737" y="8412"/>
                        </a:lnTo>
                        <a:lnTo>
                          <a:pt x="16845" y="8330"/>
                        </a:lnTo>
                        <a:lnTo>
                          <a:pt x="16912" y="8515"/>
                        </a:lnTo>
                        <a:lnTo>
                          <a:pt x="16687" y="8549"/>
                        </a:lnTo>
                        <a:lnTo>
                          <a:pt x="16650" y="8795"/>
                        </a:lnTo>
                        <a:lnTo>
                          <a:pt x="16599" y="8720"/>
                        </a:lnTo>
                        <a:lnTo>
                          <a:pt x="16458" y="8904"/>
                        </a:lnTo>
                        <a:lnTo>
                          <a:pt x="16404" y="8795"/>
                        </a:lnTo>
                        <a:lnTo>
                          <a:pt x="16549" y="8617"/>
                        </a:lnTo>
                        <a:lnTo>
                          <a:pt x="16370" y="8515"/>
                        </a:lnTo>
                        <a:lnTo>
                          <a:pt x="16320" y="8515"/>
                        </a:lnTo>
                        <a:lnTo>
                          <a:pt x="16320" y="8617"/>
                        </a:lnTo>
                        <a:lnTo>
                          <a:pt x="16108" y="8515"/>
                        </a:lnTo>
                        <a:lnTo>
                          <a:pt x="16054" y="8617"/>
                        </a:lnTo>
                        <a:lnTo>
                          <a:pt x="16054" y="8795"/>
                        </a:lnTo>
                        <a:lnTo>
                          <a:pt x="16040" y="8863"/>
                        </a:lnTo>
                        <a:lnTo>
                          <a:pt x="15970" y="8795"/>
                        </a:lnTo>
                        <a:lnTo>
                          <a:pt x="15916" y="8904"/>
                        </a:lnTo>
                        <a:lnTo>
                          <a:pt x="15744" y="8863"/>
                        </a:lnTo>
                        <a:lnTo>
                          <a:pt x="15724" y="9013"/>
                        </a:lnTo>
                        <a:lnTo>
                          <a:pt x="15673" y="8904"/>
                        </a:lnTo>
                        <a:lnTo>
                          <a:pt x="15310" y="9082"/>
                        </a:lnTo>
                        <a:lnTo>
                          <a:pt x="15013" y="10843"/>
                        </a:lnTo>
                        <a:lnTo>
                          <a:pt x="15013" y="10953"/>
                        </a:lnTo>
                        <a:lnTo>
                          <a:pt x="15081" y="11021"/>
                        </a:lnTo>
                        <a:lnTo>
                          <a:pt x="14993" y="11089"/>
                        </a:lnTo>
                        <a:lnTo>
                          <a:pt x="14822" y="12113"/>
                        </a:lnTo>
                        <a:lnTo>
                          <a:pt x="14939" y="12154"/>
                        </a:lnTo>
                        <a:lnTo>
                          <a:pt x="15081" y="12113"/>
                        </a:lnTo>
                        <a:lnTo>
                          <a:pt x="15131" y="12571"/>
                        </a:lnTo>
                        <a:lnTo>
                          <a:pt x="15185" y="12434"/>
                        </a:lnTo>
                        <a:lnTo>
                          <a:pt x="15152" y="12332"/>
                        </a:lnTo>
                        <a:lnTo>
                          <a:pt x="15219" y="12223"/>
                        </a:lnTo>
                        <a:lnTo>
                          <a:pt x="15239" y="12612"/>
                        </a:lnTo>
                        <a:lnTo>
                          <a:pt x="15360" y="12400"/>
                        </a:lnTo>
                        <a:lnTo>
                          <a:pt x="15377" y="12612"/>
                        </a:lnTo>
                        <a:lnTo>
                          <a:pt x="15414" y="12434"/>
                        </a:lnTo>
                        <a:lnTo>
                          <a:pt x="15360" y="12154"/>
                        </a:lnTo>
                        <a:lnTo>
                          <a:pt x="15515" y="12113"/>
                        </a:lnTo>
                        <a:lnTo>
                          <a:pt x="15832" y="12612"/>
                        </a:lnTo>
                        <a:lnTo>
                          <a:pt x="15832" y="12714"/>
                        </a:lnTo>
                        <a:lnTo>
                          <a:pt x="15778" y="12714"/>
                        </a:lnTo>
                        <a:lnTo>
                          <a:pt x="15953" y="13172"/>
                        </a:lnTo>
                        <a:lnTo>
                          <a:pt x="15916" y="13602"/>
                        </a:lnTo>
                        <a:lnTo>
                          <a:pt x="16108" y="15193"/>
                        </a:lnTo>
                        <a:lnTo>
                          <a:pt x="16007" y="15862"/>
                        </a:lnTo>
                        <a:lnTo>
                          <a:pt x="16007" y="16422"/>
                        </a:lnTo>
                        <a:lnTo>
                          <a:pt x="15811" y="17596"/>
                        </a:lnTo>
                        <a:lnTo>
                          <a:pt x="15640" y="17986"/>
                        </a:lnTo>
                        <a:lnTo>
                          <a:pt x="15515" y="18054"/>
                        </a:lnTo>
                        <a:lnTo>
                          <a:pt x="15414" y="17986"/>
                        </a:lnTo>
                        <a:lnTo>
                          <a:pt x="15377" y="17876"/>
                        </a:lnTo>
                        <a:lnTo>
                          <a:pt x="15310" y="17876"/>
                        </a:lnTo>
                        <a:lnTo>
                          <a:pt x="15185" y="18334"/>
                        </a:lnTo>
                        <a:lnTo>
                          <a:pt x="15185" y="18266"/>
                        </a:lnTo>
                        <a:lnTo>
                          <a:pt x="15185" y="18156"/>
                        </a:lnTo>
                        <a:lnTo>
                          <a:pt x="15219" y="17801"/>
                        </a:lnTo>
                        <a:lnTo>
                          <a:pt x="15098" y="17132"/>
                        </a:lnTo>
                        <a:lnTo>
                          <a:pt x="15185" y="16886"/>
                        </a:lnTo>
                        <a:lnTo>
                          <a:pt x="15360" y="17023"/>
                        </a:lnTo>
                        <a:lnTo>
                          <a:pt x="15360" y="16033"/>
                        </a:lnTo>
                        <a:lnTo>
                          <a:pt x="15377" y="15930"/>
                        </a:lnTo>
                        <a:lnTo>
                          <a:pt x="15377" y="15644"/>
                        </a:lnTo>
                        <a:lnTo>
                          <a:pt x="15377" y="15364"/>
                        </a:lnTo>
                        <a:lnTo>
                          <a:pt x="15273" y="15473"/>
                        </a:lnTo>
                        <a:lnTo>
                          <a:pt x="15131" y="15575"/>
                        </a:lnTo>
                        <a:lnTo>
                          <a:pt x="15081" y="15753"/>
                        </a:lnTo>
                        <a:lnTo>
                          <a:pt x="14939" y="15821"/>
                        </a:lnTo>
                        <a:lnTo>
                          <a:pt x="14872" y="15821"/>
                        </a:lnTo>
                        <a:lnTo>
                          <a:pt x="14731" y="15261"/>
                        </a:lnTo>
                        <a:lnTo>
                          <a:pt x="14505" y="15015"/>
                        </a:lnTo>
                        <a:lnTo>
                          <a:pt x="14421" y="15015"/>
                        </a:lnTo>
                        <a:lnTo>
                          <a:pt x="14279" y="15015"/>
                        </a:lnTo>
                        <a:lnTo>
                          <a:pt x="14229" y="14906"/>
                        </a:lnTo>
                        <a:lnTo>
                          <a:pt x="14175" y="14735"/>
                        </a:lnTo>
                        <a:lnTo>
                          <a:pt x="14088" y="14374"/>
                        </a:lnTo>
                        <a:lnTo>
                          <a:pt x="13983" y="14162"/>
                        </a:lnTo>
                        <a:lnTo>
                          <a:pt x="13721" y="13424"/>
                        </a:lnTo>
                        <a:lnTo>
                          <a:pt x="13670" y="13349"/>
                        </a:lnTo>
                        <a:lnTo>
                          <a:pt x="13582" y="13315"/>
                        </a:lnTo>
                        <a:lnTo>
                          <a:pt x="13407" y="13247"/>
                        </a:lnTo>
                        <a:lnTo>
                          <a:pt x="13320" y="13172"/>
                        </a:lnTo>
                        <a:lnTo>
                          <a:pt x="13253" y="13247"/>
                        </a:lnTo>
                        <a:lnTo>
                          <a:pt x="12990" y="13452"/>
                        </a:lnTo>
                        <a:lnTo>
                          <a:pt x="12936" y="13745"/>
                        </a:lnTo>
                        <a:lnTo>
                          <a:pt x="12990" y="13745"/>
                        </a:lnTo>
                        <a:lnTo>
                          <a:pt x="13040" y="13882"/>
                        </a:lnTo>
                        <a:lnTo>
                          <a:pt x="13074" y="13991"/>
                        </a:lnTo>
                        <a:lnTo>
                          <a:pt x="13024" y="14551"/>
                        </a:lnTo>
                        <a:lnTo>
                          <a:pt x="12990" y="14906"/>
                        </a:lnTo>
                        <a:lnTo>
                          <a:pt x="13040" y="15084"/>
                        </a:lnTo>
                        <a:lnTo>
                          <a:pt x="12902" y="15364"/>
                        </a:lnTo>
                        <a:lnTo>
                          <a:pt x="12798" y="15295"/>
                        </a:lnTo>
                        <a:lnTo>
                          <a:pt x="12727" y="15295"/>
                        </a:lnTo>
                        <a:lnTo>
                          <a:pt x="12569" y="15295"/>
                        </a:lnTo>
                        <a:lnTo>
                          <a:pt x="12310" y="15125"/>
                        </a:lnTo>
                        <a:lnTo>
                          <a:pt x="12219" y="15541"/>
                        </a:lnTo>
                        <a:lnTo>
                          <a:pt x="11923" y="15753"/>
                        </a:lnTo>
                        <a:lnTo>
                          <a:pt x="11717" y="15753"/>
                        </a:lnTo>
                        <a:lnTo>
                          <a:pt x="11626" y="15753"/>
                        </a:lnTo>
                        <a:lnTo>
                          <a:pt x="11525" y="15644"/>
                        </a:lnTo>
                        <a:lnTo>
                          <a:pt x="11488" y="15541"/>
                        </a:lnTo>
                        <a:lnTo>
                          <a:pt x="11246" y="15364"/>
                        </a:lnTo>
                        <a:lnTo>
                          <a:pt x="11125" y="15295"/>
                        </a:lnTo>
                        <a:lnTo>
                          <a:pt x="10879" y="15473"/>
                        </a:lnTo>
                        <a:lnTo>
                          <a:pt x="10741" y="15473"/>
                        </a:lnTo>
                        <a:lnTo>
                          <a:pt x="10532" y="15015"/>
                        </a:lnTo>
                        <a:lnTo>
                          <a:pt x="10094" y="14804"/>
                        </a:lnTo>
                        <a:lnTo>
                          <a:pt x="10094" y="14906"/>
                        </a:lnTo>
                        <a:lnTo>
                          <a:pt x="10024" y="15084"/>
                        </a:lnTo>
                        <a:lnTo>
                          <a:pt x="10007" y="15125"/>
                        </a:lnTo>
                        <a:lnTo>
                          <a:pt x="10057" y="15405"/>
                        </a:lnTo>
                        <a:lnTo>
                          <a:pt x="10094" y="15575"/>
                        </a:lnTo>
                        <a:lnTo>
                          <a:pt x="10148" y="15753"/>
                        </a:lnTo>
                        <a:lnTo>
                          <a:pt x="9886" y="15821"/>
                        </a:lnTo>
                        <a:lnTo>
                          <a:pt x="9694" y="15821"/>
                        </a:lnTo>
                        <a:lnTo>
                          <a:pt x="9569" y="15753"/>
                        </a:lnTo>
                        <a:lnTo>
                          <a:pt x="9556" y="15575"/>
                        </a:lnTo>
                        <a:lnTo>
                          <a:pt x="9380" y="15644"/>
                        </a:lnTo>
                        <a:lnTo>
                          <a:pt x="9327" y="15541"/>
                        </a:lnTo>
                        <a:lnTo>
                          <a:pt x="9155" y="15575"/>
                        </a:lnTo>
                        <a:lnTo>
                          <a:pt x="9067" y="15685"/>
                        </a:lnTo>
                        <a:lnTo>
                          <a:pt x="9047" y="15753"/>
                        </a:lnTo>
                        <a:lnTo>
                          <a:pt x="8963" y="15930"/>
                        </a:lnTo>
                        <a:lnTo>
                          <a:pt x="8963" y="16033"/>
                        </a:lnTo>
                        <a:lnTo>
                          <a:pt x="8771" y="16217"/>
                        </a:lnTo>
                        <a:lnTo>
                          <a:pt x="8734" y="16320"/>
                        </a:lnTo>
                        <a:lnTo>
                          <a:pt x="8646" y="16395"/>
                        </a:lnTo>
                        <a:lnTo>
                          <a:pt x="8404" y="16285"/>
                        </a:lnTo>
                        <a:lnTo>
                          <a:pt x="8141" y="16033"/>
                        </a:lnTo>
                        <a:lnTo>
                          <a:pt x="7737" y="15930"/>
                        </a:lnTo>
                        <a:lnTo>
                          <a:pt x="7441" y="15295"/>
                        </a:lnTo>
                        <a:lnTo>
                          <a:pt x="6953" y="14660"/>
                        </a:lnTo>
                        <a:lnTo>
                          <a:pt x="6505" y="14804"/>
                        </a:lnTo>
                        <a:lnTo>
                          <a:pt x="6209" y="14271"/>
                        </a:lnTo>
                        <a:lnTo>
                          <a:pt x="5805" y="14483"/>
                        </a:lnTo>
                        <a:lnTo>
                          <a:pt x="5387" y="14442"/>
                        </a:lnTo>
                        <a:lnTo>
                          <a:pt x="4758" y="14660"/>
                        </a:lnTo>
                        <a:lnTo>
                          <a:pt x="4653" y="15821"/>
                        </a:lnTo>
                        <a:lnTo>
                          <a:pt x="4758" y="16320"/>
                        </a:lnTo>
                        <a:lnTo>
                          <a:pt x="3835" y="16108"/>
                        </a:lnTo>
                        <a:lnTo>
                          <a:pt x="3488" y="15930"/>
                        </a:lnTo>
                        <a:lnTo>
                          <a:pt x="3189" y="16033"/>
                        </a:lnTo>
                        <a:lnTo>
                          <a:pt x="3013" y="17064"/>
                        </a:lnTo>
                        <a:lnTo>
                          <a:pt x="3155" y="17064"/>
                        </a:lnTo>
                        <a:lnTo>
                          <a:pt x="3330" y="18054"/>
                        </a:lnTo>
                        <a:lnTo>
                          <a:pt x="3468" y="18054"/>
                        </a:lnTo>
                        <a:lnTo>
                          <a:pt x="3347" y="18266"/>
                        </a:lnTo>
                        <a:lnTo>
                          <a:pt x="3209" y="18334"/>
                        </a:lnTo>
                        <a:lnTo>
                          <a:pt x="3118" y="18791"/>
                        </a:lnTo>
                        <a:lnTo>
                          <a:pt x="3209" y="18791"/>
                        </a:lnTo>
                        <a:lnTo>
                          <a:pt x="3155" y="18826"/>
                        </a:lnTo>
                        <a:lnTo>
                          <a:pt x="3242" y="18976"/>
                        </a:lnTo>
                        <a:lnTo>
                          <a:pt x="3276" y="19078"/>
                        </a:lnTo>
                        <a:lnTo>
                          <a:pt x="3276" y="19358"/>
                        </a:lnTo>
                        <a:lnTo>
                          <a:pt x="3347" y="19577"/>
                        </a:lnTo>
                        <a:lnTo>
                          <a:pt x="3488" y="19925"/>
                        </a:lnTo>
                        <a:lnTo>
                          <a:pt x="3276" y="19993"/>
                        </a:lnTo>
                        <a:lnTo>
                          <a:pt x="3155" y="19747"/>
                        </a:lnTo>
                        <a:lnTo>
                          <a:pt x="2737" y="19283"/>
                        </a:lnTo>
                        <a:lnTo>
                          <a:pt x="2229" y="19283"/>
                        </a:lnTo>
                        <a:lnTo>
                          <a:pt x="2091" y="19078"/>
                        </a:lnTo>
                        <a:lnTo>
                          <a:pt x="1970" y="18894"/>
                        </a:lnTo>
                        <a:lnTo>
                          <a:pt x="1778" y="18655"/>
                        </a:lnTo>
                        <a:lnTo>
                          <a:pt x="1778" y="18546"/>
                        </a:lnTo>
                        <a:lnTo>
                          <a:pt x="1970" y="18054"/>
                        </a:lnTo>
                        <a:lnTo>
                          <a:pt x="2057" y="18054"/>
                        </a:lnTo>
                        <a:lnTo>
                          <a:pt x="2091" y="17801"/>
                        </a:lnTo>
                        <a:lnTo>
                          <a:pt x="2024" y="17692"/>
                        </a:lnTo>
                        <a:lnTo>
                          <a:pt x="1879" y="17876"/>
                        </a:lnTo>
                        <a:lnTo>
                          <a:pt x="1832" y="17692"/>
                        </a:lnTo>
                        <a:lnTo>
                          <a:pt x="2162" y="17487"/>
                        </a:lnTo>
                        <a:lnTo>
                          <a:pt x="2057" y="16886"/>
                        </a:lnTo>
                        <a:lnTo>
                          <a:pt x="1832" y="16886"/>
                        </a:lnTo>
                        <a:lnTo>
                          <a:pt x="1586" y="16497"/>
                        </a:lnTo>
                        <a:lnTo>
                          <a:pt x="1239" y="16422"/>
                        </a:lnTo>
                        <a:lnTo>
                          <a:pt x="923" y="16285"/>
                        </a:lnTo>
                        <a:lnTo>
                          <a:pt x="956" y="15930"/>
                        </a:lnTo>
                        <a:lnTo>
                          <a:pt x="872" y="15575"/>
                        </a:lnTo>
                        <a:lnTo>
                          <a:pt x="923" y="15541"/>
                        </a:lnTo>
                        <a:lnTo>
                          <a:pt x="1044" y="15644"/>
                        </a:lnTo>
                        <a:lnTo>
                          <a:pt x="993" y="15261"/>
                        </a:lnTo>
                        <a:lnTo>
                          <a:pt x="872" y="15015"/>
                        </a:lnTo>
                        <a:lnTo>
                          <a:pt x="764" y="14374"/>
                        </a:lnTo>
                        <a:lnTo>
                          <a:pt x="401" y="14271"/>
                        </a:lnTo>
                        <a:lnTo>
                          <a:pt x="455" y="13745"/>
                        </a:lnTo>
                        <a:lnTo>
                          <a:pt x="330" y="13452"/>
                        </a:lnTo>
                        <a:lnTo>
                          <a:pt x="226" y="13424"/>
                        </a:lnTo>
                        <a:lnTo>
                          <a:pt x="138" y="13144"/>
                        </a:lnTo>
                        <a:lnTo>
                          <a:pt x="138" y="12960"/>
                        </a:lnTo>
                        <a:lnTo>
                          <a:pt x="88" y="12714"/>
                        </a:lnTo>
                        <a:lnTo>
                          <a:pt x="121" y="12680"/>
                        </a:lnTo>
                        <a:lnTo>
                          <a:pt x="192" y="12680"/>
                        </a:lnTo>
                        <a:lnTo>
                          <a:pt x="192" y="12571"/>
                        </a:lnTo>
                        <a:lnTo>
                          <a:pt x="330" y="12434"/>
                        </a:lnTo>
                        <a:lnTo>
                          <a:pt x="488" y="12503"/>
                        </a:lnTo>
                        <a:lnTo>
                          <a:pt x="418" y="12332"/>
                        </a:lnTo>
                        <a:lnTo>
                          <a:pt x="313" y="12332"/>
                        </a:lnTo>
                        <a:lnTo>
                          <a:pt x="259" y="12045"/>
                        </a:lnTo>
                        <a:lnTo>
                          <a:pt x="172" y="12154"/>
                        </a:lnTo>
                        <a:lnTo>
                          <a:pt x="455" y="11478"/>
                        </a:lnTo>
                        <a:lnTo>
                          <a:pt x="626" y="10912"/>
                        </a:lnTo>
                        <a:lnTo>
                          <a:pt x="542" y="10775"/>
                        </a:lnTo>
                        <a:lnTo>
                          <a:pt x="488" y="10741"/>
                        </a:lnTo>
                        <a:lnTo>
                          <a:pt x="364" y="10563"/>
                        </a:lnTo>
                        <a:lnTo>
                          <a:pt x="401" y="10283"/>
                        </a:lnTo>
                        <a:lnTo>
                          <a:pt x="330" y="10208"/>
                        </a:lnTo>
                        <a:lnTo>
                          <a:pt x="330" y="10099"/>
                        </a:lnTo>
                        <a:lnTo>
                          <a:pt x="330" y="9990"/>
                        </a:lnTo>
                        <a:lnTo>
                          <a:pt x="276" y="9990"/>
                        </a:lnTo>
                        <a:lnTo>
                          <a:pt x="276" y="9894"/>
                        </a:lnTo>
                        <a:lnTo>
                          <a:pt x="276" y="9819"/>
                        </a:lnTo>
                        <a:lnTo>
                          <a:pt x="313" y="9464"/>
                        </a:lnTo>
                        <a:lnTo>
                          <a:pt x="138" y="8863"/>
                        </a:lnTo>
                        <a:lnTo>
                          <a:pt x="192" y="8549"/>
                        </a:lnTo>
                        <a:lnTo>
                          <a:pt x="138" y="8440"/>
                        </a:lnTo>
                        <a:lnTo>
                          <a:pt x="54" y="8330"/>
                        </a:lnTo>
                        <a:lnTo>
                          <a:pt x="34" y="8160"/>
                        </a:lnTo>
                        <a:lnTo>
                          <a:pt x="0" y="8051"/>
                        </a:lnTo>
                        <a:lnTo>
                          <a:pt x="138" y="7702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5" name="Freeform 231">
                    <a:extLst>
                      <a:ext uri="{FF2B5EF4-FFF2-40B4-BE49-F238E27FC236}">
                        <a16:creationId xmlns:a16="http://schemas.microsoft.com/office/drawing/2014/main" id="{5B9B731B-0D2D-3BDE-29BB-B6E768C019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79742" y="3070394"/>
                    <a:ext cx="448467" cy="244618"/>
                  </a:xfrm>
                  <a:custGeom>
                    <a:avLst/>
                    <a:gdLst>
                      <a:gd name="T0" fmla="*/ 15364 w 20000"/>
                      <a:gd name="T1" fmla="*/ 13531 h 20000"/>
                      <a:gd name="T2" fmla="*/ 15067 w 20000"/>
                      <a:gd name="T3" fmla="*/ 14074 h 20000"/>
                      <a:gd name="T4" fmla="*/ 14124 w 20000"/>
                      <a:gd name="T5" fmla="*/ 16593 h 20000"/>
                      <a:gd name="T6" fmla="*/ 16496 w 20000"/>
                      <a:gd name="T7" fmla="*/ 17630 h 20000"/>
                      <a:gd name="T8" fmla="*/ 15364 w 20000"/>
                      <a:gd name="T9" fmla="*/ 17630 h 20000"/>
                      <a:gd name="T10" fmla="*/ 13531 w 20000"/>
                      <a:gd name="T11" fmla="*/ 19951 h 20000"/>
                      <a:gd name="T12" fmla="*/ 12992 w 20000"/>
                      <a:gd name="T13" fmla="*/ 18123 h 20000"/>
                      <a:gd name="T14" fmla="*/ 11752 w 20000"/>
                      <a:gd name="T15" fmla="*/ 16840 h 20000"/>
                      <a:gd name="T16" fmla="*/ 12992 w 20000"/>
                      <a:gd name="T17" fmla="*/ 15605 h 20000"/>
                      <a:gd name="T18" fmla="*/ 11024 w 20000"/>
                      <a:gd name="T19" fmla="*/ 14815 h 20000"/>
                      <a:gd name="T20" fmla="*/ 11024 w 20000"/>
                      <a:gd name="T21" fmla="*/ 14074 h 20000"/>
                      <a:gd name="T22" fmla="*/ 10755 w 20000"/>
                      <a:gd name="T23" fmla="*/ 12790 h 20000"/>
                      <a:gd name="T24" fmla="*/ 10620 w 20000"/>
                      <a:gd name="T25" fmla="*/ 13284 h 20000"/>
                      <a:gd name="T26" fmla="*/ 9650 w 20000"/>
                      <a:gd name="T27" fmla="*/ 13531 h 20000"/>
                      <a:gd name="T28" fmla="*/ 8518 w 20000"/>
                      <a:gd name="T29" fmla="*/ 16840 h 20000"/>
                      <a:gd name="T30" fmla="*/ 7008 w 20000"/>
                      <a:gd name="T31" fmla="*/ 16840 h 20000"/>
                      <a:gd name="T32" fmla="*/ 7844 w 20000"/>
                      <a:gd name="T33" fmla="*/ 14815 h 20000"/>
                      <a:gd name="T34" fmla="*/ 8248 w 20000"/>
                      <a:gd name="T35" fmla="*/ 13284 h 20000"/>
                      <a:gd name="T36" fmla="*/ 7412 w 20000"/>
                      <a:gd name="T37" fmla="*/ 10173 h 20000"/>
                      <a:gd name="T38" fmla="*/ 5310 w 20000"/>
                      <a:gd name="T39" fmla="*/ 9432 h 20000"/>
                      <a:gd name="T40" fmla="*/ 3369 w 20000"/>
                      <a:gd name="T41" fmla="*/ 10667 h 20000"/>
                      <a:gd name="T42" fmla="*/ 836 w 20000"/>
                      <a:gd name="T43" fmla="*/ 9975 h 20000"/>
                      <a:gd name="T44" fmla="*/ 431 w 20000"/>
                      <a:gd name="T45" fmla="*/ 6864 h 20000"/>
                      <a:gd name="T46" fmla="*/ 431 w 20000"/>
                      <a:gd name="T47" fmla="*/ 5333 h 20000"/>
                      <a:gd name="T48" fmla="*/ 1563 w 20000"/>
                      <a:gd name="T49" fmla="*/ 0 h 20000"/>
                      <a:gd name="T50" fmla="*/ 2372 w 20000"/>
                      <a:gd name="T51" fmla="*/ 494 h 20000"/>
                      <a:gd name="T52" fmla="*/ 6685 w 20000"/>
                      <a:gd name="T53" fmla="*/ 741 h 20000"/>
                      <a:gd name="T54" fmla="*/ 8787 w 20000"/>
                      <a:gd name="T55" fmla="*/ 1284 h 20000"/>
                      <a:gd name="T56" fmla="*/ 10054 w 20000"/>
                      <a:gd name="T57" fmla="*/ 494 h 20000"/>
                      <a:gd name="T58" fmla="*/ 15364 w 20000"/>
                      <a:gd name="T59" fmla="*/ 2025 h 20000"/>
                      <a:gd name="T60" fmla="*/ 19137 w 20000"/>
                      <a:gd name="T61" fmla="*/ 4840 h 20000"/>
                      <a:gd name="T62" fmla="*/ 17332 w 20000"/>
                      <a:gd name="T63" fmla="*/ 10667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20000" h="20000">
                        <a:moveTo>
                          <a:pt x="17709" y="12000"/>
                        </a:moveTo>
                        <a:lnTo>
                          <a:pt x="15364" y="13531"/>
                        </a:lnTo>
                        <a:lnTo>
                          <a:pt x="15499" y="15605"/>
                        </a:lnTo>
                        <a:lnTo>
                          <a:pt x="15067" y="14074"/>
                        </a:lnTo>
                        <a:lnTo>
                          <a:pt x="13962" y="15309"/>
                        </a:lnTo>
                        <a:lnTo>
                          <a:pt x="14124" y="16593"/>
                        </a:lnTo>
                        <a:lnTo>
                          <a:pt x="16199" y="17333"/>
                        </a:lnTo>
                        <a:lnTo>
                          <a:pt x="16496" y="17630"/>
                        </a:lnTo>
                        <a:lnTo>
                          <a:pt x="15903" y="17630"/>
                        </a:lnTo>
                        <a:lnTo>
                          <a:pt x="15364" y="17630"/>
                        </a:lnTo>
                        <a:lnTo>
                          <a:pt x="14663" y="18617"/>
                        </a:lnTo>
                        <a:lnTo>
                          <a:pt x="13531" y="19951"/>
                        </a:lnTo>
                        <a:lnTo>
                          <a:pt x="12857" y="19407"/>
                        </a:lnTo>
                        <a:lnTo>
                          <a:pt x="12992" y="18123"/>
                        </a:lnTo>
                        <a:lnTo>
                          <a:pt x="12156" y="17333"/>
                        </a:lnTo>
                        <a:lnTo>
                          <a:pt x="11752" y="16840"/>
                        </a:lnTo>
                        <a:lnTo>
                          <a:pt x="12156" y="16593"/>
                        </a:lnTo>
                        <a:lnTo>
                          <a:pt x="12992" y="15605"/>
                        </a:lnTo>
                        <a:lnTo>
                          <a:pt x="12857" y="15309"/>
                        </a:lnTo>
                        <a:lnTo>
                          <a:pt x="11024" y="14815"/>
                        </a:lnTo>
                        <a:lnTo>
                          <a:pt x="10755" y="14074"/>
                        </a:lnTo>
                        <a:lnTo>
                          <a:pt x="11024" y="14074"/>
                        </a:lnTo>
                        <a:lnTo>
                          <a:pt x="11159" y="14074"/>
                        </a:lnTo>
                        <a:lnTo>
                          <a:pt x="10755" y="12790"/>
                        </a:lnTo>
                        <a:lnTo>
                          <a:pt x="10755" y="13531"/>
                        </a:lnTo>
                        <a:lnTo>
                          <a:pt x="10620" y="13284"/>
                        </a:lnTo>
                        <a:lnTo>
                          <a:pt x="10323" y="13284"/>
                        </a:lnTo>
                        <a:lnTo>
                          <a:pt x="9650" y="13531"/>
                        </a:lnTo>
                        <a:lnTo>
                          <a:pt x="8949" y="15605"/>
                        </a:lnTo>
                        <a:lnTo>
                          <a:pt x="8518" y="16840"/>
                        </a:lnTo>
                        <a:lnTo>
                          <a:pt x="7412" y="17630"/>
                        </a:lnTo>
                        <a:lnTo>
                          <a:pt x="7008" y="16840"/>
                        </a:lnTo>
                        <a:lnTo>
                          <a:pt x="7412" y="15605"/>
                        </a:lnTo>
                        <a:lnTo>
                          <a:pt x="7844" y="14815"/>
                        </a:lnTo>
                        <a:lnTo>
                          <a:pt x="9218" y="14568"/>
                        </a:lnTo>
                        <a:lnTo>
                          <a:pt x="8248" y="13284"/>
                        </a:lnTo>
                        <a:lnTo>
                          <a:pt x="8113" y="12247"/>
                        </a:lnTo>
                        <a:lnTo>
                          <a:pt x="7412" y="10173"/>
                        </a:lnTo>
                        <a:lnTo>
                          <a:pt x="6685" y="10173"/>
                        </a:lnTo>
                        <a:lnTo>
                          <a:pt x="5310" y="9432"/>
                        </a:lnTo>
                        <a:lnTo>
                          <a:pt x="4474" y="9975"/>
                        </a:lnTo>
                        <a:lnTo>
                          <a:pt x="3369" y="10667"/>
                        </a:lnTo>
                        <a:lnTo>
                          <a:pt x="1267" y="9975"/>
                        </a:lnTo>
                        <a:lnTo>
                          <a:pt x="836" y="9975"/>
                        </a:lnTo>
                        <a:lnTo>
                          <a:pt x="0" y="9185"/>
                        </a:lnTo>
                        <a:lnTo>
                          <a:pt x="431" y="6864"/>
                        </a:lnTo>
                        <a:lnTo>
                          <a:pt x="566" y="6617"/>
                        </a:lnTo>
                        <a:lnTo>
                          <a:pt x="431" y="5333"/>
                        </a:lnTo>
                        <a:lnTo>
                          <a:pt x="1995" y="1481"/>
                        </a:lnTo>
                        <a:lnTo>
                          <a:pt x="1563" y="0"/>
                        </a:lnTo>
                        <a:lnTo>
                          <a:pt x="1995" y="0"/>
                        </a:lnTo>
                        <a:lnTo>
                          <a:pt x="2372" y="494"/>
                        </a:lnTo>
                        <a:lnTo>
                          <a:pt x="6685" y="0"/>
                        </a:lnTo>
                        <a:lnTo>
                          <a:pt x="6685" y="741"/>
                        </a:lnTo>
                        <a:lnTo>
                          <a:pt x="8787" y="1481"/>
                        </a:lnTo>
                        <a:lnTo>
                          <a:pt x="8787" y="1284"/>
                        </a:lnTo>
                        <a:lnTo>
                          <a:pt x="9218" y="494"/>
                        </a:lnTo>
                        <a:lnTo>
                          <a:pt x="10054" y="494"/>
                        </a:lnTo>
                        <a:lnTo>
                          <a:pt x="12588" y="1481"/>
                        </a:lnTo>
                        <a:lnTo>
                          <a:pt x="15364" y="2025"/>
                        </a:lnTo>
                        <a:lnTo>
                          <a:pt x="17332" y="4840"/>
                        </a:lnTo>
                        <a:lnTo>
                          <a:pt x="19137" y="4840"/>
                        </a:lnTo>
                        <a:lnTo>
                          <a:pt x="19973" y="9185"/>
                        </a:lnTo>
                        <a:lnTo>
                          <a:pt x="17332" y="10667"/>
                        </a:lnTo>
                        <a:lnTo>
                          <a:pt x="17709" y="12000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6" name="Freeform 215">
                    <a:extLst>
                      <a:ext uri="{FF2B5EF4-FFF2-40B4-BE49-F238E27FC236}">
                        <a16:creationId xmlns:a16="http://schemas.microsoft.com/office/drawing/2014/main" id="{EF030456-5961-D94A-FADD-D5EFB48371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79208" y="2898255"/>
                    <a:ext cx="1011692" cy="516416"/>
                  </a:xfrm>
                  <a:custGeom>
                    <a:avLst/>
                    <a:gdLst>
                      <a:gd name="T0" fmla="*/ 19916 w 20000"/>
                      <a:gd name="T1" fmla="*/ 8000 h 20000"/>
                      <a:gd name="T2" fmla="*/ 19379 w 20000"/>
                      <a:gd name="T3" fmla="*/ 8468 h 20000"/>
                      <a:gd name="T4" fmla="*/ 19379 w 20000"/>
                      <a:gd name="T5" fmla="*/ 10409 h 20000"/>
                      <a:gd name="T6" fmla="*/ 18184 w 20000"/>
                      <a:gd name="T7" fmla="*/ 12468 h 20000"/>
                      <a:gd name="T8" fmla="*/ 18184 w 20000"/>
                      <a:gd name="T9" fmla="*/ 13099 h 20000"/>
                      <a:gd name="T10" fmla="*/ 17085 w 20000"/>
                      <a:gd name="T11" fmla="*/ 13684 h 20000"/>
                      <a:gd name="T12" fmla="*/ 17814 w 20000"/>
                      <a:gd name="T13" fmla="*/ 15860 h 20000"/>
                      <a:gd name="T14" fmla="*/ 17324 w 20000"/>
                      <a:gd name="T15" fmla="*/ 17450 h 20000"/>
                      <a:gd name="T16" fmla="*/ 15102 w 20000"/>
                      <a:gd name="T17" fmla="*/ 16585 h 20000"/>
                      <a:gd name="T18" fmla="*/ 14421 w 20000"/>
                      <a:gd name="T19" fmla="*/ 16117 h 20000"/>
                      <a:gd name="T20" fmla="*/ 12318 w 20000"/>
                      <a:gd name="T21" fmla="*/ 18643 h 20000"/>
                      <a:gd name="T22" fmla="*/ 11828 w 20000"/>
                      <a:gd name="T23" fmla="*/ 19135 h 20000"/>
                      <a:gd name="T24" fmla="*/ 11195 w 20000"/>
                      <a:gd name="T25" fmla="*/ 19368 h 20000"/>
                      <a:gd name="T26" fmla="*/ 10394 w 20000"/>
                      <a:gd name="T27" fmla="*/ 18784 h 20000"/>
                      <a:gd name="T28" fmla="*/ 10096 w 20000"/>
                      <a:gd name="T29" fmla="*/ 17544 h 20000"/>
                      <a:gd name="T30" fmla="*/ 9606 w 20000"/>
                      <a:gd name="T31" fmla="*/ 16819 h 20000"/>
                      <a:gd name="T32" fmla="*/ 8172 w 20000"/>
                      <a:gd name="T33" fmla="*/ 16491 h 20000"/>
                      <a:gd name="T34" fmla="*/ 7121 w 20000"/>
                      <a:gd name="T35" fmla="*/ 15626 h 20000"/>
                      <a:gd name="T36" fmla="*/ 7312 w 20000"/>
                      <a:gd name="T37" fmla="*/ 14292 h 20000"/>
                      <a:gd name="T38" fmla="*/ 7431 w 20000"/>
                      <a:gd name="T39" fmla="*/ 12351 h 20000"/>
                      <a:gd name="T40" fmla="*/ 7180 w 20000"/>
                      <a:gd name="T41" fmla="*/ 12351 h 20000"/>
                      <a:gd name="T42" fmla="*/ 5508 w 20000"/>
                      <a:gd name="T43" fmla="*/ 13333 h 20000"/>
                      <a:gd name="T44" fmla="*/ 5209 w 20000"/>
                      <a:gd name="T45" fmla="*/ 16117 h 20000"/>
                      <a:gd name="T46" fmla="*/ 5209 w 20000"/>
                      <a:gd name="T47" fmla="*/ 19135 h 20000"/>
                      <a:gd name="T48" fmla="*/ 4277 w 20000"/>
                      <a:gd name="T49" fmla="*/ 18409 h 20000"/>
                      <a:gd name="T50" fmla="*/ 3524 w 20000"/>
                      <a:gd name="T51" fmla="*/ 19018 h 20000"/>
                      <a:gd name="T52" fmla="*/ 3524 w 20000"/>
                      <a:gd name="T53" fmla="*/ 19018 h 20000"/>
                      <a:gd name="T54" fmla="*/ 3524 w 20000"/>
                      <a:gd name="T55" fmla="*/ 17544 h 20000"/>
                      <a:gd name="T56" fmla="*/ 2915 w 20000"/>
                      <a:gd name="T57" fmla="*/ 17450 h 20000"/>
                      <a:gd name="T58" fmla="*/ 2234 w 20000"/>
                      <a:gd name="T59" fmla="*/ 15485 h 20000"/>
                      <a:gd name="T60" fmla="*/ 2796 w 20000"/>
                      <a:gd name="T61" fmla="*/ 15485 h 20000"/>
                      <a:gd name="T62" fmla="*/ 2724 w 20000"/>
                      <a:gd name="T63" fmla="*/ 14526 h 20000"/>
                      <a:gd name="T64" fmla="*/ 3405 w 20000"/>
                      <a:gd name="T65" fmla="*/ 13918 h 20000"/>
                      <a:gd name="T66" fmla="*/ 2915 w 20000"/>
                      <a:gd name="T67" fmla="*/ 12351 h 20000"/>
                      <a:gd name="T68" fmla="*/ 2234 w 20000"/>
                      <a:gd name="T69" fmla="*/ 12094 h 20000"/>
                      <a:gd name="T70" fmla="*/ 1613 w 20000"/>
                      <a:gd name="T71" fmla="*/ 12959 h 20000"/>
                      <a:gd name="T72" fmla="*/ 502 w 20000"/>
                      <a:gd name="T73" fmla="*/ 9567 h 20000"/>
                      <a:gd name="T74" fmla="*/ 621 w 20000"/>
                      <a:gd name="T75" fmla="*/ 6058 h 20000"/>
                      <a:gd name="T76" fmla="*/ 2915 w 20000"/>
                      <a:gd name="T77" fmla="*/ 6316 h 20000"/>
                      <a:gd name="T78" fmla="*/ 5818 w 20000"/>
                      <a:gd name="T79" fmla="*/ 5310 h 20000"/>
                      <a:gd name="T80" fmla="*/ 8411 w 20000"/>
                      <a:gd name="T81" fmla="*/ 608 h 20000"/>
                      <a:gd name="T82" fmla="*/ 11326 w 20000"/>
                      <a:gd name="T83" fmla="*/ 0 h 20000"/>
                      <a:gd name="T84" fmla="*/ 13978 w 20000"/>
                      <a:gd name="T85" fmla="*/ 1333 h 20000"/>
                      <a:gd name="T86" fmla="*/ 16762 w 20000"/>
                      <a:gd name="T87" fmla="*/ 5684 h 20000"/>
                      <a:gd name="T88" fmla="*/ 19116 w 20000"/>
                      <a:gd name="T89" fmla="*/ 6901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20000" h="20000">
                        <a:moveTo>
                          <a:pt x="19988" y="7275"/>
                        </a:moveTo>
                        <a:lnTo>
                          <a:pt x="19916" y="8000"/>
                        </a:lnTo>
                        <a:lnTo>
                          <a:pt x="19677" y="8234"/>
                        </a:lnTo>
                        <a:lnTo>
                          <a:pt x="19379" y="8468"/>
                        </a:lnTo>
                        <a:lnTo>
                          <a:pt x="19618" y="9942"/>
                        </a:lnTo>
                        <a:lnTo>
                          <a:pt x="19379" y="10409"/>
                        </a:lnTo>
                        <a:lnTo>
                          <a:pt x="18327" y="10409"/>
                        </a:lnTo>
                        <a:lnTo>
                          <a:pt x="18184" y="12468"/>
                        </a:lnTo>
                        <a:lnTo>
                          <a:pt x="18375" y="12725"/>
                        </a:lnTo>
                        <a:lnTo>
                          <a:pt x="18184" y="13099"/>
                        </a:lnTo>
                        <a:lnTo>
                          <a:pt x="17885" y="12959"/>
                        </a:lnTo>
                        <a:lnTo>
                          <a:pt x="17085" y="13684"/>
                        </a:lnTo>
                        <a:lnTo>
                          <a:pt x="17324" y="13684"/>
                        </a:lnTo>
                        <a:lnTo>
                          <a:pt x="17814" y="15860"/>
                        </a:lnTo>
                        <a:lnTo>
                          <a:pt x="17694" y="17544"/>
                        </a:lnTo>
                        <a:lnTo>
                          <a:pt x="17324" y="17450"/>
                        </a:lnTo>
                        <a:lnTo>
                          <a:pt x="17324" y="17076"/>
                        </a:lnTo>
                        <a:lnTo>
                          <a:pt x="15102" y="16585"/>
                        </a:lnTo>
                        <a:lnTo>
                          <a:pt x="15102" y="16211"/>
                        </a:lnTo>
                        <a:lnTo>
                          <a:pt x="14421" y="16117"/>
                        </a:lnTo>
                        <a:lnTo>
                          <a:pt x="12999" y="17544"/>
                        </a:lnTo>
                        <a:lnTo>
                          <a:pt x="12318" y="18643"/>
                        </a:lnTo>
                        <a:lnTo>
                          <a:pt x="11876" y="18643"/>
                        </a:lnTo>
                        <a:lnTo>
                          <a:pt x="11828" y="19135"/>
                        </a:lnTo>
                        <a:lnTo>
                          <a:pt x="11577" y="19977"/>
                        </a:lnTo>
                        <a:lnTo>
                          <a:pt x="11195" y="19368"/>
                        </a:lnTo>
                        <a:lnTo>
                          <a:pt x="11517" y="19135"/>
                        </a:lnTo>
                        <a:lnTo>
                          <a:pt x="10394" y="18784"/>
                        </a:lnTo>
                        <a:lnTo>
                          <a:pt x="9904" y="18409"/>
                        </a:lnTo>
                        <a:lnTo>
                          <a:pt x="10096" y="17544"/>
                        </a:lnTo>
                        <a:lnTo>
                          <a:pt x="9606" y="17544"/>
                        </a:lnTo>
                        <a:lnTo>
                          <a:pt x="9606" y="16819"/>
                        </a:lnTo>
                        <a:lnTo>
                          <a:pt x="9283" y="16585"/>
                        </a:lnTo>
                        <a:lnTo>
                          <a:pt x="8172" y="16491"/>
                        </a:lnTo>
                        <a:lnTo>
                          <a:pt x="7491" y="15860"/>
                        </a:lnTo>
                        <a:lnTo>
                          <a:pt x="7121" y="15626"/>
                        </a:lnTo>
                        <a:lnTo>
                          <a:pt x="7121" y="15018"/>
                        </a:lnTo>
                        <a:lnTo>
                          <a:pt x="7312" y="14292"/>
                        </a:lnTo>
                        <a:lnTo>
                          <a:pt x="7312" y="13567"/>
                        </a:lnTo>
                        <a:lnTo>
                          <a:pt x="7431" y="12351"/>
                        </a:lnTo>
                        <a:lnTo>
                          <a:pt x="7312" y="12094"/>
                        </a:lnTo>
                        <a:lnTo>
                          <a:pt x="7180" y="12351"/>
                        </a:lnTo>
                        <a:lnTo>
                          <a:pt x="6189" y="13099"/>
                        </a:lnTo>
                        <a:lnTo>
                          <a:pt x="5508" y="13333"/>
                        </a:lnTo>
                        <a:lnTo>
                          <a:pt x="5209" y="14292"/>
                        </a:lnTo>
                        <a:lnTo>
                          <a:pt x="5209" y="16117"/>
                        </a:lnTo>
                        <a:lnTo>
                          <a:pt x="5209" y="17544"/>
                        </a:lnTo>
                        <a:lnTo>
                          <a:pt x="5209" y="19135"/>
                        </a:lnTo>
                        <a:lnTo>
                          <a:pt x="4576" y="18784"/>
                        </a:lnTo>
                        <a:lnTo>
                          <a:pt x="4277" y="18409"/>
                        </a:lnTo>
                        <a:lnTo>
                          <a:pt x="3787" y="18175"/>
                        </a:lnTo>
                        <a:lnTo>
                          <a:pt x="3524" y="19018"/>
                        </a:lnTo>
                        <a:lnTo>
                          <a:pt x="3787" y="19743"/>
                        </a:lnTo>
                        <a:lnTo>
                          <a:pt x="3524" y="19018"/>
                        </a:lnTo>
                        <a:lnTo>
                          <a:pt x="3524" y="18035"/>
                        </a:lnTo>
                        <a:lnTo>
                          <a:pt x="3524" y="17544"/>
                        </a:lnTo>
                        <a:lnTo>
                          <a:pt x="3226" y="17450"/>
                        </a:lnTo>
                        <a:lnTo>
                          <a:pt x="2915" y="17450"/>
                        </a:lnTo>
                        <a:lnTo>
                          <a:pt x="2473" y="15860"/>
                        </a:lnTo>
                        <a:lnTo>
                          <a:pt x="2234" y="15485"/>
                        </a:lnTo>
                        <a:lnTo>
                          <a:pt x="2473" y="15485"/>
                        </a:lnTo>
                        <a:lnTo>
                          <a:pt x="2796" y="15485"/>
                        </a:lnTo>
                        <a:lnTo>
                          <a:pt x="2473" y="14901"/>
                        </a:lnTo>
                        <a:lnTo>
                          <a:pt x="2724" y="14526"/>
                        </a:lnTo>
                        <a:lnTo>
                          <a:pt x="3716" y="14292"/>
                        </a:lnTo>
                        <a:lnTo>
                          <a:pt x="3405" y="13918"/>
                        </a:lnTo>
                        <a:lnTo>
                          <a:pt x="3405" y="12094"/>
                        </a:lnTo>
                        <a:lnTo>
                          <a:pt x="2915" y="12351"/>
                        </a:lnTo>
                        <a:lnTo>
                          <a:pt x="2724" y="12000"/>
                        </a:lnTo>
                        <a:lnTo>
                          <a:pt x="2234" y="12094"/>
                        </a:lnTo>
                        <a:lnTo>
                          <a:pt x="1983" y="12468"/>
                        </a:lnTo>
                        <a:lnTo>
                          <a:pt x="1613" y="12959"/>
                        </a:lnTo>
                        <a:lnTo>
                          <a:pt x="1123" y="12959"/>
                        </a:lnTo>
                        <a:lnTo>
                          <a:pt x="502" y="9567"/>
                        </a:lnTo>
                        <a:lnTo>
                          <a:pt x="0" y="9567"/>
                        </a:lnTo>
                        <a:lnTo>
                          <a:pt x="621" y="6058"/>
                        </a:lnTo>
                        <a:lnTo>
                          <a:pt x="1673" y="5684"/>
                        </a:lnTo>
                        <a:lnTo>
                          <a:pt x="2915" y="6316"/>
                        </a:lnTo>
                        <a:lnTo>
                          <a:pt x="6189" y="7018"/>
                        </a:lnTo>
                        <a:lnTo>
                          <a:pt x="5818" y="5310"/>
                        </a:lnTo>
                        <a:lnTo>
                          <a:pt x="6189" y="1333"/>
                        </a:lnTo>
                        <a:lnTo>
                          <a:pt x="8411" y="608"/>
                        </a:lnTo>
                        <a:lnTo>
                          <a:pt x="9904" y="725"/>
                        </a:lnTo>
                        <a:lnTo>
                          <a:pt x="11326" y="0"/>
                        </a:lnTo>
                        <a:lnTo>
                          <a:pt x="12378" y="1825"/>
                        </a:lnTo>
                        <a:lnTo>
                          <a:pt x="13978" y="1333"/>
                        </a:lnTo>
                        <a:lnTo>
                          <a:pt x="15711" y="3509"/>
                        </a:lnTo>
                        <a:lnTo>
                          <a:pt x="16762" y="5684"/>
                        </a:lnTo>
                        <a:lnTo>
                          <a:pt x="18184" y="6058"/>
                        </a:lnTo>
                        <a:lnTo>
                          <a:pt x="19116" y="6901"/>
                        </a:lnTo>
                        <a:lnTo>
                          <a:pt x="19988" y="7275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7" name="Freeform 146">
                    <a:extLst>
                      <a:ext uri="{FF2B5EF4-FFF2-40B4-BE49-F238E27FC236}">
                        <a16:creationId xmlns:a16="http://schemas.microsoft.com/office/drawing/2014/main" id="{19335D86-B2F8-2384-082A-935706044F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20953" y="3313503"/>
                    <a:ext cx="253678" cy="134389"/>
                  </a:xfrm>
                  <a:custGeom>
                    <a:avLst/>
                    <a:gdLst>
                      <a:gd name="T0" fmla="*/ 19952 w 20000"/>
                      <a:gd name="T1" fmla="*/ 5471 h 20000"/>
                      <a:gd name="T2" fmla="*/ 16762 w 20000"/>
                      <a:gd name="T3" fmla="*/ 8789 h 20000"/>
                      <a:gd name="T4" fmla="*/ 16000 w 20000"/>
                      <a:gd name="T5" fmla="*/ 11121 h 20000"/>
                      <a:gd name="T6" fmla="*/ 13524 w 20000"/>
                      <a:gd name="T7" fmla="*/ 11570 h 20000"/>
                      <a:gd name="T8" fmla="*/ 13333 w 20000"/>
                      <a:gd name="T9" fmla="*/ 13901 h 20000"/>
                      <a:gd name="T10" fmla="*/ 11571 w 20000"/>
                      <a:gd name="T11" fmla="*/ 14798 h 20000"/>
                      <a:gd name="T12" fmla="*/ 11095 w 20000"/>
                      <a:gd name="T13" fmla="*/ 13901 h 20000"/>
                      <a:gd name="T14" fmla="*/ 10095 w 20000"/>
                      <a:gd name="T15" fmla="*/ 14798 h 20000"/>
                      <a:gd name="T16" fmla="*/ 8095 w 20000"/>
                      <a:gd name="T17" fmla="*/ 17130 h 20000"/>
                      <a:gd name="T18" fmla="*/ 8381 w 20000"/>
                      <a:gd name="T19" fmla="*/ 19910 h 20000"/>
                      <a:gd name="T20" fmla="*/ 7619 w 20000"/>
                      <a:gd name="T21" fmla="*/ 19910 h 20000"/>
                      <a:gd name="T22" fmla="*/ 1238 w 20000"/>
                      <a:gd name="T23" fmla="*/ 16233 h 20000"/>
                      <a:gd name="T24" fmla="*/ 2952 w 20000"/>
                      <a:gd name="T25" fmla="*/ 16233 h 20000"/>
                      <a:gd name="T26" fmla="*/ 3714 w 20000"/>
                      <a:gd name="T27" fmla="*/ 14798 h 20000"/>
                      <a:gd name="T28" fmla="*/ 5667 w 20000"/>
                      <a:gd name="T29" fmla="*/ 11570 h 20000"/>
                      <a:gd name="T30" fmla="*/ 4381 w 20000"/>
                      <a:gd name="T31" fmla="*/ 11570 h 20000"/>
                      <a:gd name="T32" fmla="*/ 1952 w 20000"/>
                      <a:gd name="T33" fmla="*/ 9686 h 20000"/>
                      <a:gd name="T34" fmla="*/ 0 w 20000"/>
                      <a:gd name="T35" fmla="*/ 9686 h 20000"/>
                      <a:gd name="T36" fmla="*/ 1238 w 20000"/>
                      <a:gd name="T37" fmla="*/ 5471 h 20000"/>
                      <a:gd name="T38" fmla="*/ 6905 w 20000"/>
                      <a:gd name="T39" fmla="*/ 0 h 20000"/>
                      <a:gd name="T40" fmla="*/ 9619 w 20000"/>
                      <a:gd name="T41" fmla="*/ 359 h 20000"/>
                      <a:gd name="T42" fmla="*/ 9619 w 20000"/>
                      <a:gd name="T43" fmla="*/ 1794 h 20000"/>
                      <a:gd name="T44" fmla="*/ 18476 w 20000"/>
                      <a:gd name="T45" fmla="*/ 3677 h 20000"/>
                      <a:gd name="T46" fmla="*/ 18476 w 20000"/>
                      <a:gd name="T47" fmla="*/ 5112 h 20000"/>
                      <a:gd name="T48" fmla="*/ 19952 w 20000"/>
                      <a:gd name="T49" fmla="*/ 5471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20000" h="20000">
                        <a:moveTo>
                          <a:pt x="19952" y="5471"/>
                        </a:moveTo>
                        <a:lnTo>
                          <a:pt x="16762" y="8789"/>
                        </a:lnTo>
                        <a:lnTo>
                          <a:pt x="16000" y="11121"/>
                        </a:lnTo>
                        <a:lnTo>
                          <a:pt x="13524" y="11570"/>
                        </a:lnTo>
                        <a:lnTo>
                          <a:pt x="13333" y="13901"/>
                        </a:lnTo>
                        <a:lnTo>
                          <a:pt x="11571" y="14798"/>
                        </a:lnTo>
                        <a:lnTo>
                          <a:pt x="11095" y="13901"/>
                        </a:lnTo>
                        <a:lnTo>
                          <a:pt x="10095" y="14798"/>
                        </a:lnTo>
                        <a:lnTo>
                          <a:pt x="8095" y="17130"/>
                        </a:lnTo>
                        <a:lnTo>
                          <a:pt x="8381" y="19910"/>
                        </a:lnTo>
                        <a:lnTo>
                          <a:pt x="7619" y="19910"/>
                        </a:lnTo>
                        <a:lnTo>
                          <a:pt x="1238" y="16233"/>
                        </a:lnTo>
                        <a:lnTo>
                          <a:pt x="2952" y="16233"/>
                        </a:lnTo>
                        <a:lnTo>
                          <a:pt x="3714" y="14798"/>
                        </a:lnTo>
                        <a:lnTo>
                          <a:pt x="5667" y="11570"/>
                        </a:lnTo>
                        <a:lnTo>
                          <a:pt x="4381" y="11570"/>
                        </a:lnTo>
                        <a:lnTo>
                          <a:pt x="1952" y="9686"/>
                        </a:lnTo>
                        <a:lnTo>
                          <a:pt x="0" y="9686"/>
                        </a:lnTo>
                        <a:lnTo>
                          <a:pt x="1238" y="5471"/>
                        </a:lnTo>
                        <a:lnTo>
                          <a:pt x="6905" y="0"/>
                        </a:lnTo>
                        <a:lnTo>
                          <a:pt x="9619" y="359"/>
                        </a:lnTo>
                        <a:lnTo>
                          <a:pt x="9619" y="1794"/>
                        </a:lnTo>
                        <a:lnTo>
                          <a:pt x="18476" y="3677"/>
                        </a:lnTo>
                        <a:lnTo>
                          <a:pt x="18476" y="5112"/>
                        </a:lnTo>
                        <a:lnTo>
                          <a:pt x="19952" y="5471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8" name="Freeform 145">
                    <a:extLst>
                      <a:ext uri="{FF2B5EF4-FFF2-40B4-BE49-F238E27FC236}">
                        <a16:creationId xmlns:a16="http://schemas.microsoft.com/office/drawing/2014/main" id="{47DD8608-62E8-6E5A-B9E8-F905F888DD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43456" y="3236493"/>
                    <a:ext cx="451487" cy="294448"/>
                  </a:xfrm>
                  <a:custGeom>
                    <a:avLst/>
                    <a:gdLst>
                      <a:gd name="T0" fmla="*/ 12477 w 20000"/>
                      <a:gd name="T1" fmla="*/ 19548 h 20000"/>
                      <a:gd name="T2" fmla="*/ 12477 w 20000"/>
                      <a:gd name="T3" fmla="*/ 17823 h 20000"/>
                      <a:gd name="T4" fmla="*/ 8461 w 20000"/>
                      <a:gd name="T5" fmla="*/ 14251 h 20000"/>
                      <a:gd name="T6" fmla="*/ 7604 w 20000"/>
                      <a:gd name="T7" fmla="*/ 13347 h 20000"/>
                      <a:gd name="T8" fmla="*/ 6078 w 20000"/>
                      <a:gd name="T9" fmla="*/ 11663 h 20000"/>
                      <a:gd name="T10" fmla="*/ 5408 w 20000"/>
                      <a:gd name="T11" fmla="*/ 9733 h 20000"/>
                      <a:gd name="T12" fmla="*/ 3722 w 20000"/>
                      <a:gd name="T13" fmla="*/ 8706 h 20000"/>
                      <a:gd name="T14" fmla="*/ 2624 w 20000"/>
                      <a:gd name="T15" fmla="*/ 7023 h 20000"/>
                      <a:gd name="T16" fmla="*/ 2490 w 20000"/>
                      <a:gd name="T17" fmla="*/ 4846 h 20000"/>
                      <a:gd name="T18" fmla="*/ 1526 w 20000"/>
                      <a:gd name="T19" fmla="*/ 7023 h 20000"/>
                      <a:gd name="T20" fmla="*/ 696 w 20000"/>
                      <a:gd name="T21" fmla="*/ 10390 h 20000"/>
                      <a:gd name="T22" fmla="*/ 0 w 20000"/>
                      <a:gd name="T23" fmla="*/ 7844 h 20000"/>
                      <a:gd name="T24" fmla="*/ 0 w 20000"/>
                      <a:gd name="T25" fmla="*/ 2094 h 20000"/>
                      <a:gd name="T26" fmla="*/ 2222 w 20000"/>
                      <a:gd name="T27" fmla="*/ 0 h 20000"/>
                      <a:gd name="T28" fmla="*/ 2490 w 20000"/>
                      <a:gd name="T29" fmla="*/ 4230 h 20000"/>
                      <a:gd name="T30" fmla="*/ 3588 w 20000"/>
                      <a:gd name="T31" fmla="*/ 4846 h 20000"/>
                      <a:gd name="T32" fmla="*/ 5141 w 20000"/>
                      <a:gd name="T33" fmla="*/ 4846 h 20000"/>
                      <a:gd name="T34" fmla="*/ 9130 w 20000"/>
                      <a:gd name="T35" fmla="*/ 6119 h 20000"/>
                      <a:gd name="T36" fmla="*/ 9853 w 20000"/>
                      <a:gd name="T37" fmla="*/ 7844 h 20000"/>
                      <a:gd name="T38" fmla="*/ 10549 w 20000"/>
                      <a:gd name="T39" fmla="*/ 9322 h 20000"/>
                      <a:gd name="T40" fmla="*/ 14137 w 20000"/>
                      <a:gd name="T41" fmla="*/ 10637 h 20000"/>
                      <a:gd name="T42" fmla="*/ 14270 w 20000"/>
                      <a:gd name="T43" fmla="*/ 12074 h 20000"/>
                      <a:gd name="T44" fmla="*/ 14967 w 20000"/>
                      <a:gd name="T45" fmla="*/ 9733 h 20000"/>
                      <a:gd name="T46" fmla="*/ 17456 w 20000"/>
                      <a:gd name="T47" fmla="*/ 7844 h 20000"/>
                      <a:gd name="T48" fmla="*/ 17885 w 20000"/>
                      <a:gd name="T49" fmla="*/ 9733 h 20000"/>
                      <a:gd name="T50" fmla="*/ 19973 w 20000"/>
                      <a:gd name="T51" fmla="*/ 10637 h 20000"/>
                      <a:gd name="T52" fmla="*/ 18447 w 20000"/>
                      <a:gd name="T53" fmla="*/ 12731 h 20000"/>
                      <a:gd name="T54" fmla="*/ 17456 w 20000"/>
                      <a:gd name="T55" fmla="*/ 11663 h 20000"/>
                      <a:gd name="T56" fmla="*/ 17189 w 20000"/>
                      <a:gd name="T57" fmla="*/ 10390 h 20000"/>
                      <a:gd name="T58" fmla="*/ 15930 w 20000"/>
                      <a:gd name="T59" fmla="*/ 13758 h 20000"/>
                      <a:gd name="T60" fmla="*/ 13842 w 20000"/>
                      <a:gd name="T61" fmla="*/ 14415 h 20000"/>
                      <a:gd name="T62" fmla="*/ 14270 w 20000"/>
                      <a:gd name="T63" fmla="*/ 15483 h 20000"/>
                      <a:gd name="T64" fmla="*/ 14137 w 20000"/>
                      <a:gd name="T65" fmla="*/ 17823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0000" h="20000">
                        <a:moveTo>
                          <a:pt x="13440" y="19959"/>
                        </a:moveTo>
                        <a:lnTo>
                          <a:pt x="12477" y="19548"/>
                        </a:lnTo>
                        <a:lnTo>
                          <a:pt x="12744" y="18686"/>
                        </a:lnTo>
                        <a:lnTo>
                          <a:pt x="12477" y="17823"/>
                        </a:lnTo>
                        <a:lnTo>
                          <a:pt x="11647" y="17823"/>
                        </a:lnTo>
                        <a:lnTo>
                          <a:pt x="8461" y="14251"/>
                        </a:lnTo>
                        <a:lnTo>
                          <a:pt x="8032" y="14415"/>
                        </a:lnTo>
                        <a:lnTo>
                          <a:pt x="7604" y="13347"/>
                        </a:lnTo>
                        <a:lnTo>
                          <a:pt x="6667" y="11458"/>
                        </a:lnTo>
                        <a:lnTo>
                          <a:pt x="6078" y="11663"/>
                        </a:lnTo>
                        <a:lnTo>
                          <a:pt x="5542" y="11663"/>
                        </a:lnTo>
                        <a:lnTo>
                          <a:pt x="5408" y="9733"/>
                        </a:lnTo>
                        <a:lnTo>
                          <a:pt x="4980" y="9322"/>
                        </a:lnTo>
                        <a:lnTo>
                          <a:pt x="3722" y="8706"/>
                        </a:lnTo>
                        <a:lnTo>
                          <a:pt x="3588" y="7023"/>
                        </a:lnTo>
                        <a:lnTo>
                          <a:pt x="2624" y="7023"/>
                        </a:lnTo>
                        <a:lnTo>
                          <a:pt x="2490" y="5955"/>
                        </a:lnTo>
                        <a:lnTo>
                          <a:pt x="2490" y="4846"/>
                        </a:lnTo>
                        <a:lnTo>
                          <a:pt x="1794" y="5955"/>
                        </a:lnTo>
                        <a:lnTo>
                          <a:pt x="1526" y="7023"/>
                        </a:lnTo>
                        <a:lnTo>
                          <a:pt x="2062" y="9979"/>
                        </a:lnTo>
                        <a:lnTo>
                          <a:pt x="696" y="10390"/>
                        </a:lnTo>
                        <a:lnTo>
                          <a:pt x="0" y="10637"/>
                        </a:lnTo>
                        <a:lnTo>
                          <a:pt x="0" y="7844"/>
                        </a:lnTo>
                        <a:lnTo>
                          <a:pt x="0" y="5298"/>
                        </a:lnTo>
                        <a:lnTo>
                          <a:pt x="0" y="2094"/>
                        </a:lnTo>
                        <a:lnTo>
                          <a:pt x="696" y="411"/>
                        </a:lnTo>
                        <a:lnTo>
                          <a:pt x="2222" y="0"/>
                        </a:lnTo>
                        <a:lnTo>
                          <a:pt x="1794" y="4435"/>
                        </a:lnTo>
                        <a:lnTo>
                          <a:pt x="2490" y="4230"/>
                        </a:lnTo>
                        <a:lnTo>
                          <a:pt x="2892" y="4846"/>
                        </a:lnTo>
                        <a:lnTo>
                          <a:pt x="3588" y="4846"/>
                        </a:lnTo>
                        <a:lnTo>
                          <a:pt x="4311" y="4435"/>
                        </a:lnTo>
                        <a:lnTo>
                          <a:pt x="5141" y="4846"/>
                        </a:lnTo>
                        <a:lnTo>
                          <a:pt x="6667" y="5955"/>
                        </a:lnTo>
                        <a:lnTo>
                          <a:pt x="9130" y="6119"/>
                        </a:lnTo>
                        <a:lnTo>
                          <a:pt x="9853" y="6530"/>
                        </a:lnTo>
                        <a:lnTo>
                          <a:pt x="9853" y="7844"/>
                        </a:lnTo>
                        <a:lnTo>
                          <a:pt x="10950" y="7844"/>
                        </a:lnTo>
                        <a:lnTo>
                          <a:pt x="10549" y="9322"/>
                        </a:lnTo>
                        <a:lnTo>
                          <a:pt x="11647" y="9979"/>
                        </a:lnTo>
                        <a:lnTo>
                          <a:pt x="14137" y="10637"/>
                        </a:lnTo>
                        <a:lnTo>
                          <a:pt x="13440" y="11047"/>
                        </a:lnTo>
                        <a:lnTo>
                          <a:pt x="14270" y="12074"/>
                        </a:lnTo>
                        <a:lnTo>
                          <a:pt x="14833" y="10637"/>
                        </a:lnTo>
                        <a:lnTo>
                          <a:pt x="14967" y="9733"/>
                        </a:lnTo>
                        <a:lnTo>
                          <a:pt x="15930" y="9733"/>
                        </a:lnTo>
                        <a:lnTo>
                          <a:pt x="17456" y="7844"/>
                        </a:lnTo>
                        <a:lnTo>
                          <a:pt x="16787" y="9733"/>
                        </a:lnTo>
                        <a:lnTo>
                          <a:pt x="17885" y="9733"/>
                        </a:lnTo>
                        <a:lnTo>
                          <a:pt x="19250" y="10637"/>
                        </a:lnTo>
                        <a:lnTo>
                          <a:pt x="19973" y="10637"/>
                        </a:lnTo>
                        <a:lnTo>
                          <a:pt x="18876" y="12074"/>
                        </a:lnTo>
                        <a:lnTo>
                          <a:pt x="18447" y="12731"/>
                        </a:lnTo>
                        <a:lnTo>
                          <a:pt x="17456" y="12731"/>
                        </a:lnTo>
                        <a:lnTo>
                          <a:pt x="17456" y="11663"/>
                        </a:lnTo>
                        <a:lnTo>
                          <a:pt x="17885" y="11047"/>
                        </a:lnTo>
                        <a:lnTo>
                          <a:pt x="17189" y="10390"/>
                        </a:lnTo>
                        <a:lnTo>
                          <a:pt x="16359" y="10637"/>
                        </a:lnTo>
                        <a:lnTo>
                          <a:pt x="15930" y="13758"/>
                        </a:lnTo>
                        <a:lnTo>
                          <a:pt x="14967" y="13758"/>
                        </a:lnTo>
                        <a:lnTo>
                          <a:pt x="13842" y="14415"/>
                        </a:lnTo>
                        <a:lnTo>
                          <a:pt x="13842" y="15072"/>
                        </a:lnTo>
                        <a:lnTo>
                          <a:pt x="14270" y="15483"/>
                        </a:lnTo>
                        <a:lnTo>
                          <a:pt x="14967" y="15483"/>
                        </a:lnTo>
                        <a:lnTo>
                          <a:pt x="14137" y="17823"/>
                        </a:lnTo>
                        <a:lnTo>
                          <a:pt x="13440" y="19959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9" name="Freeform 144">
                    <a:extLst>
                      <a:ext uri="{FF2B5EF4-FFF2-40B4-BE49-F238E27FC236}">
                        <a16:creationId xmlns:a16="http://schemas.microsoft.com/office/drawing/2014/main" id="{A6269EFF-545A-6A2B-C5F6-12D8AB743B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45454" y="3389002"/>
                    <a:ext cx="223478" cy="157039"/>
                  </a:xfrm>
                  <a:custGeom>
                    <a:avLst/>
                    <a:gdLst>
                      <a:gd name="T0" fmla="*/ 15447 w 20000"/>
                      <a:gd name="T1" fmla="*/ 7538 h 20000"/>
                      <a:gd name="T2" fmla="*/ 16314 w 20000"/>
                      <a:gd name="T3" fmla="*/ 10692 h 20000"/>
                      <a:gd name="T4" fmla="*/ 17182 w 20000"/>
                      <a:gd name="T5" fmla="*/ 10692 h 20000"/>
                      <a:gd name="T6" fmla="*/ 18537 w 20000"/>
                      <a:gd name="T7" fmla="*/ 11615 h 20000"/>
                      <a:gd name="T8" fmla="*/ 19946 w 20000"/>
                      <a:gd name="T9" fmla="*/ 16000 h 20000"/>
                      <a:gd name="T10" fmla="*/ 19079 w 20000"/>
                      <a:gd name="T11" fmla="*/ 17154 h 20000"/>
                      <a:gd name="T12" fmla="*/ 18266 w 20000"/>
                      <a:gd name="T13" fmla="*/ 16769 h 20000"/>
                      <a:gd name="T14" fmla="*/ 17724 w 20000"/>
                      <a:gd name="T15" fmla="*/ 16769 h 20000"/>
                      <a:gd name="T16" fmla="*/ 16314 w 20000"/>
                      <a:gd name="T17" fmla="*/ 16000 h 20000"/>
                      <a:gd name="T18" fmla="*/ 14634 w 20000"/>
                      <a:gd name="T19" fmla="*/ 17154 h 20000"/>
                      <a:gd name="T20" fmla="*/ 13225 w 20000"/>
                      <a:gd name="T21" fmla="*/ 18692 h 20000"/>
                      <a:gd name="T22" fmla="*/ 11762 w 20000"/>
                      <a:gd name="T23" fmla="*/ 19923 h 20000"/>
                      <a:gd name="T24" fmla="*/ 11003 w 20000"/>
                      <a:gd name="T25" fmla="*/ 13923 h 20000"/>
                      <a:gd name="T26" fmla="*/ 10407 w 20000"/>
                      <a:gd name="T27" fmla="*/ 13538 h 20000"/>
                      <a:gd name="T28" fmla="*/ 8997 w 20000"/>
                      <a:gd name="T29" fmla="*/ 11923 h 20000"/>
                      <a:gd name="T30" fmla="*/ 8130 w 20000"/>
                      <a:gd name="T31" fmla="*/ 14769 h 20000"/>
                      <a:gd name="T32" fmla="*/ 8726 w 20000"/>
                      <a:gd name="T33" fmla="*/ 15538 h 20000"/>
                      <a:gd name="T34" fmla="*/ 6450 w 20000"/>
                      <a:gd name="T35" fmla="*/ 16769 h 20000"/>
                      <a:gd name="T36" fmla="*/ 5908 w 20000"/>
                      <a:gd name="T37" fmla="*/ 17923 h 20000"/>
                      <a:gd name="T38" fmla="*/ 5366 w 20000"/>
                      <a:gd name="T39" fmla="*/ 17154 h 20000"/>
                      <a:gd name="T40" fmla="*/ 3089 w 20000"/>
                      <a:gd name="T41" fmla="*/ 19154 h 20000"/>
                      <a:gd name="T42" fmla="*/ 0 w 20000"/>
                      <a:gd name="T43" fmla="*/ 17923 h 20000"/>
                      <a:gd name="T44" fmla="*/ 1463 w 20000"/>
                      <a:gd name="T45" fmla="*/ 13923 h 20000"/>
                      <a:gd name="T46" fmla="*/ 3089 w 20000"/>
                      <a:gd name="T47" fmla="*/ 9538 h 20000"/>
                      <a:gd name="T48" fmla="*/ 1680 w 20000"/>
                      <a:gd name="T49" fmla="*/ 9538 h 20000"/>
                      <a:gd name="T50" fmla="*/ 867 w 20000"/>
                      <a:gd name="T51" fmla="*/ 8769 h 20000"/>
                      <a:gd name="T52" fmla="*/ 867 w 20000"/>
                      <a:gd name="T53" fmla="*/ 7538 h 20000"/>
                      <a:gd name="T54" fmla="*/ 3089 w 20000"/>
                      <a:gd name="T55" fmla="*/ 6385 h 20000"/>
                      <a:gd name="T56" fmla="*/ 5095 w 20000"/>
                      <a:gd name="T57" fmla="*/ 6385 h 20000"/>
                      <a:gd name="T58" fmla="*/ 5908 w 20000"/>
                      <a:gd name="T59" fmla="*/ 462 h 20000"/>
                      <a:gd name="T60" fmla="*/ 7588 w 20000"/>
                      <a:gd name="T61" fmla="*/ 0 h 20000"/>
                      <a:gd name="T62" fmla="*/ 8997 w 20000"/>
                      <a:gd name="T63" fmla="*/ 1231 h 20000"/>
                      <a:gd name="T64" fmla="*/ 8130 w 20000"/>
                      <a:gd name="T65" fmla="*/ 2385 h 20000"/>
                      <a:gd name="T66" fmla="*/ 8130 w 20000"/>
                      <a:gd name="T67" fmla="*/ 4385 h 20000"/>
                      <a:gd name="T68" fmla="*/ 15447 w 20000"/>
                      <a:gd name="T69" fmla="*/ 7538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20000" h="20000">
                        <a:moveTo>
                          <a:pt x="15447" y="7538"/>
                        </a:moveTo>
                        <a:lnTo>
                          <a:pt x="16314" y="10692"/>
                        </a:lnTo>
                        <a:lnTo>
                          <a:pt x="17182" y="10692"/>
                        </a:lnTo>
                        <a:lnTo>
                          <a:pt x="18537" y="11615"/>
                        </a:lnTo>
                        <a:lnTo>
                          <a:pt x="19946" y="16000"/>
                        </a:lnTo>
                        <a:lnTo>
                          <a:pt x="19079" y="17154"/>
                        </a:lnTo>
                        <a:lnTo>
                          <a:pt x="18266" y="16769"/>
                        </a:lnTo>
                        <a:lnTo>
                          <a:pt x="17724" y="16769"/>
                        </a:lnTo>
                        <a:lnTo>
                          <a:pt x="16314" y="16000"/>
                        </a:lnTo>
                        <a:lnTo>
                          <a:pt x="14634" y="17154"/>
                        </a:lnTo>
                        <a:lnTo>
                          <a:pt x="13225" y="18692"/>
                        </a:lnTo>
                        <a:lnTo>
                          <a:pt x="11762" y="19923"/>
                        </a:lnTo>
                        <a:lnTo>
                          <a:pt x="11003" y="13923"/>
                        </a:lnTo>
                        <a:lnTo>
                          <a:pt x="10407" y="13538"/>
                        </a:lnTo>
                        <a:lnTo>
                          <a:pt x="8997" y="11923"/>
                        </a:lnTo>
                        <a:lnTo>
                          <a:pt x="8130" y="14769"/>
                        </a:lnTo>
                        <a:lnTo>
                          <a:pt x="8726" y="15538"/>
                        </a:lnTo>
                        <a:lnTo>
                          <a:pt x="6450" y="16769"/>
                        </a:lnTo>
                        <a:lnTo>
                          <a:pt x="5908" y="17923"/>
                        </a:lnTo>
                        <a:lnTo>
                          <a:pt x="5366" y="17154"/>
                        </a:lnTo>
                        <a:lnTo>
                          <a:pt x="3089" y="19154"/>
                        </a:lnTo>
                        <a:lnTo>
                          <a:pt x="0" y="17923"/>
                        </a:lnTo>
                        <a:lnTo>
                          <a:pt x="1463" y="13923"/>
                        </a:lnTo>
                        <a:lnTo>
                          <a:pt x="3089" y="9538"/>
                        </a:lnTo>
                        <a:lnTo>
                          <a:pt x="1680" y="9538"/>
                        </a:lnTo>
                        <a:lnTo>
                          <a:pt x="867" y="8769"/>
                        </a:lnTo>
                        <a:lnTo>
                          <a:pt x="867" y="7538"/>
                        </a:lnTo>
                        <a:lnTo>
                          <a:pt x="3089" y="6385"/>
                        </a:lnTo>
                        <a:lnTo>
                          <a:pt x="5095" y="6385"/>
                        </a:lnTo>
                        <a:lnTo>
                          <a:pt x="5908" y="462"/>
                        </a:lnTo>
                        <a:lnTo>
                          <a:pt x="7588" y="0"/>
                        </a:lnTo>
                        <a:lnTo>
                          <a:pt x="8997" y="1231"/>
                        </a:lnTo>
                        <a:lnTo>
                          <a:pt x="8130" y="2385"/>
                        </a:lnTo>
                        <a:lnTo>
                          <a:pt x="8130" y="4385"/>
                        </a:lnTo>
                        <a:lnTo>
                          <a:pt x="15447" y="7538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60" name="Freeform 143">
                    <a:extLst>
                      <a:ext uri="{FF2B5EF4-FFF2-40B4-BE49-F238E27FC236}">
                        <a16:creationId xmlns:a16="http://schemas.microsoft.com/office/drawing/2014/main" id="{EE057D1B-D669-3276-D2DE-F40C2A446A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57387" y="3307463"/>
                    <a:ext cx="372967" cy="294447"/>
                  </a:xfrm>
                  <a:custGeom>
                    <a:avLst/>
                    <a:gdLst>
                      <a:gd name="T0" fmla="*/ 6375 w 20000"/>
                      <a:gd name="T1" fmla="*/ 2131 h 20000"/>
                      <a:gd name="T2" fmla="*/ 6699 w 20000"/>
                      <a:gd name="T3" fmla="*/ 1107 h 20000"/>
                      <a:gd name="T4" fmla="*/ 7540 w 20000"/>
                      <a:gd name="T5" fmla="*/ 0 h 20000"/>
                      <a:gd name="T6" fmla="*/ 7540 w 20000"/>
                      <a:gd name="T7" fmla="*/ 1107 h 20000"/>
                      <a:gd name="T8" fmla="*/ 7735 w 20000"/>
                      <a:gd name="T9" fmla="*/ 2131 h 20000"/>
                      <a:gd name="T10" fmla="*/ 8867 w 20000"/>
                      <a:gd name="T11" fmla="*/ 2131 h 20000"/>
                      <a:gd name="T12" fmla="*/ 9061 w 20000"/>
                      <a:gd name="T13" fmla="*/ 3852 h 20000"/>
                      <a:gd name="T14" fmla="*/ 11068 w 20000"/>
                      <a:gd name="T15" fmla="*/ 4877 h 20000"/>
                      <a:gd name="T16" fmla="*/ 11262 w 20000"/>
                      <a:gd name="T17" fmla="*/ 6803 h 20000"/>
                      <a:gd name="T18" fmla="*/ 11909 w 20000"/>
                      <a:gd name="T19" fmla="*/ 6803 h 20000"/>
                      <a:gd name="T20" fmla="*/ 12589 w 20000"/>
                      <a:gd name="T21" fmla="*/ 6557 h 20000"/>
                      <a:gd name="T22" fmla="*/ 13754 w 20000"/>
                      <a:gd name="T23" fmla="*/ 8279 h 20000"/>
                      <a:gd name="T24" fmla="*/ 14272 w 20000"/>
                      <a:gd name="T25" fmla="*/ 9344 h 20000"/>
                      <a:gd name="T26" fmla="*/ 14757 w 20000"/>
                      <a:gd name="T27" fmla="*/ 9344 h 20000"/>
                      <a:gd name="T28" fmla="*/ 17799 w 20000"/>
                      <a:gd name="T29" fmla="*/ 11885 h 20000"/>
                      <a:gd name="T30" fmla="*/ 18641 w 20000"/>
                      <a:gd name="T31" fmla="*/ 12910 h 20000"/>
                      <a:gd name="T32" fmla="*/ 19644 w 20000"/>
                      <a:gd name="T33" fmla="*/ 12910 h 20000"/>
                      <a:gd name="T34" fmla="*/ 19968 w 20000"/>
                      <a:gd name="T35" fmla="*/ 13770 h 20000"/>
                      <a:gd name="T36" fmla="*/ 19644 w 20000"/>
                      <a:gd name="T37" fmla="*/ 14672 h 20000"/>
                      <a:gd name="T38" fmla="*/ 18641 w 20000"/>
                      <a:gd name="T39" fmla="*/ 15082 h 20000"/>
                      <a:gd name="T40" fmla="*/ 18641 w 20000"/>
                      <a:gd name="T41" fmla="*/ 16762 h 20000"/>
                      <a:gd name="T42" fmla="*/ 16472 w 20000"/>
                      <a:gd name="T43" fmla="*/ 18279 h 20000"/>
                      <a:gd name="T44" fmla="*/ 16796 w 20000"/>
                      <a:gd name="T45" fmla="*/ 18443 h 20000"/>
                      <a:gd name="T46" fmla="*/ 15437 w 20000"/>
                      <a:gd name="T47" fmla="*/ 19959 h 20000"/>
                      <a:gd name="T48" fmla="*/ 15437 w 20000"/>
                      <a:gd name="T49" fmla="*/ 19098 h 20000"/>
                      <a:gd name="T50" fmla="*/ 13754 w 20000"/>
                      <a:gd name="T51" fmla="*/ 18443 h 20000"/>
                      <a:gd name="T52" fmla="*/ 13430 w 20000"/>
                      <a:gd name="T53" fmla="*/ 16352 h 20000"/>
                      <a:gd name="T54" fmla="*/ 9903 w 20000"/>
                      <a:gd name="T55" fmla="*/ 14426 h 20000"/>
                      <a:gd name="T56" fmla="*/ 8058 w 20000"/>
                      <a:gd name="T57" fmla="*/ 13770 h 20000"/>
                      <a:gd name="T58" fmla="*/ 7735 w 20000"/>
                      <a:gd name="T59" fmla="*/ 12910 h 20000"/>
                      <a:gd name="T60" fmla="*/ 6375 w 20000"/>
                      <a:gd name="T61" fmla="*/ 13361 h 20000"/>
                      <a:gd name="T62" fmla="*/ 5372 w 20000"/>
                      <a:gd name="T63" fmla="*/ 13361 h 20000"/>
                      <a:gd name="T64" fmla="*/ 4563 w 20000"/>
                      <a:gd name="T65" fmla="*/ 15082 h 20000"/>
                      <a:gd name="T66" fmla="*/ 3204 w 20000"/>
                      <a:gd name="T67" fmla="*/ 15492 h 20000"/>
                      <a:gd name="T68" fmla="*/ 2848 w 20000"/>
                      <a:gd name="T69" fmla="*/ 11885 h 20000"/>
                      <a:gd name="T70" fmla="*/ 1521 w 20000"/>
                      <a:gd name="T71" fmla="*/ 11066 h 20000"/>
                      <a:gd name="T72" fmla="*/ 1521 w 20000"/>
                      <a:gd name="T73" fmla="*/ 10164 h 20000"/>
                      <a:gd name="T74" fmla="*/ 2362 w 20000"/>
                      <a:gd name="T75" fmla="*/ 10164 h 20000"/>
                      <a:gd name="T76" fmla="*/ 1845 w 20000"/>
                      <a:gd name="T77" fmla="*/ 9549 h 20000"/>
                      <a:gd name="T78" fmla="*/ 1003 w 20000"/>
                      <a:gd name="T79" fmla="*/ 9959 h 20000"/>
                      <a:gd name="T80" fmla="*/ 680 w 20000"/>
                      <a:gd name="T81" fmla="*/ 7459 h 20000"/>
                      <a:gd name="T82" fmla="*/ 1003 w 20000"/>
                      <a:gd name="T83" fmla="*/ 7459 h 20000"/>
                      <a:gd name="T84" fmla="*/ 1845 w 20000"/>
                      <a:gd name="T85" fmla="*/ 7459 h 20000"/>
                      <a:gd name="T86" fmla="*/ 2848 w 20000"/>
                      <a:gd name="T87" fmla="*/ 7869 h 20000"/>
                      <a:gd name="T88" fmla="*/ 3204 w 20000"/>
                      <a:gd name="T89" fmla="*/ 7459 h 20000"/>
                      <a:gd name="T90" fmla="*/ 3204 w 20000"/>
                      <a:gd name="T91" fmla="*/ 6803 h 20000"/>
                      <a:gd name="T92" fmla="*/ 2362 w 20000"/>
                      <a:gd name="T93" fmla="*/ 6148 h 20000"/>
                      <a:gd name="T94" fmla="*/ 1845 w 20000"/>
                      <a:gd name="T95" fmla="*/ 4877 h 20000"/>
                      <a:gd name="T96" fmla="*/ 1003 w 20000"/>
                      <a:gd name="T97" fmla="*/ 4467 h 20000"/>
                      <a:gd name="T98" fmla="*/ 518 w 20000"/>
                      <a:gd name="T99" fmla="*/ 5533 h 20000"/>
                      <a:gd name="T100" fmla="*/ 680 w 20000"/>
                      <a:gd name="T101" fmla="*/ 6803 h 20000"/>
                      <a:gd name="T102" fmla="*/ 0 w 20000"/>
                      <a:gd name="T103" fmla="*/ 5533 h 20000"/>
                      <a:gd name="T104" fmla="*/ 680 w 20000"/>
                      <a:gd name="T105" fmla="*/ 4057 h 20000"/>
                      <a:gd name="T106" fmla="*/ 2006 w 20000"/>
                      <a:gd name="T107" fmla="*/ 4467 h 20000"/>
                      <a:gd name="T108" fmla="*/ 2848 w 20000"/>
                      <a:gd name="T109" fmla="*/ 5123 h 20000"/>
                      <a:gd name="T110" fmla="*/ 4563 w 20000"/>
                      <a:gd name="T111" fmla="*/ 5738 h 20000"/>
                      <a:gd name="T112" fmla="*/ 5372 w 20000"/>
                      <a:gd name="T113" fmla="*/ 5533 h 20000"/>
                      <a:gd name="T114" fmla="*/ 7055 w 20000"/>
                      <a:gd name="T115" fmla="*/ 5123 h 20000"/>
                      <a:gd name="T116" fmla="*/ 6375 w 20000"/>
                      <a:gd name="T117" fmla="*/ 2131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20000" h="20000">
                        <a:moveTo>
                          <a:pt x="6375" y="2131"/>
                        </a:moveTo>
                        <a:lnTo>
                          <a:pt x="6699" y="1107"/>
                        </a:lnTo>
                        <a:lnTo>
                          <a:pt x="7540" y="0"/>
                        </a:lnTo>
                        <a:lnTo>
                          <a:pt x="7540" y="1107"/>
                        </a:lnTo>
                        <a:lnTo>
                          <a:pt x="7735" y="2131"/>
                        </a:lnTo>
                        <a:lnTo>
                          <a:pt x="8867" y="2131"/>
                        </a:lnTo>
                        <a:lnTo>
                          <a:pt x="9061" y="3852"/>
                        </a:lnTo>
                        <a:lnTo>
                          <a:pt x="11068" y="4877"/>
                        </a:lnTo>
                        <a:lnTo>
                          <a:pt x="11262" y="6803"/>
                        </a:lnTo>
                        <a:lnTo>
                          <a:pt x="11909" y="6803"/>
                        </a:lnTo>
                        <a:lnTo>
                          <a:pt x="12589" y="6557"/>
                        </a:lnTo>
                        <a:lnTo>
                          <a:pt x="13754" y="8279"/>
                        </a:lnTo>
                        <a:lnTo>
                          <a:pt x="14272" y="9344"/>
                        </a:lnTo>
                        <a:lnTo>
                          <a:pt x="14757" y="9344"/>
                        </a:lnTo>
                        <a:lnTo>
                          <a:pt x="17799" y="11885"/>
                        </a:lnTo>
                        <a:lnTo>
                          <a:pt x="18641" y="12910"/>
                        </a:lnTo>
                        <a:lnTo>
                          <a:pt x="19644" y="12910"/>
                        </a:lnTo>
                        <a:lnTo>
                          <a:pt x="19968" y="13770"/>
                        </a:lnTo>
                        <a:lnTo>
                          <a:pt x="19644" y="14672"/>
                        </a:lnTo>
                        <a:lnTo>
                          <a:pt x="18641" y="15082"/>
                        </a:lnTo>
                        <a:lnTo>
                          <a:pt x="18641" y="16762"/>
                        </a:lnTo>
                        <a:lnTo>
                          <a:pt x="16472" y="18279"/>
                        </a:lnTo>
                        <a:lnTo>
                          <a:pt x="16796" y="18443"/>
                        </a:lnTo>
                        <a:lnTo>
                          <a:pt x="15437" y="19959"/>
                        </a:lnTo>
                        <a:lnTo>
                          <a:pt x="15437" y="19098"/>
                        </a:lnTo>
                        <a:lnTo>
                          <a:pt x="13754" y="18443"/>
                        </a:lnTo>
                        <a:lnTo>
                          <a:pt x="13430" y="16352"/>
                        </a:lnTo>
                        <a:lnTo>
                          <a:pt x="9903" y="14426"/>
                        </a:lnTo>
                        <a:lnTo>
                          <a:pt x="8058" y="13770"/>
                        </a:lnTo>
                        <a:lnTo>
                          <a:pt x="7735" y="12910"/>
                        </a:lnTo>
                        <a:lnTo>
                          <a:pt x="6375" y="13361"/>
                        </a:lnTo>
                        <a:lnTo>
                          <a:pt x="5372" y="13361"/>
                        </a:lnTo>
                        <a:lnTo>
                          <a:pt x="4563" y="15082"/>
                        </a:lnTo>
                        <a:lnTo>
                          <a:pt x="3204" y="15492"/>
                        </a:lnTo>
                        <a:lnTo>
                          <a:pt x="2848" y="11885"/>
                        </a:lnTo>
                        <a:lnTo>
                          <a:pt x="1521" y="11066"/>
                        </a:lnTo>
                        <a:lnTo>
                          <a:pt x="1521" y="10164"/>
                        </a:lnTo>
                        <a:lnTo>
                          <a:pt x="2362" y="10164"/>
                        </a:lnTo>
                        <a:lnTo>
                          <a:pt x="1845" y="9549"/>
                        </a:lnTo>
                        <a:lnTo>
                          <a:pt x="1003" y="9959"/>
                        </a:lnTo>
                        <a:lnTo>
                          <a:pt x="680" y="7459"/>
                        </a:lnTo>
                        <a:lnTo>
                          <a:pt x="1003" y="7459"/>
                        </a:lnTo>
                        <a:lnTo>
                          <a:pt x="1845" y="7459"/>
                        </a:lnTo>
                        <a:lnTo>
                          <a:pt x="2848" y="7869"/>
                        </a:lnTo>
                        <a:lnTo>
                          <a:pt x="3204" y="7459"/>
                        </a:lnTo>
                        <a:lnTo>
                          <a:pt x="3204" y="6803"/>
                        </a:lnTo>
                        <a:lnTo>
                          <a:pt x="2362" y="6148"/>
                        </a:lnTo>
                        <a:lnTo>
                          <a:pt x="1845" y="4877"/>
                        </a:lnTo>
                        <a:lnTo>
                          <a:pt x="1003" y="4467"/>
                        </a:lnTo>
                        <a:lnTo>
                          <a:pt x="518" y="5533"/>
                        </a:lnTo>
                        <a:lnTo>
                          <a:pt x="680" y="6803"/>
                        </a:lnTo>
                        <a:lnTo>
                          <a:pt x="0" y="5533"/>
                        </a:lnTo>
                        <a:lnTo>
                          <a:pt x="680" y="4057"/>
                        </a:lnTo>
                        <a:lnTo>
                          <a:pt x="2006" y="4467"/>
                        </a:lnTo>
                        <a:lnTo>
                          <a:pt x="2848" y="5123"/>
                        </a:lnTo>
                        <a:lnTo>
                          <a:pt x="4563" y="5738"/>
                        </a:lnTo>
                        <a:lnTo>
                          <a:pt x="5372" y="5533"/>
                        </a:lnTo>
                        <a:lnTo>
                          <a:pt x="7055" y="5123"/>
                        </a:lnTo>
                        <a:lnTo>
                          <a:pt x="6375" y="2131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078" name="Groupe 153">
              <a:extLst>
                <a:ext uri="{FF2B5EF4-FFF2-40B4-BE49-F238E27FC236}">
                  <a16:creationId xmlns:a16="http://schemas.microsoft.com/office/drawing/2014/main" id="{AEF1D83D-6336-E599-3441-A42D21358626}"/>
                </a:ext>
              </a:extLst>
            </p:cNvPr>
            <p:cNvGrpSpPr/>
            <p:nvPr/>
          </p:nvGrpSpPr>
          <p:grpSpPr>
            <a:xfrm>
              <a:off x="2743966" y="7906074"/>
              <a:ext cx="285583" cy="217001"/>
              <a:chOff x="4109308" y="2945066"/>
              <a:chExt cx="579835" cy="437896"/>
            </a:xfrm>
            <a:solidFill>
              <a:srgbClr val="319CDD"/>
            </a:solidFill>
            <a:effectLst/>
          </p:grpSpPr>
          <p:sp>
            <p:nvSpPr>
              <p:cNvPr id="1331" name="Freeform 295">
                <a:extLst>
                  <a:ext uri="{FF2B5EF4-FFF2-40B4-BE49-F238E27FC236}">
                    <a16:creationId xmlns:a16="http://schemas.microsoft.com/office/drawing/2014/main" id="{8E76BD53-029D-E92E-49A2-5437B9989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8057" y="3076434"/>
                <a:ext cx="92109" cy="66439"/>
              </a:xfrm>
              <a:custGeom>
                <a:avLst/>
                <a:gdLst>
                  <a:gd name="T0" fmla="*/ 0 w 20000"/>
                  <a:gd name="T1" fmla="*/ 3670 h 20000"/>
                  <a:gd name="T2" fmla="*/ 3421 w 20000"/>
                  <a:gd name="T3" fmla="*/ 734 h 20000"/>
                  <a:gd name="T4" fmla="*/ 4868 w 20000"/>
                  <a:gd name="T5" fmla="*/ 734 h 20000"/>
                  <a:gd name="T6" fmla="*/ 5395 w 20000"/>
                  <a:gd name="T7" fmla="*/ 2936 h 20000"/>
                  <a:gd name="T8" fmla="*/ 6711 w 20000"/>
                  <a:gd name="T9" fmla="*/ 734 h 20000"/>
                  <a:gd name="T10" fmla="*/ 8816 w 20000"/>
                  <a:gd name="T11" fmla="*/ 0 h 20000"/>
                  <a:gd name="T12" fmla="*/ 10921 w 20000"/>
                  <a:gd name="T13" fmla="*/ 0 h 20000"/>
                  <a:gd name="T14" fmla="*/ 13684 w 20000"/>
                  <a:gd name="T15" fmla="*/ 734 h 20000"/>
                  <a:gd name="T16" fmla="*/ 16447 w 20000"/>
                  <a:gd name="T17" fmla="*/ 2936 h 20000"/>
                  <a:gd name="T18" fmla="*/ 15789 w 20000"/>
                  <a:gd name="T19" fmla="*/ 5688 h 20000"/>
                  <a:gd name="T20" fmla="*/ 19079 w 20000"/>
                  <a:gd name="T21" fmla="*/ 7523 h 20000"/>
                  <a:gd name="T22" fmla="*/ 19868 w 20000"/>
                  <a:gd name="T23" fmla="*/ 12294 h 20000"/>
                  <a:gd name="T24" fmla="*/ 17763 w 20000"/>
                  <a:gd name="T25" fmla="*/ 13211 h 20000"/>
                  <a:gd name="T26" fmla="*/ 16447 w 20000"/>
                  <a:gd name="T27" fmla="*/ 15046 h 20000"/>
                  <a:gd name="T28" fmla="*/ 16447 w 20000"/>
                  <a:gd name="T29" fmla="*/ 19817 h 20000"/>
                  <a:gd name="T30" fmla="*/ 15789 w 20000"/>
                  <a:gd name="T31" fmla="*/ 19817 h 20000"/>
                  <a:gd name="T32" fmla="*/ 12368 w 20000"/>
                  <a:gd name="T33" fmla="*/ 17982 h 20000"/>
                  <a:gd name="T34" fmla="*/ 10921 w 20000"/>
                  <a:gd name="T35" fmla="*/ 13211 h 20000"/>
                  <a:gd name="T36" fmla="*/ 10263 w 20000"/>
                  <a:gd name="T37" fmla="*/ 16147 h 20000"/>
                  <a:gd name="T38" fmla="*/ 5395 w 20000"/>
                  <a:gd name="T39" fmla="*/ 10459 h 20000"/>
                  <a:gd name="T40" fmla="*/ 4868 w 20000"/>
                  <a:gd name="T41" fmla="*/ 8624 h 20000"/>
                  <a:gd name="T42" fmla="*/ 3421 w 20000"/>
                  <a:gd name="T43" fmla="*/ 5688 h 20000"/>
                  <a:gd name="T44" fmla="*/ 2105 w 20000"/>
                  <a:gd name="T45" fmla="*/ 7523 h 20000"/>
                  <a:gd name="T46" fmla="*/ 0 w 20000"/>
                  <a:gd name="T47" fmla="*/ 5688 h 20000"/>
                  <a:gd name="T48" fmla="*/ 0 w 20000"/>
                  <a:gd name="T49" fmla="*/ 367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00" h="20000">
                    <a:moveTo>
                      <a:pt x="0" y="3670"/>
                    </a:moveTo>
                    <a:lnTo>
                      <a:pt x="3421" y="734"/>
                    </a:lnTo>
                    <a:lnTo>
                      <a:pt x="4868" y="734"/>
                    </a:lnTo>
                    <a:lnTo>
                      <a:pt x="5395" y="2936"/>
                    </a:lnTo>
                    <a:lnTo>
                      <a:pt x="6711" y="734"/>
                    </a:lnTo>
                    <a:lnTo>
                      <a:pt x="8816" y="0"/>
                    </a:lnTo>
                    <a:lnTo>
                      <a:pt x="10921" y="0"/>
                    </a:lnTo>
                    <a:lnTo>
                      <a:pt x="13684" y="734"/>
                    </a:lnTo>
                    <a:lnTo>
                      <a:pt x="16447" y="2936"/>
                    </a:lnTo>
                    <a:lnTo>
                      <a:pt x="15789" y="5688"/>
                    </a:lnTo>
                    <a:lnTo>
                      <a:pt x="19079" y="7523"/>
                    </a:lnTo>
                    <a:lnTo>
                      <a:pt x="19868" y="12294"/>
                    </a:lnTo>
                    <a:lnTo>
                      <a:pt x="17763" y="13211"/>
                    </a:lnTo>
                    <a:lnTo>
                      <a:pt x="16447" y="15046"/>
                    </a:lnTo>
                    <a:lnTo>
                      <a:pt x="16447" y="19817"/>
                    </a:lnTo>
                    <a:lnTo>
                      <a:pt x="15789" y="19817"/>
                    </a:lnTo>
                    <a:lnTo>
                      <a:pt x="12368" y="17982"/>
                    </a:lnTo>
                    <a:lnTo>
                      <a:pt x="10921" y="13211"/>
                    </a:lnTo>
                    <a:lnTo>
                      <a:pt x="10263" y="16147"/>
                    </a:lnTo>
                    <a:lnTo>
                      <a:pt x="5395" y="10459"/>
                    </a:lnTo>
                    <a:lnTo>
                      <a:pt x="4868" y="8624"/>
                    </a:lnTo>
                    <a:lnTo>
                      <a:pt x="3421" y="5688"/>
                    </a:lnTo>
                    <a:lnTo>
                      <a:pt x="2105" y="7523"/>
                    </a:lnTo>
                    <a:lnTo>
                      <a:pt x="0" y="5688"/>
                    </a:lnTo>
                    <a:lnTo>
                      <a:pt x="0" y="3670"/>
                    </a:lnTo>
                    <a:close/>
                  </a:path>
                </a:pathLst>
              </a:custGeom>
              <a:solidFill>
                <a:srgbClr val="3A8BFF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2" name="Freeform 289">
                <a:extLst>
                  <a:ext uri="{FF2B5EF4-FFF2-40B4-BE49-F238E27FC236}">
                    <a16:creationId xmlns:a16="http://schemas.microsoft.com/office/drawing/2014/main" id="{A657AA5A-F9D8-A40E-5C23-FC4BEAAB7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8085" y="2945066"/>
                <a:ext cx="223478" cy="271798"/>
              </a:xfrm>
              <a:custGeom>
                <a:avLst/>
                <a:gdLst>
                  <a:gd name="T0" fmla="*/ 6450 w 20000"/>
                  <a:gd name="T1" fmla="*/ 177 h 20000"/>
                  <a:gd name="T2" fmla="*/ 8130 w 20000"/>
                  <a:gd name="T3" fmla="*/ 710 h 20000"/>
                  <a:gd name="T4" fmla="*/ 8130 w 20000"/>
                  <a:gd name="T5" fmla="*/ 1375 h 20000"/>
                  <a:gd name="T6" fmla="*/ 9539 w 20000"/>
                  <a:gd name="T7" fmla="*/ 1818 h 20000"/>
                  <a:gd name="T8" fmla="*/ 10081 w 20000"/>
                  <a:gd name="T9" fmla="*/ 2971 h 20000"/>
                  <a:gd name="T10" fmla="*/ 11762 w 20000"/>
                  <a:gd name="T11" fmla="*/ 2084 h 20000"/>
                  <a:gd name="T12" fmla="*/ 14038 w 20000"/>
                  <a:gd name="T13" fmla="*/ 1818 h 20000"/>
                  <a:gd name="T14" fmla="*/ 16260 w 20000"/>
                  <a:gd name="T15" fmla="*/ 2971 h 20000"/>
                  <a:gd name="T16" fmla="*/ 18266 w 20000"/>
                  <a:gd name="T17" fmla="*/ 4789 h 20000"/>
                  <a:gd name="T18" fmla="*/ 17073 w 20000"/>
                  <a:gd name="T19" fmla="*/ 5721 h 20000"/>
                  <a:gd name="T20" fmla="*/ 18266 w 20000"/>
                  <a:gd name="T21" fmla="*/ 6874 h 20000"/>
                  <a:gd name="T22" fmla="*/ 19079 w 20000"/>
                  <a:gd name="T23" fmla="*/ 7982 h 20000"/>
                  <a:gd name="T24" fmla="*/ 19350 w 20000"/>
                  <a:gd name="T25" fmla="*/ 9623 h 20000"/>
                  <a:gd name="T26" fmla="*/ 19350 w 20000"/>
                  <a:gd name="T27" fmla="*/ 10510 h 20000"/>
                  <a:gd name="T28" fmla="*/ 18266 w 20000"/>
                  <a:gd name="T29" fmla="*/ 10998 h 20000"/>
                  <a:gd name="T30" fmla="*/ 13496 w 20000"/>
                  <a:gd name="T31" fmla="*/ 12151 h 20000"/>
                  <a:gd name="T32" fmla="*/ 13496 w 20000"/>
                  <a:gd name="T33" fmla="*/ 13304 h 20000"/>
                  <a:gd name="T34" fmla="*/ 14580 w 20000"/>
                  <a:gd name="T35" fmla="*/ 14412 h 20000"/>
                  <a:gd name="T36" fmla="*/ 16260 w 20000"/>
                  <a:gd name="T37" fmla="*/ 15344 h 20000"/>
                  <a:gd name="T38" fmla="*/ 17073 w 20000"/>
                  <a:gd name="T39" fmla="*/ 16497 h 20000"/>
                  <a:gd name="T40" fmla="*/ 15393 w 20000"/>
                  <a:gd name="T41" fmla="*/ 17650 h 20000"/>
                  <a:gd name="T42" fmla="*/ 15989 w 20000"/>
                  <a:gd name="T43" fmla="*/ 19468 h 20000"/>
                  <a:gd name="T44" fmla="*/ 14038 w 20000"/>
                  <a:gd name="T45" fmla="*/ 19246 h 20000"/>
                  <a:gd name="T46" fmla="*/ 12629 w 20000"/>
                  <a:gd name="T47" fmla="*/ 19468 h 20000"/>
                  <a:gd name="T48" fmla="*/ 10949 w 20000"/>
                  <a:gd name="T49" fmla="*/ 19468 h 20000"/>
                  <a:gd name="T50" fmla="*/ 10081 w 20000"/>
                  <a:gd name="T51" fmla="*/ 19956 h 20000"/>
                  <a:gd name="T52" fmla="*/ 8130 w 20000"/>
                  <a:gd name="T53" fmla="*/ 19246 h 20000"/>
                  <a:gd name="T54" fmla="*/ 7317 w 20000"/>
                  <a:gd name="T55" fmla="*/ 19246 h 20000"/>
                  <a:gd name="T56" fmla="*/ 6721 w 20000"/>
                  <a:gd name="T57" fmla="*/ 18758 h 20000"/>
                  <a:gd name="T58" fmla="*/ 5854 w 20000"/>
                  <a:gd name="T59" fmla="*/ 18758 h 20000"/>
                  <a:gd name="T60" fmla="*/ 5312 w 20000"/>
                  <a:gd name="T61" fmla="*/ 19468 h 20000"/>
                  <a:gd name="T62" fmla="*/ 4444 w 20000"/>
                  <a:gd name="T63" fmla="*/ 19468 h 20000"/>
                  <a:gd name="T64" fmla="*/ 3631 w 20000"/>
                  <a:gd name="T65" fmla="*/ 19468 h 20000"/>
                  <a:gd name="T66" fmla="*/ 3089 w 20000"/>
                  <a:gd name="T67" fmla="*/ 18315 h 20000"/>
                  <a:gd name="T68" fmla="*/ 5041 w 20000"/>
                  <a:gd name="T69" fmla="*/ 15787 h 20000"/>
                  <a:gd name="T70" fmla="*/ 1409 w 20000"/>
                  <a:gd name="T71" fmla="*/ 14412 h 20000"/>
                  <a:gd name="T72" fmla="*/ 542 w 20000"/>
                  <a:gd name="T73" fmla="*/ 13304 h 20000"/>
                  <a:gd name="T74" fmla="*/ 542 w 20000"/>
                  <a:gd name="T75" fmla="*/ 11441 h 20000"/>
                  <a:gd name="T76" fmla="*/ 867 w 20000"/>
                  <a:gd name="T77" fmla="*/ 9623 h 20000"/>
                  <a:gd name="T78" fmla="*/ 867 w 20000"/>
                  <a:gd name="T79" fmla="*/ 7982 h 20000"/>
                  <a:gd name="T80" fmla="*/ 1409 w 20000"/>
                  <a:gd name="T81" fmla="*/ 6164 h 20000"/>
                  <a:gd name="T82" fmla="*/ 2764 w 20000"/>
                  <a:gd name="T83" fmla="*/ 5055 h 20000"/>
                  <a:gd name="T84" fmla="*/ 4228 w 20000"/>
                  <a:gd name="T85" fmla="*/ 3636 h 20000"/>
                  <a:gd name="T86" fmla="*/ 5041 w 20000"/>
                  <a:gd name="T87" fmla="*/ 3193 h 20000"/>
                  <a:gd name="T88" fmla="*/ 5312 w 20000"/>
                  <a:gd name="T89" fmla="*/ 2971 h 20000"/>
                  <a:gd name="T90" fmla="*/ 5312 w 20000"/>
                  <a:gd name="T91" fmla="*/ 2084 h 20000"/>
                  <a:gd name="T92" fmla="*/ 5312 w 20000"/>
                  <a:gd name="T93" fmla="*/ 887 h 20000"/>
                  <a:gd name="T94" fmla="*/ 4228 w 20000"/>
                  <a:gd name="T95" fmla="*/ 177 h 20000"/>
                  <a:gd name="T96" fmla="*/ 5041 w 20000"/>
                  <a:gd name="T97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000" h="20000">
                    <a:moveTo>
                      <a:pt x="5041" y="0"/>
                    </a:moveTo>
                    <a:lnTo>
                      <a:pt x="6450" y="177"/>
                    </a:lnTo>
                    <a:lnTo>
                      <a:pt x="7317" y="177"/>
                    </a:lnTo>
                    <a:lnTo>
                      <a:pt x="8130" y="710"/>
                    </a:lnTo>
                    <a:lnTo>
                      <a:pt x="8130" y="887"/>
                    </a:lnTo>
                    <a:lnTo>
                      <a:pt x="8130" y="1375"/>
                    </a:lnTo>
                    <a:lnTo>
                      <a:pt x="8726" y="1818"/>
                    </a:lnTo>
                    <a:lnTo>
                      <a:pt x="9539" y="1818"/>
                    </a:lnTo>
                    <a:lnTo>
                      <a:pt x="10407" y="1818"/>
                    </a:lnTo>
                    <a:lnTo>
                      <a:pt x="10081" y="2971"/>
                    </a:lnTo>
                    <a:lnTo>
                      <a:pt x="11220" y="2971"/>
                    </a:lnTo>
                    <a:lnTo>
                      <a:pt x="11762" y="2084"/>
                    </a:lnTo>
                    <a:lnTo>
                      <a:pt x="13496" y="887"/>
                    </a:lnTo>
                    <a:lnTo>
                      <a:pt x="14038" y="1818"/>
                    </a:lnTo>
                    <a:lnTo>
                      <a:pt x="15989" y="2528"/>
                    </a:lnTo>
                    <a:lnTo>
                      <a:pt x="16260" y="2971"/>
                    </a:lnTo>
                    <a:lnTo>
                      <a:pt x="17724" y="3636"/>
                    </a:lnTo>
                    <a:lnTo>
                      <a:pt x="18266" y="4789"/>
                    </a:lnTo>
                    <a:lnTo>
                      <a:pt x="17073" y="5499"/>
                    </a:lnTo>
                    <a:lnTo>
                      <a:pt x="17073" y="5721"/>
                    </a:lnTo>
                    <a:lnTo>
                      <a:pt x="18482" y="6608"/>
                    </a:lnTo>
                    <a:lnTo>
                      <a:pt x="18266" y="6874"/>
                    </a:lnTo>
                    <a:lnTo>
                      <a:pt x="18482" y="7982"/>
                    </a:lnTo>
                    <a:lnTo>
                      <a:pt x="19079" y="7982"/>
                    </a:lnTo>
                    <a:lnTo>
                      <a:pt x="19079" y="8514"/>
                    </a:lnTo>
                    <a:lnTo>
                      <a:pt x="19350" y="9623"/>
                    </a:lnTo>
                    <a:lnTo>
                      <a:pt x="19946" y="9845"/>
                    </a:lnTo>
                    <a:lnTo>
                      <a:pt x="19350" y="10510"/>
                    </a:lnTo>
                    <a:lnTo>
                      <a:pt x="18482" y="10510"/>
                    </a:lnTo>
                    <a:lnTo>
                      <a:pt x="18266" y="10998"/>
                    </a:lnTo>
                    <a:lnTo>
                      <a:pt x="14038" y="12594"/>
                    </a:lnTo>
                    <a:lnTo>
                      <a:pt x="13496" y="12151"/>
                    </a:lnTo>
                    <a:lnTo>
                      <a:pt x="13496" y="12594"/>
                    </a:lnTo>
                    <a:lnTo>
                      <a:pt x="13496" y="13304"/>
                    </a:lnTo>
                    <a:lnTo>
                      <a:pt x="14580" y="13525"/>
                    </a:lnTo>
                    <a:lnTo>
                      <a:pt x="14580" y="14412"/>
                    </a:lnTo>
                    <a:lnTo>
                      <a:pt x="15989" y="15122"/>
                    </a:lnTo>
                    <a:lnTo>
                      <a:pt x="16260" y="15344"/>
                    </a:lnTo>
                    <a:lnTo>
                      <a:pt x="17073" y="16231"/>
                    </a:lnTo>
                    <a:lnTo>
                      <a:pt x="17073" y="16497"/>
                    </a:lnTo>
                    <a:lnTo>
                      <a:pt x="17073" y="17428"/>
                    </a:lnTo>
                    <a:lnTo>
                      <a:pt x="15393" y="17650"/>
                    </a:lnTo>
                    <a:lnTo>
                      <a:pt x="15393" y="18758"/>
                    </a:lnTo>
                    <a:lnTo>
                      <a:pt x="15989" y="19468"/>
                    </a:lnTo>
                    <a:lnTo>
                      <a:pt x="15393" y="19246"/>
                    </a:lnTo>
                    <a:lnTo>
                      <a:pt x="14038" y="19246"/>
                    </a:lnTo>
                    <a:lnTo>
                      <a:pt x="13496" y="19468"/>
                    </a:lnTo>
                    <a:lnTo>
                      <a:pt x="12629" y="19468"/>
                    </a:lnTo>
                    <a:lnTo>
                      <a:pt x="11220" y="19956"/>
                    </a:lnTo>
                    <a:lnTo>
                      <a:pt x="10949" y="19468"/>
                    </a:lnTo>
                    <a:lnTo>
                      <a:pt x="10081" y="19468"/>
                    </a:lnTo>
                    <a:lnTo>
                      <a:pt x="10081" y="19956"/>
                    </a:lnTo>
                    <a:lnTo>
                      <a:pt x="8726" y="19468"/>
                    </a:lnTo>
                    <a:lnTo>
                      <a:pt x="8130" y="19246"/>
                    </a:lnTo>
                    <a:lnTo>
                      <a:pt x="7534" y="19246"/>
                    </a:lnTo>
                    <a:lnTo>
                      <a:pt x="7317" y="19246"/>
                    </a:lnTo>
                    <a:lnTo>
                      <a:pt x="6721" y="19246"/>
                    </a:lnTo>
                    <a:lnTo>
                      <a:pt x="6721" y="18758"/>
                    </a:lnTo>
                    <a:lnTo>
                      <a:pt x="6450" y="18758"/>
                    </a:lnTo>
                    <a:lnTo>
                      <a:pt x="5854" y="18758"/>
                    </a:lnTo>
                    <a:lnTo>
                      <a:pt x="5312" y="19246"/>
                    </a:lnTo>
                    <a:lnTo>
                      <a:pt x="5312" y="19468"/>
                    </a:lnTo>
                    <a:lnTo>
                      <a:pt x="5041" y="19468"/>
                    </a:lnTo>
                    <a:lnTo>
                      <a:pt x="4444" y="19468"/>
                    </a:lnTo>
                    <a:lnTo>
                      <a:pt x="4228" y="19468"/>
                    </a:lnTo>
                    <a:lnTo>
                      <a:pt x="3631" y="19468"/>
                    </a:lnTo>
                    <a:lnTo>
                      <a:pt x="3089" y="19468"/>
                    </a:lnTo>
                    <a:lnTo>
                      <a:pt x="3089" y="18315"/>
                    </a:lnTo>
                    <a:lnTo>
                      <a:pt x="4228" y="16940"/>
                    </a:lnTo>
                    <a:lnTo>
                      <a:pt x="5041" y="15787"/>
                    </a:lnTo>
                    <a:lnTo>
                      <a:pt x="3631" y="15344"/>
                    </a:lnTo>
                    <a:lnTo>
                      <a:pt x="1409" y="14412"/>
                    </a:lnTo>
                    <a:lnTo>
                      <a:pt x="1409" y="13525"/>
                    </a:lnTo>
                    <a:lnTo>
                      <a:pt x="542" y="13304"/>
                    </a:lnTo>
                    <a:lnTo>
                      <a:pt x="867" y="12594"/>
                    </a:lnTo>
                    <a:lnTo>
                      <a:pt x="542" y="11441"/>
                    </a:lnTo>
                    <a:lnTo>
                      <a:pt x="542" y="10510"/>
                    </a:lnTo>
                    <a:lnTo>
                      <a:pt x="867" y="9623"/>
                    </a:lnTo>
                    <a:lnTo>
                      <a:pt x="0" y="8514"/>
                    </a:lnTo>
                    <a:lnTo>
                      <a:pt x="867" y="7982"/>
                    </a:lnTo>
                    <a:lnTo>
                      <a:pt x="1680" y="7982"/>
                    </a:lnTo>
                    <a:lnTo>
                      <a:pt x="1409" y="6164"/>
                    </a:lnTo>
                    <a:lnTo>
                      <a:pt x="2222" y="6164"/>
                    </a:lnTo>
                    <a:lnTo>
                      <a:pt x="2764" y="5055"/>
                    </a:lnTo>
                    <a:lnTo>
                      <a:pt x="2222" y="3636"/>
                    </a:lnTo>
                    <a:lnTo>
                      <a:pt x="4228" y="3636"/>
                    </a:lnTo>
                    <a:lnTo>
                      <a:pt x="4444" y="4346"/>
                    </a:lnTo>
                    <a:lnTo>
                      <a:pt x="5041" y="3193"/>
                    </a:lnTo>
                    <a:lnTo>
                      <a:pt x="5854" y="3193"/>
                    </a:lnTo>
                    <a:lnTo>
                      <a:pt x="5312" y="2971"/>
                    </a:lnTo>
                    <a:lnTo>
                      <a:pt x="5854" y="2084"/>
                    </a:lnTo>
                    <a:lnTo>
                      <a:pt x="5312" y="2084"/>
                    </a:lnTo>
                    <a:lnTo>
                      <a:pt x="5312" y="1818"/>
                    </a:lnTo>
                    <a:lnTo>
                      <a:pt x="5312" y="887"/>
                    </a:lnTo>
                    <a:lnTo>
                      <a:pt x="5041" y="177"/>
                    </a:lnTo>
                    <a:lnTo>
                      <a:pt x="4228" y="177"/>
                    </a:lnTo>
                    <a:lnTo>
                      <a:pt x="4444" y="0"/>
                    </a:lnTo>
                    <a:lnTo>
                      <a:pt x="5041" y="0"/>
                    </a:lnTo>
                    <a:close/>
                  </a:path>
                </a:pathLst>
              </a:custGeom>
              <a:solidFill>
                <a:srgbClr val="3A8BFF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3" name="Freeform 287">
                <a:extLst>
                  <a:ext uri="{FF2B5EF4-FFF2-40B4-BE49-F238E27FC236}">
                    <a16:creationId xmlns:a16="http://schemas.microsoft.com/office/drawing/2014/main" id="{9DE98F31-747A-3111-609B-C56D4F3F5F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308" y="3088514"/>
                <a:ext cx="326158" cy="294448"/>
              </a:xfrm>
              <a:custGeom>
                <a:avLst/>
                <a:gdLst>
                  <a:gd name="T0" fmla="*/ 11519 w 20000"/>
                  <a:gd name="T1" fmla="*/ 451 h 20000"/>
                  <a:gd name="T2" fmla="*/ 12481 w 20000"/>
                  <a:gd name="T3" fmla="*/ 451 h 20000"/>
                  <a:gd name="T4" fmla="*/ 13074 w 20000"/>
                  <a:gd name="T5" fmla="*/ 1516 h 20000"/>
                  <a:gd name="T6" fmla="*/ 14593 w 20000"/>
                  <a:gd name="T7" fmla="*/ 2131 h 20000"/>
                  <a:gd name="T8" fmla="*/ 15963 w 20000"/>
                  <a:gd name="T9" fmla="*/ 3607 h 20000"/>
                  <a:gd name="T10" fmla="*/ 16889 w 20000"/>
                  <a:gd name="T11" fmla="*/ 3607 h 20000"/>
                  <a:gd name="T12" fmla="*/ 19000 w 20000"/>
                  <a:gd name="T13" fmla="*/ 4467 h 20000"/>
                  <a:gd name="T14" fmla="*/ 19407 w 20000"/>
                  <a:gd name="T15" fmla="*/ 5943 h 20000"/>
                  <a:gd name="T16" fmla="*/ 18630 w 20000"/>
                  <a:gd name="T17" fmla="*/ 8279 h 20000"/>
                  <a:gd name="T18" fmla="*/ 18074 w 20000"/>
                  <a:gd name="T19" fmla="*/ 8893 h 20000"/>
                  <a:gd name="T20" fmla="*/ 16889 w 20000"/>
                  <a:gd name="T21" fmla="*/ 10820 h 20000"/>
                  <a:gd name="T22" fmla="*/ 17481 w 20000"/>
                  <a:gd name="T23" fmla="*/ 10820 h 20000"/>
                  <a:gd name="T24" fmla="*/ 18444 w 20000"/>
                  <a:gd name="T25" fmla="*/ 12090 h 20000"/>
                  <a:gd name="T26" fmla="*/ 18444 w 20000"/>
                  <a:gd name="T27" fmla="*/ 13770 h 20000"/>
                  <a:gd name="T28" fmla="*/ 18074 w 20000"/>
                  <a:gd name="T29" fmla="*/ 14221 h 20000"/>
                  <a:gd name="T30" fmla="*/ 19000 w 20000"/>
                  <a:gd name="T31" fmla="*/ 16107 h 20000"/>
                  <a:gd name="T32" fmla="*/ 19407 w 20000"/>
                  <a:gd name="T33" fmla="*/ 16516 h 20000"/>
                  <a:gd name="T34" fmla="*/ 19000 w 20000"/>
                  <a:gd name="T35" fmla="*/ 17172 h 20000"/>
                  <a:gd name="T36" fmla="*/ 18630 w 20000"/>
                  <a:gd name="T37" fmla="*/ 17172 h 20000"/>
                  <a:gd name="T38" fmla="*/ 18074 w 20000"/>
                  <a:gd name="T39" fmla="*/ 17623 h 20000"/>
                  <a:gd name="T40" fmla="*/ 17481 w 20000"/>
                  <a:gd name="T41" fmla="*/ 18689 h 20000"/>
                  <a:gd name="T42" fmla="*/ 15593 w 20000"/>
                  <a:gd name="T43" fmla="*/ 18279 h 20000"/>
                  <a:gd name="T44" fmla="*/ 15000 w 20000"/>
                  <a:gd name="T45" fmla="*/ 17828 h 20000"/>
                  <a:gd name="T46" fmla="*/ 14407 w 20000"/>
                  <a:gd name="T47" fmla="*/ 17623 h 20000"/>
                  <a:gd name="T48" fmla="*/ 13444 w 20000"/>
                  <a:gd name="T49" fmla="*/ 17623 h 20000"/>
                  <a:gd name="T50" fmla="*/ 12111 w 20000"/>
                  <a:gd name="T51" fmla="*/ 18689 h 20000"/>
                  <a:gd name="T52" fmla="*/ 11519 w 20000"/>
                  <a:gd name="T53" fmla="*/ 19959 h 20000"/>
                  <a:gd name="T54" fmla="*/ 9407 w 20000"/>
                  <a:gd name="T55" fmla="*/ 19303 h 20000"/>
                  <a:gd name="T56" fmla="*/ 8481 w 20000"/>
                  <a:gd name="T57" fmla="*/ 19303 h 20000"/>
                  <a:gd name="T58" fmla="*/ 5370 w 20000"/>
                  <a:gd name="T59" fmla="*/ 18689 h 20000"/>
                  <a:gd name="T60" fmla="*/ 5370 w 20000"/>
                  <a:gd name="T61" fmla="*/ 15287 h 20000"/>
                  <a:gd name="T62" fmla="*/ 5370 w 20000"/>
                  <a:gd name="T63" fmla="*/ 14426 h 20000"/>
                  <a:gd name="T64" fmla="*/ 6370 w 20000"/>
                  <a:gd name="T65" fmla="*/ 13770 h 20000"/>
                  <a:gd name="T66" fmla="*/ 5370 w 20000"/>
                  <a:gd name="T67" fmla="*/ 12500 h 20000"/>
                  <a:gd name="T68" fmla="*/ 4037 w 20000"/>
                  <a:gd name="T69" fmla="*/ 10000 h 20000"/>
                  <a:gd name="T70" fmla="*/ 3481 w 20000"/>
                  <a:gd name="T71" fmla="*/ 8730 h 20000"/>
                  <a:gd name="T72" fmla="*/ 778 w 20000"/>
                  <a:gd name="T73" fmla="*/ 7623 h 20000"/>
                  <a:gd name="T74" fmla="*/ 778 w 20000"/>
                  <a:gd name="T75" fmla="*/ 7049 h 20000"/>
                  <a:gd name="T76" fmla="*/ 1000 w 20000"/>
                  <a:gd name="T77" fmla="*/ 6557 h 20000"/>
                  <a:gd name="T78" fmla="*/ 0 w 20000"/>
                  <a:gd name="T79" fmla="*/ 6393 h 20000"/>
                  <a:gd name="T80" fmla="*/ 1370 w 20000"/>
                  <a:gd name="T81" fmla="*/ 5533 h 20000"/>
                  <a:gd name="T82" fmla="*/ 2519 w 20000"/>
                  <a:gd name="T83" fmla="*/ 5533 h 20000"/>
                  <a:gd name="T84" fmla="*/ 3852 w 20000"/>
                  <a:gd name="T85" fmla="*/ 5943 h 20000"/>
                  <a:gd name="T86" fmla="*/ 5000 w 20000"/>
                  <a:gd name="T87" fmla="*/ 5943 h 20000"/>
                  <a:gd name="T88" fmla="*/ 4407 w 20000"/>
                  <a:gd name="T89" fmla="*/ 3197 h 20000"/>
                  <a:gd name="T90" fmla="*/ 5593 w 20000"/>
                  <a:gd name="T91" fmla="*/ 3197 h 20000"/>
                  <a:gd name="T92" fmla="*/ 6370 w 20000"/>
                  <a:gd name="T93" fmla="*/ 4262 h 20000"/>
                  <a:gd name="T94" fmla="*/ 7481 w 20000"/>
                  <a:gd name="T95" fmla="*/ 3607 h 20000"/>
                  <a:gd name="T96" fmla="*/ 9407 w 20000"/>
                  <a:gd name="T97" fmla="*/ 2787 h 20000"/>
                  <a:gd name="T98" fmla="*/ 9630 w 20000"/>
                  <a:gd name="T99" fmla="*/ 45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000" h="20000">
                    <a:moveTo>
                      <a:pt x="11519" y="0"/>
                    </a:moveTo>
                    <a:lnTo>
                      <a:pt x="11519" y="451"/>
                    </a:lnTo>
                    <a:lnTo>
                      <a:pt x="12111" y="861"/>
                    </a:lnTo>
                    <a:lnTo>
                      <a:pt x="12481" y="451"/>
                    </a:lnTo>
                    <a:lnTo>
                      <a:pt x="12889" y="1107"/>
                    </a:lnTo>
                    <a:lnTo>
                      <a:pt x="13074" y="1516"/>
                    </a:lnTo>
                    <a:lnTo>
                      <a:pt x="14407" y="2787"/>
                    </a:lnTo>
                    <a:lnTo>
                      <a:pt x="14593" y="2131"/>
                    </a:lnTo>
                    <a:lnTo>
                      <a:pt x="15000" y="3197"/>
                    </a:lnTo>
                    <a:lnTo>
                      <a:pt x="15963" y="3607"/>
                    </a:lnTo>
                    <a:lnTo>
                      <a:pt x="16148" y="3607"/>
                    </a:lnTo>
                    <a:lnTo>
                      <a:pt x="16889" y="3607"/>
                    </a:lnTo>
                    <a:lnTo>
                      <a:pt x="17481" y="3607"/>
                    </a:lnTo>
                    <a:lnTo>
                      <a:pt x="19000" y="4467"/>
                    </a:lnTo>
                    <a:lnTo>
                      <a:pt x="19963" y="4877"/>
                    </a:lnTo>
                    <a:lnTo>
                      <a:pt x="19407" y="5943"/>
                    </a:lnTo>
                    <a:lnTo>
                      <a:pt x="18630" y="7213"/>
                    </a:lnTo>
                    <a:lnTo>
                      <a:pt x="18630" y="8279"/>
                    </a:lnTo>
                    <a:lnTo>
                      <a:pt x="18074" y="8279"/>
                    </a:lnTo>
                    <a:lnTo>
                      <a:pt x="18074" y="8893"/>
                    </a:lnTo>
                    <a:lnTo>
                      <a:pt x="17481" y="9754"/>
                    </a:lnTo>
                    <a:lnTo>
                      <a:pt x="16889" y="10820"/>
                    </a:lnTo>
                    <a:lnTo>
                      <a:pt x="16889" y="11066"/>
                    </a:lnTo>
                    <a:lnTo>
                      <a:pt x="17481" y="10820"/>
                    </a:lnTo>
                    <a:lnTo>
                      <a:pt x="18074" y="11475"/>
                    </a:lnTo>
                    <a:lnTo>
                      <a:pt x="18444" y="12090"/>
                    </a:lnTo>
                    <a:lnTo>
                      <a:pt x="18074" y="12090"/>
                    </a:lnTo>
                    <a:lnTo>
                      <a:pt x="18444" y="13770"/>
                    </a:lnTo>
                    <a:lnTo>
                      <a:pt x="17704" y="13770"/>
                    </a:lnTo>
                    <a:lnTo>
                      <a:pt x="18074" y="14221"/>
                    </a:lnTo>
                    <a:lnTo>
                      <a:pt x="18444" y="15943"/>
                    </a:lnTo>
                    <a:lnTo>
                      <a:pt x="19000" y="16107"/>
                    </a:lnTo>
                    <a:lnTo>
                      <a:pt x="19593" y="16107"/>
                    </a:lnTo>
                    <a:lnTo>
                      <a:pt x="19407" y="16516"/>
                    </a:lnTo>
                    <a:lnTo>
                      <a:pt x="19407" y="16967"/>
                    </a:lnTo>
                    <a:lnTo>
                      <a:pt x="19000" y="17172"/>
                    </a:lnTo>
                    <a:lnTo>
                      <a:pt x="18630" y="16967"/>
                    </a:lnTo>
                    <a:lnTo>
                      <a:pt x="18630" y="17172"/>
                    </a:lnTo>
                    <a:lnTo>
                      <a:pt x="18630" y="17623"/>
                    </a:lnTo>
                    <a:lnTo>
                      <a:pt x="18074" y="17623"/>
                    </a:lnTo>
                    <a:lnTo>
                      <a:pt x="17481" y="17828"/>
                    </a:lnTo>
                    <a:lnTo>
                      <a:pt x="17481" y="18689"/>
                    </a:lnTo>
                    <a:lnTo>
                      <a:pt x="16148" y="18689"/>
                    </a:lnTo>
                    <a:lnTo>
                      <a:pt x="15593" y="18279"/>
                    </a:lnTo>
                    <a:lnTo>
                      <a:pt x="15370" y="17828"/>
                    </a:lnTo>
                    <a:lnTo>
                      <a:pt x="15000" y="17828"/>
                    </a:lnTo>
                    <a:lnTo>
                      <a:pt x="14407" y="17828"/>
                    </a:lnTo>
                    <a:lnTo>
                      <a:pt x="14407" y="17623"/>
                    </a:lnTo>
                    <a:lnTo>
                      <a:pt x="13630" y="17623"/>
                    </a:lnTo>
                    <a:lnTo>
                      <a:pt x="13444" y="17623"/>
                    </a:lnTo>
                    <a:lnTo>
                      <a:pt x="13074" y="17828"/>
                    </a:lnTo>
                    <a:lnTo>
                      <a:pt x="12111" y="18689"/>
                    </a:lnTo>
                    <a:lnTo>
                      <a:pt x="12111" y="19713"/>
                    </a:lnTo>
                    <a:lnTo>
                      <a:pt x="11519" y="19959"/>
                    </a:lnTo>
                    <a:lnTo>
                      <a:pt x="10593" y="19713"/>
                    </a:lnTo>
                    <a:lnTo>
                      <a:pt x="9407" y="19303"/>
                    </a:lnTo>
                    <a:lnTo>
                      <a:pt x="8481" y="18893"/>
                    </a:lnTo>
                    <a:lnTo>
                      <a:pt x="8481" y="19303"/>
                    </a:lnTo>
                    <a:lnTo>
                      <a:pt x="7481" y="19303"/>
                    </a:lnTo>
                    <a:lnTo>
                      <a:pt x="5370" y="18689"/>
                    </a:lnTo>
                    <a:lnTo>
                      <a:pt x="4778" y="17623"/>
                    </a:lnTo>
                    <a:lnTo>
                      <a:pt x="5370" y="15287"/>
                    </a:lnTo>
                    <a:lnTo>
                      <a:pt x="5593" y="14836"/>
                    </a:lnTo>
                    <a:lnTo>
                      <a:pt x="5370" y="14426"/>
                    </a:lnTo>
                    <a:lnTo>
                      <a:pt x="5593" y="12746"/>
                    </a:lnTo>
                    <a:lnTo>
                      <a:pt x="6370" y="13770"/>
                    </a:lnTo>
                    <a:lnTo>
                      <a:pt x="5963" y="12746"/>
                    </a:lnTo>
                    <a:lnTo>
                      <a:pt x="5370" y="12500"/>
                    </a:lnTo>
                    <a:lnTo>
                      <a:pt x="5370" y="11475"/>
                    </a:lnTo>
                    <a:lnTo>
                      <a:pt x="4037" y="10000"/>
                    </a:lnTo>
                    <a:lnTo>
                      <a:pt x="4037" y="8893"/>
                    </a:lnTo>
                    <a:lnTo>
                      <a:pt x="3481" y="8730"/>
                    </a:lnTo>
                    <a:lnTo>
                      <a:pt x="2519" y="8279"/>
                    </a:lnTo>
                    <a:lnTo>
                      <a:pt x="778" y="7623"/>
                    </a:lnTo>
                    <a:lnTo>
                      <a:pt x="407" y="7049"/>
                    </a:lnTo>
                    <a:lnTo>
                      <a:pt x="778" y="7049"/>
                    </a:lnTo>
                    <a:lnTo>
                      <a:pt x="407" y="6557"/>
                    </a:lnTo>
                    <a:lnTo>
                      <a:pt x="1000" y="6557"/>
                    </a:lnTo>
                    <a:lnTo>
                      <a:pt x="778" y="6393"/>
                    </a:lnTo>
                    <a:lnTo>
                      <a:pt x="0" y="6393"/>
                    </a:lnTo>
                    <a:lnTo>
                      <a:pt x="407" y="5943"/>
                    </a:lnTo>
                    <a:lnTo>
                      <a:pt x="1370" y="5533"/>
                    </a:lnTo>
                    <a:lnTo>
                      <a:pt x="1926" y="5533"/>
                    </a:lnTo>
                    <a:lnTo>
                      <a:pt x="2519" y="5533"/>
                    </a:lnTo>
                    <a:lnTo>
                      <a:pt x="3481" y="6393"/>
                    </a:lnTo>
                    <a:lnTo>
                      <a:pt x="3852" y="5943"/>
                    </a:lnTo>
                    <a:lnTo>
                      <a:pt x="4407" y="5943"/>
                    </a:lnTo>
                    <a:lnTo>
                      <a:pt x="5000" y="5943"/>
                    </a:lnTo>
                    <a:lnTo>
                      <a:pt x="4778" y="4467"/>
                    </a:lnTo>
                    <a:lnTo>
                      <a:pt x="4407" y="3197"/>
                    </a:lnTo>
                    <a:lnTo>
                      <a:pt x="5000" y="3197"/>
                    </a:lnTo>
                    <a:lnTo>
                      <a:pt x="5593" y="3197"/>
                    </a:lnTo>
                    <a:lnTo>
                      <a:pt x="5593" y="3852"/>
                    </a:lnTo>
                    <a:lnTo>
                      <a:pt x="6370" y="4262"/>
                    </a:lnTo>
                    <a:lnTo>
                      <a:pt x="7111" y="4262"/>
                    </a:lnTo>
                    <a:lnTo>
                      <a:pt x="7481" y="3607"/>
                    </a:lnTo>
                    <a:lnTo>
                      <a:pt x="8074" y="3197"/>
                    </a:lnTo>
                    <a:lnTo>
                      <a:pt x="9407" y="2787"/>
                    </a:lnTo>
                    <a:lnTo>
                      <a:pt x="9630" y="2131"/>
                    </a:lnTo>
                    <a:lnTo>
                      <a:pt x="9630" y="451"/>
                    </a:lnTo>
                    <a:lnTo>
                      <a:pt x="11519" y="0"/>
                    </a:lnTo>
                    <a:close/>
                  </a:path>
                </a:pathLst>
              </a:custGeom>
              <a:solidFill>
                <a:srgbClr val="3A8BFF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4" name="Freeform 271">
                <a:extLst>
                  <a:ext uri="{FF2B5EF4-FFF2-40B4-BE49-F238E27FC236}">
                    <a16:creationId xmlns:a16="http://schemas.microsoft.com/office/drawing/2014/main" id="{C3D40E2A-34C9-BA28-F5E3-F4B0E254F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2046" y="3115694"/>
                <a:ext cx="22650" cy="25670"/>
              </a:xfrm>
              <a:custGeom>
                <a:avLst/>
                <a:gdLst>
                  <a:gd name="T0" fmla="*/ 0 w 20000"/>
                  <a:gd name="T1" fmla="*/ 19524 h 20000"/>
                  <a:gd name="T2" fmla="*/ 0 w 20000"/>
                  <a:gd name="T3" fmla="*/ 7143 h 20000"/>
                  <a:gd name="T4" fmla="*/ 5405 w 20000"/>
                  <a:gd name="T5" fmla="*/ 2857 h 20000"/>
                  <a:gd name="T6" fmla="*/ 14054 w 20000"/>
                  <a:gd name="T7" fmla="*/ 0 h 20000"/>
                  <a:gd name="T8" fmla="*/ 10811 w 20000"/>
                  <a:gd name="T9" fmla="*/ 7143 h 20000"/>
                  <a:gd name="T10" fmla="*/ 19459 w 20000"/>
                  <a:gd name="T11" fmla="*/ 10000 h 20000"/>
                  <a:gd name="T12" fmla="*/ 19459 w 20000"/>
                  <a:gd name="T13" fmla="*/ 19524 h 20000"/>
                  <a:gd name="T14" fmla="*/ 10811 w 20000"/>
                  <a:gd name="T15" fmla="*/ 19524 h 20000"/>
                  <a:gd name="T16" fmla="*/ 0 w 20000"/>
                  <a:gd name="T17" fmla="*/ 1952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00" h="20000">
                    <a:moveTo>
                      <a:pt x="0" y="19524"/>
                    </a:moveTo>
                    <a:lnTo>
                      <a:pt x="0" y="7143"/>
                    </a:lnTo>
                    <a:lnTo>
                      <a:pt x="5405" y="2857"/>
                    </a:lnTo>
                    <a:lnTo>
                      <a:pt x="14054" y="0"/>
                    </a:lnTo>
                    <a:lnTo>
                      <a:pt x="10811" y="7143"/>
                    </a:lnTo>
                    <a:lnTo>
                      <a:pt x="19459" y="10000"/>
                    </a:lnTo>
                    <a:lnTo>
                      <a:pt x="19459" y="19524"/>
                    </a:lnTo>
                    <a:lnTo>
                      <a:pt x="10811" y="19524"/>
                    </a:lnTo>
                    <a:lnTo>
                      <a:pt x="0" y="19524"/>
                    </a:lnTo>
                    <a:close/>
                  </a:path>
                </a:pathLst>
              </a:custGeom>
              <a:solidFill>
                <a:srgbClr val="3A8BFF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5" name="Freeform 269">
                <a:extLst>
                  <a:ext uri="{FF2B5EF4-FFF2-40B4-BE49-F238E27FC236}">
                    <a16:creationId xmlns:a16="http://schemas.microsoft.com/office/drawing/2014/main" id="{8DC4995C-52BE-0CF4-7C21-92F244243D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196" y="2994895"/>
                <a:ext cx="90599" cy="107210"/>
              </a:xfrm>
              <a:custGeom>
                <a:avLst/>
                <a:gdLst>
                  <a:gd name="T0" fmla="*/ 0 w 20000"/>
                  <a:gd name="T1" fmla="*/ 15706 h 20000"/>
                  <a:gd name="T2" fmla="*/ 0 w 20000"/>
                  <a:gd name="T3" fmla="*/ 14124 h 20000"/>
                  <a:gd name="T4" fmla="*/ 1867 w 20000"/>
                  <a:gd name="T5" fmla="*/ 12881 h 20000"/>
                  <a:gd name="T6" fmla="*/ 5467 w 20000"/>
                  <a:gd name="T7" fmla="*/ 12881 h 20000"/>
                  <a:gd name="T8" fmla="*/ 2667 w 20000"/>
                  <a:gd name="T9" fmla="*/ 12316 h 20000"/>
                  <a:gd name="T10" fmla="*/ 1867 w 20000"/>
                  <a:gd name="T11" fmla="*/ 11073 h 20000"/>
                  <a:gd name="T12" fmla="*/ 4000 w 20000"/>
                  <a:gd name="T13" fmla="*/ 8136 h 20000"/>
                  <a:gd name="T14" fmla="*/ 5467 w 20000"/>
                  <a:gd name="T15" fmla="*/ 3503 h 20000"/>
                  <a:gd name="T16" fmla="*/ 7600 w 20000"/>
                  <a:gd name="T17" fmla="*/ 6441 h 20000"/>
                  <a:gd name="T18" fmla="*/ 8933 w 20000"/>
                  <a:gd name="T19" fmla="*/ 9266 h 20000"/>
                  <a:gd name="T20" fmla="*/ 10933 w 20000"/>
                  <a:gd name="T21" fmla="*/ 10621 h 20000"/>
                  <a:gd name="T22" fmla="*/ 9600 w 20000"/>
                  <a:gd name="T23" fmla="*/ 7571 h 20000"/>
                  <a:gd name="T24" fmla="*/ 10933 w 20000"/>
                  <a:gd name="T25" fmla="*/ 5311 h 20000"/>
                  <a:gd name="T26" fmla="*/ 9600 w 20000"/>
                  <a:gd name="T27" fmla="*/ 5311 h 20000"/>
                  <a:gd name="T28" fmla="*/ 9600 w 20000"/>
                  <a:gd name="T29" fmla="*/ 3503 h 20000"/>
                  <a:gd name="T30" fmla="*/ 13067 w 20000"/>
                  <a:gd name="T31" fmla="*/ 1808 h 20000"/>
                  <a:gd name="T32" fmla="*/ 16400 w 20000"/>
                  <a:gd name="T33" fmla="*/ 678 h 20000"/>
                  <a:gd name="T34" fmla="*/ 17200 w 20000"/>
                  <a:gd name="T35" fmla="*/ 2938 h 20000"/>
                  <a:gd name="T36" fmla="*/ 17200 w 20000"/>
                  <a:gd name="T37" fmla="*/ 1808 h 20000"/>
                  <a:gd name="T38" fmla="*/ 18533 w 20000"/>
                  <a:gd name="T39" fmla="*/ 0 h 20000"/>
                  <a:gd name="T40" fmla="*/ 19867 w 20000"/>
                  <a:gd name="T41" fmla="*/ 3503 h 20000"/>
                  <a:gd name="T42" fmla="*/ 18533 w 20000"/>
                  <a:gd name="T43" fmla="*/ 6441 h 20000"/>
                  <a:gd name="T44" fmla="*/ 16400 w 20000"/>
                  <a:gd name="T45" fmla="*/ 6441 h 20000"/>
                  <a:gd name="T46" fmla="*/ 17200 w 20000"/>
                  <a:gd name="T47" fmla="*/ 11073 h 20000"/>
                  <a:gd name="T48" fmla="*/ 15067 w 20000"/>
                  <a:gd name="T49" fmla="*/ 11073 h 20000"/>
                  <a:gd name="T50" fmla="*/ 13067 w 20000"/>
                  <a:gd name="T51" fmla="*/ 12316 h 20000"/>
                  <a:gd name="T52" fmla="*/ 15067 w 20000"/>
                  <a:gd name="T53" fmla="*/ 15254 h 20000"/>
                  <a:gd name="T54" fmla="*/ 14400 w 20000"/>
                  <a:gd name="T55" fmla="*/ 17514 h 20000"/>
                  <a:gd name="T56" fmla="*/ 14400 w 20000"/>
                  <a:gd name="T57" fmla="*/ 19887 h 20000"/>
                  <a:gd name="T58" fmla="*/ 10933 w 20000"/>
                  <a:gd name="T59" fmla="*/ 18757 h 20000"/>
                  <a:gd name="T60" fmla="*/ 11733 w 20000"/>
                  <a:gd name="T61" fmla="*/ 16949 h 20000"/>
                  <a:gd name="T62" fmla="*/ 8933 w 20000"/>
                  <a:gd name="T63" fmla="*/ 15706 h 20000"/>
                  <a:gd name="T64" fmla="*/ 6133 w 20000"/>
                  <a:gd name="T65" fmla="*/ 15254 h 20000"/>
                  <a:gd name="T66" fmla="*/ 4000 w 20000"/>
                  <a:gd name="T67" fmla="*/ 15254 h 20000"/>
                  <a:gd name="T68" fmla="*/ 1867 w 20000"/>
                  <a:gd name="T69" fmla="*/ 15706 h 20000"/>
                  <a:gd name="T70" fmla="*/ 533 w 20000"/>
                  <a:gd name="T71" fmla="*/ 16949 h 20000"/>
                  <a:gd name="T72" fmla="*/ 0 w 20000"/>
                  <a:gd name="T73" fmla="*/ 1570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0" y="15706"/>
                    </a:moveTo>
                    <a:lnTo>
                      <a:pt x="0" y="14124"/>
                    </a:lnTo>
                    <a:lnTo>
                      <a:pt x="1867" y="12881"/>
                    </a:lnTo>
                    <a:lnTo>
                      <a:pt x="5467" y="12881"/>
                    </a:lnTo>
                    <a:lnTo>
                      <a:pt x="2667" y="12316"/>
                    </a:lnTo>
                    <a:lnTo>
                      <a:pt x="1867" y="11073"/>
                    </a:lnTo>
                    <a:lnTo>
                      <a:pt x="4000" y="8136"/>
                    </a:lnTo>
                    <a:lnTo>
                      <a:pt x="5467" y="3503"/>
                    </a:lnTo>
                    <a:lnTo>
                      <a:pt x="7600" y="6441"/>
                    </a:lnTo>
                    <a:lnTo>
                      <a:pt x="8933" y="9266"/>
                    </a:lnTo>
                    <a:lnTo>
                      <a:pt x="10933" y="10621"/>
                    </a:lnTo>
                    <a:lnTo>
                      <a:pt x="9600" y="7571"/>
                    </a:lnTo>
                    <a:lnTo>
                      <a:pt x="10933" y="5311"/>
                    </a:lnTo>
                    <a:lnTo>
                      <a:pt x="9600" y="5311"/>
                    </a:lnTo>
                    <a:lnTo>
                      <a:pt x="9600" y="3503"/>
                    </a:lnTo>
                    <a:lnTo>
                      <a:pt x="13067" y="1808"/>
                    </a:lnTo>
                    <a:lnTo>
                      <a:pt x="16400" y="678"/>
                    </a:lnTo>
                    <a:lnTo>
                      <a:pt x="17200" y="2938"/>
                    </a:lnTo>
                    <a:lnTo>
                      <a:pt x="17200" y="1808"/>
                    </a:lnTo>
                    <a:lnTo>
                      <a:pt x="18533" y="0"/>
                    </a:lnTo>
                    <a:lnTo>
                      <a:pt x="19867" y="3503"/>
                    </a:lnTo>
                    <a:lnTo>
                      <a:pt x="18533" y="6441"/>
                    </a:lnTo>
                    <a:lnTo>
                      <a:pt x="16400" y="6441"/>
                    </a:lnTo>
                    <a:lnTo>
                      <a:pt x="17200" y="11073"/>
                    </a:lnTo>
                    <a:lnTo>
                      <a:pt x="15067" y="11073"/>
                    </a:lnTo>
                    <a:lnTo>
                      <a:pt x="13067" y="12316"/>
                    </a:lnTo>
                    <a:lnTo>
                      <a:pt x="15067" y="15254"/>
                    </a:lnTo>
                    <a:lnTo>
                      <a:pt x="14400" y="17514"/>
                    </a:lnTo>
                    <a:lnTo>
                      <a:pt x="14400" y="19887"/>
                    </a:lnTo>
                    <a:lnTo>
                      <a:pt x="10933" y="18757"/>
                    </a:lnTo>
                    <a:lnTo>
                      <a:pt x="11733" y="16949"/>
                    </a:lnTo>
                    <a:lnTo>
                      <a:pt x="8933" y="15706"/>
                    </a:lnTo>
                    <a:lnTo>
                      <a:pt x="6133" y="15254"/>
                    </a:lnTo>
                    <a:lnTo>
                      <a:pt x="4000" y="15254"/>
                    </a:lnTo>
                    <a:lnTo>
                      <a:pt x="1867" y="15706"/>
                    </a:lnTo>
                    <a:lnTo>
                      <a:pt x="533" y="16949"/>
                    </a:lnTo>
                    <a:lnTo>
                      <a:pt x="0" y="15706"/>
                    </a:lnTo>
                    <a:close/>
                  </a:path>
                </a:pathLst>
              </a:custGeom>
              <a:solidFill>
                <a:srgbClr val="3A8BFF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6" name="Freeform 265">
                <a:extLst>
                  <a:ext uri="{FF2B5EF4-FFF2-40B4-BE49-F238E27FC236}">
                    <a16:creationId xmlns:a16="http://schemas.microsoft.com/office/drawing/2014/main" id="{1627A597-F190-03A7-B648-23EA4EFB7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0195" y="3160993"/>
                <a:ext cx="187239" cy="87579"/>
              </a:xfrm>
              <a:custGeom>
                <a:avLst/>
                <a:gdLst>
                  <a:gd name="T0" fmla="*/ 10611 w 20000"/>
                  <a:gd name="T1" fmla="*/ 2192 h 20000"/>
                  <a:gd name="T2" fmla="*/ 12283 w 20000"/>
                  <a:gd name="T3" fmla="*/ 3562 h 20000"/>
                  <a:gd name="T4" fmla="*/ 13248 w 20000"/>
                  <a:gd name="T5" fmla="*/ 3562 h 20000"/>
                  <a:gd name="T6" fmla="*/ 14598 w 20000"/>
                  <a:gd name="T7" fmla="*/ 0 h 20000"/>
                  <a:gd name="T8" fmla="*/ 16270 w 20000"/>
                  <a:gd name="T9" fmla="*/ 1370 h 20000"/>
                  <a:gd name="T10" fmla="*/ 18907 w 20000"/>
                  <a:gd name="T11" fmla="*/ 2192 h 20000"/>
                  <a:gd name="T12" fmla="*/ 18907 w 20000"/>
                  <a:gd name="T13" fmla="*/ 5616 h 20000"/>
                  <a:gd name="T14" fmla="*/ 19936 w 20000"/>
                  <a:gd name="T15" fmla="*/ 7808 h 20000"/>
                  <a:gd name="T16" fmla="*/ 19936 w 20000"/>
                  <a:gd name="T17" fmla="*/ 9178 h 20000"/>
                  <a:gd name="T18" fmla="*/ 19293 w 20000"/>
                  <a:gd name="T19" fmla="*/ 10685 h 20000"/>
                  <a:gd name="T20" fmla="*/ 18264 w 20000"/>
                  <a:gd name="T21" fmla="*/ 10685 h 20000"/>
                  <a:gd name="T22" fmla="*/ 17621 w 20000"/>
                  <a:gd name="T23" fmla="*/ 10685 h 20000"/>
                  <a:gd name="T24" fmla="*/ 18264 w 20000"/>
                  <a:gd name="T25" fmla="*/ 11233 h 20000"/>
                  <a:gd name="T26" fmla="*/ 18264 w 20000"/>
                  <a:gd name="T27" fmla="*/ 16301 h 20000"/>
                  <a:gd name="T28" fmla="*/ 17299 w 20000"/>
                  <a:gd name="T29" fmla="*/ 17123 h 20000"/>
                  <a:gd name="T30" fmla="*/ 17299 w 20000"/>
                  <a:gd name="T31" fmla="*/ 18493 h 20000"/>
                  <a:gd name="T32" fmla="*/ 16270 w 20000"/>
                  <a:gd name="T33" fmla="*/ 18493 h 20000"/>
                  <a:gd name="T34" fmla="*/ 13248 w 20000"/>
                  <a:gd name="T35" fmla="*/ 19863 h 20000"/>
                  <a:gd name="T36" fmla="*/ 10611 w 20000"/>
                  <a:gd name="T37" fmla="*/ 19863 h 20000"/>
                  <a:gd name="T38" fmla="*/ 10354 w 20000"/>
                  <a:gd name="T39" fmla="*/ 19863 h 20000"/>
                  <a:gd name="T40" fmla="*/ 8617 w 20000"/>
                  <a:gd name="T41" fmla="*/ 17123 h 20000"/>
                  <a:gd name="T42" fmla="*/ 6945 w 20000"/>
                  <a:gd name="T43" fmla="*/ 14932 h 20000"/>
                  <a:gd name="T44" fmla="*/ 5981 w 20000"/>
                  <a:gd name="T45" fmla="*/ 14932 h 20000"/>
                  <a:gd name="T46" fmla="*/ 4309 w 20000"/>
                  <a:gd name="T47" fmla="*/ 14932 h 20000"/>
                  <a:gd name="T48" fmla="*/ 4309 w 20000"/>
                  <a:gd name="T49" fmla="*/ 17123 h 20000"/>
                  <a:gd name="T50" fmla="*/ 2637 w 20000"/>
                  <a:gd name="T51" fmla="*/ 17123 h 20000"/>
                  <a:gd name="T52" fmla="*/ 2315 w 20000"/>
                  <a:gd name="T53" fmla="*/ 17123 h 20000"/>
                  <a:gd name="T54" fmla="*/ 2315 w 20000"/>
                  <a:gd name="T55" fmla="*/ 16301 h 20000"/>
                  <a:gd name="T56" fmla="*/ 900 w 20000"/>
                  <a:gd name="T57" fmla="*/ 16301 h 20000"/>
                  <a:gd name="T58" fmla="*/ 900 w 20000"/>
                  <a:gd name="T59" fmla="*/ 14932 h 20000"/>
                  <a:gd name="T60" fmla="*/ 643 w 20000"/>
                  <a:gd name="T61" fmla="*/ 14932 h 20000"/>
                  <a:gd name="T62" fmla="*/ 0 w 20000"/>
                  <a:gd name="T63" fmla="*/ 13425 h 20000"/>
                  <a:gd name="T64" fmla="*/ 0 w 20000"/>
                  <a:gd name="T65" fmla="*/ 12877 h 20000"/>
                  <a:gd name="T66" fmla="*/ 643 w 20000"/>
                  <a:gd name="T67" fmla="*/ 11233 h 20000"/>
                  <a:gd name="T68" fmla="*/ 2315 w 20000"/>
                  <a:gd name="T69" fmla="*/ 12877 h 20000"/>
                  <a:gd name="T70" fmla="*/ 2315 w 20000"/>
                  <a:gd name="T71" fmla="*/ 11233 h 20000"/>
                  <a:gd name="T72" fmla="*/ 3280 w 20000"/>
                  <a:gd name="T73" fmla="*/ 11233 h 20000"/>
                  <a:gd name="T74" fmla="*/ 3666 w 20000"/>
                  <a:gd name="T75" fmla="*/ 12877 h 20000"/>
                  <a:gd name="T76" fmla="*/ 5273 w 20000"/>
                  <a:gd name="T77" fmla="*/ 11233 h 20000"/>
                  <a:gd name="T78" fmla="*/ 6302 w 20000"/>
                  <a:gd name="T79" fmla="*/ 11233 h 20000"/>
                  <a:gd name="T80" fmla="*/ 6945 w 20000"/>
                  <a:gd name="T81" fmla="*/ 10685 h 20000"/>
                  <a:gd name="T82" fmla="*/ 8617 w 20000"/>
                  <a:gd name="T83" fmla="*/ 10685 h 20000"/>
                  <a:gd name="T84" fmla="*/ 9325 w 20000"/>
                  <a:gd name="T85" fmla="*/ 11233 h 20000"/>
                  <a:gd name="T86" fmla="*/ 8617 w 20000"/>
                  <a:gd name="T87" fmla="*/ 9178 h 20000"/>
                  <a:gd name="T88" fmla="*/ 8617 w 20000"/>
                  <a:gd name="T89" fmla="*/ 5616 h 20000"/>
                  <a:gd name="T90" fmla="*/ 10611 w 20000"/>
                  <a:gd name="T91" fmla="*/ 5068 h 20000"/>
                  <a:gd name="T92" fmla="*/ 10611 w 20000"/>
                  <a:gd name="T93" fmla="*/ 219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000" h="20000">
                    <a:moveTo>
                      <a:pt x="10611" y="2192"/>
                    </a:moveTo>
                    <a:lnTo>
                      <a:pt x="12283" y="3562"/>
                    </a:lnTo>
                    <a:lnTo>
                      <a:pt x="13248" y="3562"/>
                    </a:lnTo>
                    <a:lnTo>
                      <a:pt x="14598" y="0"/>
                    </a:lnTo>
                    <a:lnTo>
                      <a:pt x="16270" y="1370"/>
                    </a:lnTo>
                    <a:lnTo>
                      <a:pt x="18907" y="2192"/>
                    </a:lnTo>
                    <a:lnTo>
                      <a:pt x="18907" y="5616"/>
                    </a:lnTo>
                    <a:lnTo>
                      <a:pt x="19936" y="7808"/>
                    </a:lnTo>
                    <a:lnTo>
                      <a:pt x="19936" y="9178"/>
                    </a:lnTo>
                    <a:lnTo>
                      <a:pt x="19293" y="10685"/>
                    </a:lnTo>
                    <a:lnTo>
                      <a:pt x="18264" y="10685"/>
                    </a:lnTo>
                    <a:lnTo>
                      <a:pt x="17621" y="10685"/>
                    </a:lnTo>
                    <a:lnTo>
                      <a:pt x="18264" y="11233"/>
                    </a:lnTo>
                    <a:lnTo>
                      <a:pt x="18264" y="16301"/>
                    </a:lnTo>
                    <a:lnTo>
                      <a:pt x="17299" y="17123"/>
                    </a:lnTo>
                    <a:lnTo>
                      <a:pt x="17299" y="18493"/>
                    </a:lnTo>
                    <a:lnTo>
                      <a:pt x="16270" y="18493"/>
                    </a:lnTo>
                    <a:lnTo>
                      <a:pt x="13248" y="19863"/>
                    </a:lnTo>
                    <a:lnTo>
                      <a:pt x="10611" y="19863"/>
                    </a:lnTo>
                    <a:lnTo>
                      <a:pt x="10354" y="19863"/>
                    </a:lnTo>
                    <a:lnTo>
                      <a:pt x="8617" y="17123"/>
                    </a:lnTo>
                    <a:lnTo>
                      <a:pt x="6945" y="14932"/>
                    </a:lnTo>
                    <a:lnTo>
                      <a:pt x="5981" y="14932"/>
                    </a:lnTo>
                    <a:lnTo>
                      <a:pt x="4309" y="14932"/>
                    </a:lnTo>
                    <a:lnTo>
                      <a:pt x="4309" y="17123"/>
                    </a:lnTo>
                    <a:lnTo>
                      <a:pt x="2637" y="17123"/>
                    </a:lnTo>
                    <a:lnTo>
                      <a:pt x="2315" y="17123"/>
                    </a:lnTo>
                    <a:lnTo>
                      <a:pt x="2315" y="16301"/>
                    </a:lnTo>
                    <a:lnTo>
                      <a:pt x="900" y="16301"/>
                    </a:lnTo>
                    <a:lnTo>
                      <a:pt x="900" y="14932"/>
                    </a:lnTo>
                    <a:lnTo>
                      <a:pt x="643" y="14932"/>
                    </a:lnTo>
                    <a:lnTo>
                      <a:pt x="0" y="13425"/>
                    </a:lnTo>
                    <a:lnTo>
                      <a:pt x="0" y="12877"/>
                    </a:lnTo>
                    <a:lnTo>
                      <a:pt x="643" y="11233"/>
                    </a:lnTo>
                    <a:lnTo>
                      <a:pt x="2315" y="12877"/>
                    </a:lnTo>
                    <a:lnTo>
                      <a:pt x="2315" y="11233"/>
                    </a:lnTo>
                    <a:lnTo>
                      <a:pt x="3280" y="11233"/>
                    </a:lnTo>
                    <a:lnTo>
                      <a:pt x="3666" y="12877"/>
                    </a:lnTo>
                    <a:lnTo>
                      <a:pt x="5273" y="11233"/>
                    </a:lnTo>
                    <a:lnTo>
                      <a:pt x="6302" y="11233"/>
                    </a:lnTo>
                    <a:lnTo>
                      <a:pt x="6945" y="10685"/>
                    </a:lnTo>
                    <a:lnTo>
                      <a:pt x="8617" y="10685"/>
                    </a:lnTo>
                    <a:lnTo>
                      <a:pt x="9325" y="11233"/>
                    </a:lnTo>
                    <a:lnTo>
                      <a:pt x="8617" y="9178"/>
                    </a:lnTo>
                    <a:lnTo>
                      <a:pt x="8617" y="5616"/>
                    </a:lnTo>
                    <a:lnTo>
                      <a:pt x="10611" y="5068"/>
                    </a:lnTo>
                    <a:lnTo>
                      <a:pt x="10611" y="2192"/>
                    </a:lnTo>
                    <a:close/>
                  </a:path>
                </a:pathLst>
              </a:custGeom>
              <a:solidFill>
                <a:srgbClr val="3A8BFF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7" name="Freeform 257">
                <a:extLst>
                  <a:ext uri="{FF2B5EF4-FFF2-40B4-BE49-F238E27FC236}">
                    <a16:creationId xmlns:a16="http://schemas.microsoft.com/office/drawing/2014/main" id="{96FD47A6-27E4-F90E-8213-476C3B84A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4125" y="3200253"/>
                <a:ext cx="110230" cy="66439"/>
              </a:xfrm>
              <a:custGeom>
                <a:avLst/>
                <a:gdLst>
                  <a:gd name="T0" fmla="*/ 5137 w 20000"/>
                  <a:gd name="T1" fmla="*/ 2909 h 20000"/>
                  <a:gd name="T2" fmla="*/ 6230 w 20000"/>
                  <a:gd name="T3" fmla="*/ 2909 h 20000"/>
                  <a:gd name="T4" fmla="*/ 7432 w 20000"/>
                  <a:gd name="T5" fmla="*/ 2909 h 20000"/>
                  <a:gd name="T6" fmla="*/ 7978 w 20000"/>
                  <a:gd name="T7" fmla="*/ 2909 h 20000"/>
                  <a:gd name="T8" fmla="*/ 9071 w 20000"/>
                  <a:gd name="T9" fmla="*/ 2909 h 20000"/>
                  <a:gd name="T10" fmla="*/ 9617 w 20000"/>
                  <a:gd name="T11" fmla="*/ 2909 h 20000"/>
                  <a:gd name="T12" fmla="*/ 9617 w 20000"/>
                  <a:gd name="T13" fmla="*/ 2000 h 20000"/>
                  <a:gd name="T14" fmla="*/ 10710 w 20000"/>
                  <a:gd name="T15" fmla="*/ 0 h 20000"/>
                  <a:gd name="T16" fmla="*/ 11913 w 20000"/>
                  <a:gd name="T17" fmla="*/ 0 h 20000"/>
                  <a:gd name="T18" fmla="*/ 12459 w 20000"/>
                  <a:gd name="T19" fmla="*/ 0 h 20000"/>
                  <a:gd name="T20" fmla="*/ 12459 w 20000"/>
                  <a:gd name="T21" fmla="*/ 2000 h 20000"/>
                  <a:gd name="T22" fmla="*/ 13661 w 20000"/>
                  <a:gd name="T23" fmla="*/ 2000 h 20000"/>
                  <a:gd name="T24" fmla="*/ 14098 w 20000"/>
                  <a:gd name="T25" fmla="*/ 2000 h 20000"/>
                  <a:gd name="T26" fmla="*/ 15410 w 20000"/>
                  <a:gd name="T27" fmla="*/ 2000 h 20000"/>
                  <a:gd name="T28" fmla="*/ 16503 w 20000"/>
                  <a:gd name="T29" fmla="*/ 2909 h 20000"/>
                  <a:gd name="T30" fmla="*/ 15410 w 20000"/>
                  <a:gd name="T31" fmla="*/ 4909 h 20000"/>
                  <a:gd name="T32" fmla="*/ 15410 w 20000"/>
                  <a:gd name="T33" fmla="*/ 5636 h 20000"/>
                  <a:gd name="T34" fmla="*/ 16503 w 20000"/>
                  <a:gd name="T35" fmla="*/ 7636 h 20000"/>
                  <a:gd name="T36" fmla="*/ 16940 w 20000"/>
                  <a:gd name="T37" fmla="*/ 7636 h 20000"/>
                  <a:gd name="T38" fmla="*/ 16940 w 20000"/>
                  <a:gd name="T39" fmla="*/ 9455 h 20000"/>
                  <a:gd name="T40" fmla="*/ 18142 w 20000"/>
                  <a:gd name="T41" fmla="*/ 9455 h 20000"/>
                  <a:gd name="T42" fmla="*/ 19235 w 20000"/>
                  <a:gd name="T43" fmla="*/ 10545 h 20000"/>
                  <a:gd name="T44" fmla="*/ 19891 w 20000"/>
                  <a:gd name="T45" fmla="*/ 10545 h 20000"/>
                  <a:gd name="T46" fmla="*/ 19235 w 20000"/>
                  <a:gd name="T47" fmla="*/ 14182 h 20000"/>
                  <a:gd name="T48" fmla="*/ 18142 w 20000"/>
                  <a:gd name="T49" fmla="*/ 14182 h 20000"/>
                  <a:gd name="T50" fmla="*/ 18142 w 20000"/>
                  <a:gd name="T51" fmla="*/ 16909 h 20000"/>
                  <a:gd name="T52" fmla="*/ 16940 w 20000"/>
                  <a:gd name="T53" fmla="*/ 15091 h 20000"/>
                  <a:gd name="T54" fmla="*/ 16503 w 20000"/>
                  <a:gd name="T55" fmla="*/ 15091 h 20000"/>
                  <a:gd name="T56" fmla="*/ 15410 w 20000"/>
                  <a:gd name="T57" fmla="*/ 14182 h 20000"/>
                  <a:gd name="T58" fmla="*/ 14098 w 20000"/>
                  <a:gd name="T59" fmla="*/ 14182 h 20000"/>
                  <a:gd name="T60" fmla="*/ 14098 w 20000"/>
                  <a:gd name="T61" fmla="*/ 16909 h 20000"/>
                  <a:gd name="T62" fmla="*/ 13661 w 20000"/>
                  <a:gd name="T63" fmla="*/ 18000 h 20000"/>
                  <a:gd name="T64" fmla="*/ 9617 w 20000"/>
                  <a:gd name="T65" fmla="*/ 16909 h 20000"/>
                  <a:gd name="T66" fmla="*/ 7978 w 20000"/>
                  <a:gd name="T67" fmla="*/ 19818 h 20000"/>
                  <a:gd name="T68" fmla="*/ 7432 w 20000"/>
                  <a:gd name="T69" fmla="*/ 18000 h 20000"/>
                  <a:gd name="T70" fmla="*/ 4481 w 20000"/>
                  <a:gd name="T71" fmla="*/ 19818 h 20000"/>
                  <a:gd name="T72" fmla="*/ 3388 w 20000"/>
                  <a:gd name="T73" fmla="*/ 16909 h 20000"/>
                  <a:gd name="T74" fmla="*/ 1749 w 20000"/>
                  <a:gd name="T75" fmla="*/ 14182 h 20000"/>
                  <a:gd name="T76" fmla="*/ 0 w 20000"/>
                  <a:gd name="T77" fmla="*/ 15091 h 20000"/>
                  <a:gd name="T78" fmla="*/ 0 w 20000"/>
                  <a:gd name="T79" fmla="*/ 14182 h 20000"/>
                  <a:gd name="T80" fmla="*/ 1749 w 20000"/>
                  <a:gd name="T81" fmla="*/ 9455 h 20000"/>
                  <a:gd name="T82" fmla="*/ 3388 w 20000"/>
                  <a:gd name="T83" fmla="*/ 5636 h 20000"/>
                  <a:gd name="T84" fmla="*/ 3388 w 20000"/>
                  <a:gd name="T85" fmla="*/ 2909 h 20000"/>
                  <a:gd name="T86" fmla="*/ 5137 w 20000"/>
                  <a:gd name="T87" fmla="*/ 290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5137" y="2909"/>
                    </a:moveTo>
                    <a:lnTo>
                      <a:pt x="6230" y="2909"/>
                    </a:lnTo>
                    <a:lnTo>
                      <a:pt x="7432" y="2909"/>
                    </a:lnTo>
                    <a:lnTo>
                      <a:pt x="7978" y="2909"/>
                    </a:lnTo>
                    <a:lnTo>
                      <a:pt x="9071" y="2909"/>
                    </a:lnTo>
                    <a:lnTo>
                      <a:pt x="9617" y="2909"/>
                    </a:lnTo>
                    <a:lnTo>
                      <a:pt x="9617" y="2000"/>
                    </a:lnTo>
                    <a:lnTo>
                      <a:pt x="10710" y="0"/>
                    </a:lnTo>
                    <a:lnTo>
                      <a:pt x="11913" y="0"/>
                    </a:lnTo>
                    <a:lnTo>
                      <a:pt x="12459" y="0"/>
                    </a:lnTo>
                    <a:lnTo>
                      <a:pt x="12459" y="2000"/>
                    </a:lnTo>
                    <a:lnTo>
                      <a:pt x="13661" y="2000"/>
                    </a:lnTo>
                    <a:lnTo>
                      <a:pt x="14098" y="2000"/>
                    </a:lnTo>
                    <a:lnTo>
                      <a:pt x="15410" y="2000"/>
                    </a:lnTo>
                    <a:lnTo>
                      <a:pt x="16503" y="2909"/>
                    </a:lnTo>
                    <a:lnTo>
                      <a:pt x="15410" y="4909"/>
                    </a:lnTo>
                    <a:lnTo>
                      <a:pt x="15410" y="5636"/>
                    </a:lnTo>
                    <a:lnTo>
                      <a:pt x="16503" y="7636"/>
                    </a:lnTo>
                    <a:lnTo>
                      <a:pt x="16940" y="7636"/>
                    </a:lnTo>
                    <a:lnTo>
                      <a:pt x="16940" y="9455"/>
                    </a:lnTo>
                    <a:lnTo>
                      <a:pt x="18142" y="9455"/>
                    </a:lnTo>
                    <a:lnTo>
                      <a:pt x="19235" y="10545"/>
                    </a:lnTo>
                    <a:lnTo>
                      <a:pt x="19891" y="10545"/>
                    </a:lnTo>
                    <a:lnTo>
                      <a:pt x="19235" y="14182"/>
                    </a:lnTo>
                    <a:lnTo>
                      <a:pt x="18142" y="14182"/>
                    </a:lnTo>
                    <a:lnTo>
                      <a:pt x="18142" y="16909"/>
                    </a:lnTo>
                    <a:lnTo>
                      <a:pt x="16940" y="15091"/>
                    </a:lnTo>
                    <a:lnTo>
                      <a:pt x="16503" y="15091"/>
                    </a:lnTo>
                    <a:lnTo>
                      <a:pt x="15410" y="14182"/>
                    </a:lnTo>
                    <a:lnTo>
                      <a:pt x="14098" y="14182"/>
                    </a:lnTo>
                    <a:lnTo>
                      <a:pt x="14098" y="16909"/>
                    </a:lnTo>
                    <a:lnTo>
                      <a:pt x="13661" y="18000"/>
                    </a:lnTo>
                    <a:lnTo>
                      <a:pt x="9617" y="16909"/>
                    </a:lnTo>
                    <a:lnTo>
                      <a:pt x="7978" y="19818"/>
                    </a:lnTo>
                    <a:lnTo>
                      <a:pt x="7432" y="18000"/>
                    </a:lnTo>
                    <a:lnTo>
                      <a:pt x="4481" y="19818"/>
                    </a:lnTo>
                    <a:lnTo>
                      <a:pt x="3388" y="16909"/>
                    </a:lnTo>
                    <a:lnTo>
                      <a:pt x="1749" y="14182"/>
                    </a:lnTo>
                    <a:lnTo>
                      <a:pt x="0" y="15091"/>
                    </a:lnTo>
                    <a:lnTo>
                      <a:pt x="0" y="14182"/>
                    </a:lnTo>
                    <a:lnTo>
                      <a:pt x="1749" y="9455"/>
                    </a:lnTo>
                    <a:lnTo>
                      <a:pt x="3388" y="5636"/>
                    </a:lnTo>
                    <a:lnTo>
                      <a:pt x="3388" y="2909"/>
                    </a:lnTo>
                    <a:lnTo>
                      <a:pt x="5137" y="2909"/>
                    </a:lnTo>
                    <a:close/>
                  </a:path>
                </a:pathLst>
              </a:custGeom>
              <a:solidFill>
                <a:srgbClr val="3A8BFF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8" name="Freeform 221">
                <a:extLst>
                  <a:ext uri="{FF2B5EF4-FFF2-40B4-BE49-F238E27FC236}">
                    <a16:creationId xmlns:a16="http://schemas.microsoft.com/office/drawing/2014/main" id="{E8D411BC-35AA-F3DD-6771-067422CE3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9084" y="3088514"/>
                <a:ext cx="160059" cy="87579"/>
              </a:xfrm>
              <a:custGeom>
                <a:avLst/>
                <a:gdLst>
                  <a:gd name="T0" fmla="*/ 6943 w 20000"/>
                  <a:gd name="T1" fmla="*/ 0 h 20000"/>
                  <a:gd name="T2" fmla="*/ 8151 w 20000"/>
                  <a:gd name="T3" fmla="*/ 0 h 20000"/>
                  <a:gd name="T4" fmla="*/ 8981 w 20000"/>
                  <a:gd name="T5" fmla="*/ 0 h 20000"/>
                  <a:gd name="T6" fmla="*/ 10189 w 20000"/>
                  <a:gd name="T7" fmla="*/ 0 h 20000"/>
                  <a:gd name="T8" fmla="*/ 10189 w 20000"/>
                  <a:gd name="T9" fmla="*/ 1507 h 20000"/>
                  <a:gd name="T10" fmla="*/ 12075 w 20000"/>
                  <a:gd name="T11" fmla="*/ 2877 h 20000"/>
                  <a:gd name="T12" fmla="*/ 12830 w 20000"/>
                  <a:gd name="T13" fmla="*/ 2877 h 20000"/>
                  <a:gd name="T14" fmla="*/ 12830 w 20000"/>
                  <a:gd name="T15" fmla="*/ 3699 h 20000"/>
                  <a:gd name="T16" fmla="*/ 12830 w 20000"/>
                  <a:gd name="T17" fmla="*/ 5068 h 20000"/>
                  <a:gd name="T18" fmla="*/ 14038 w 20000"/>
                  <a:gd name="T19" fmla="*/ 6438 h 20000"/>
                  <a:gd name="T20" fmla="*/ 14792 w 20000"/>
                  <a:gd name="T21" fmla="*/ 6438 h 20000"/>
                  <a:gd name="T22" fmla="*/ 16000 w 20000"/>
                  <a:gd name="T23" fmla="*/ 5068 h 20000"/>
                  <a:gd name="T24" fmla="*/ 17132 w 20000"/>
                  <a:gd name="T25" fmla="*/ 6438 h 20000"/>
                  <a:gd name="T26" fmla="*/ 17132 w 20000"/>
                  <a:gd name="T27" fmla="*/ 7123 h 20000"/>
                  <a:gd name="T28" fmla="*/ 19925 w 20000"/>
                  <a:gd name="T29" fmla="*/ 8493 h 20000"/>
                  <a:gd name="T30" fmla="*/ 19925 w 20000"/>
                  <a:gd name="T31" fmla="*/ 9315 h 20000"/>
                  <a:gd name="T32" fmla="*/ 14792 w 20000"/>
                  <a:gd name="T33" fmla="*/ 18493 h 20000"/>
                  <a:gd name="T34" fmla="*/ 11698 w 20000"/>
                  <a:gd name="T35" fmla="*/ 17671 h 20000"/>
                  <a:gd name="T36" fmla="*/ 9736 w 20000"/>
                  <a:gd name="T37" fmla="*/ 16301 h 20000"/>
                  <a:gd name="T38" fmla="*/ 8151 w 20000"/>
                  <a:gd name="T39" fmla="*/ 19863 h 20000"/>
                  <a:gd name="T40" fmla="*/ 6943 w 20000"/>
                  <a:gd name="T41" fmla="*/ 19863 h 20000"/>
                  <a:gd name="T42" fmla="*/ 5057 w 20000"/>
                  <a:gd name="T43" fmla="*/ 18493 h 20000"/>
                  <a:gd name="T44" fmla="*/ 5057 w 20000"/>
                  <a:gd name="T45" fmla="*/ 17671 h 20000"/>
                  <a:gd name="T46" fmla="*/ 3849 w 20000"/>
                  <a:gd name="T47" fmla="*/ 14932 h 20000"/>
                  <a:gd name="T48" fmla="*/ 3547 w 20000"/>
                  <a:gd name="T49" fmla="*/ 14247 h 20000"/>
                  <a:gd name="T50" fmla="*/ 1509 w 20000"/>
                  <a:gd name="T51" fmla="*/ 12055 h 20000"/>
                  <a:gd name="T52" fmla="*/ 1509 w 20000"/>
                  <a:gd name="T53" fmla="*/ 9315 h 20000"/>
                  <a:gd name="T54" fmla="*/ 0 w 20000"/>
                  <a:gd name="T55" fmla="*/ 8493 h 20000"/>
                  <a:gd name="T56" fmla="*/ 0 w 20000"/>
                  <a:gd name="T57" fmla="*/ 6438 h 20000"/>
                  <a:gd name="T58" fmla="*/ 0 w 20000"/>
                  <a:gd name="T59" fmla="*/ 5068 h 20000"/>
                  <a:gd name="T60" fmla="*/ 755 w 20000"/>
                  <a:gd name="T61" fmla="*/ 6438 h 20000"/>
                  <a:gd name="T62" fmla="*/ 6642 w 20000"/>
                  <a:gd name="T63" fmla="*/ 1507 h 20000"/>
                  <a:gd name="T64" fmla="*/ 6943 w 20000"/>
                  <a:gd name="T65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000" h="20000">
                    <a:moveTo>
                      <a:pt x="6943" y="0"/>
                    </a:moveTo>
                    <a:lnTo>
                      <a:pt x="8151" y="0"/>
                    </a:lnTo>
                    <a:lnTo>
                      <a:pt x="8981" y="0"/>
                    </a:lnTo>
                    <a:lnTo>
                      <a:pt x="10189" y="0"/>
                    </a:lnTo>
                    <a:lnTo>
                      <a:pt x="10189" y="1507"/>
                    </a:lnTo>
                    <a:lnTo>
                      <a:pt x="12075" y="2877"/>
                    </a:lnTo>
                    <a:lnTo>
                      <a:pt x="12830" y="2877"/>
                    </a:lnTo>
                    <a:lnTo>
                      <a:pt x="12830" y="3699"/>
                    </a:lnTo>
                    <a:lnTo>
                      <a:pt x="12830" y="5068"/>
                    </a:lnTo>
                    <a:lnTo>
                      <a:pt x="14038" y="6438"/>
                    </a:lnTo>
                    <a:lnTo>
                      <a:pt x="14792" y="6438"/>
                    </a:lnTo>
                    <a:lnTo>
                      <a:pt x="16000" y="5068"/>
                    </a:lnTo>
                    <a:lnTo>
                      <a:pt x="17132" y="6438"/>
                    </a:lnTo>
                    <a:lnTo>
                      <a:pt x="17132" y="7123"/>
                    </a:lnTo>
                    <a:lnTo>
                      <a:pt x="19925" y="8493"/>
                    </a:lnTo>
                    <a:lnTo>
                      <a:pt x="19925" y="9315"/>
                    </a:lnTo>
                    <a:lnTo>
                      <a:pt x="14792" y="18493"/>
                    </a:lnTo>
                    <a:lnTo>
                      <a:pt x="11698" y="17671"/>
                    </a:lnTo>
                    <a:lnTo>
                      <a:pt x="9736" y="16301"/>
                    </a:lnTo>
                    <a:lnTo>
                      <a:pt x="8151" y="19863"/>
                    </a:lnTo>
                    <a:lnTo>
                      <a:pt x="6943" y="19863"/>
                    </a:lnTo>
                    <a:lnTo>
                      <a:pt x="5057" y="18493"/>
                    </a:lnTo>
                    <a:lnTo>
                      <a:pt x="5057" y="17671"/>
                    </a:lnTo>
                    <a:lnTo>
                      <a:pt x="3849" y="14932"/>
                    </a:lnTo>
                    <a:lnTo>
                      <a:pt x="3547" y="14247"/>
                    </a:lnTo>
                    <a:lnTo>
                      <a:pt x="1509" y="12055"/>
                    </a:lnTo>
                    <a:lnTo>
                      <a:pt x="1509" y="9315"/>
                    </a:lnTo>
                    <a:lnTo>
                      <a:pt x="0" y="8493"/>
                    </a:lnTo>
                    <a:lnTo>
                      <a:pt x="0" y="6438"/>
                    </a:lnTo>
                    <a:lnTo>
                      <a:pt x="0" y="5068"/>
                    </a:lnTo>
                    <a:lnTo>
                      <a:pt x="755" y="6438"/>
                    </a:lnTo>
                    <a:lnTo>
                      <a:pt x="6642" y="1507"/>
                    </a:lnTo>
                    <a:lnTo>
                      <a:pt x="6943" y="0"/>
                    </a:lnTo>
                    <a:close/>
                  </a:path>
                </a:pathLst>
              </a:custGeom>
              <a:solidFill>
                <a:srgbClr val="3A8BFF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079" name="Groupe 162">
              <a:extLst>
                <a:ext uri="{FF2B5EF4-FFF2-40B4-BE49-F238E27FC236}">
                  <a16:creationId xmlns:a16="http://schemas.microsoft.com/office/drawing/2014/main" id="{09260842-281E-9F56-C317-D89AC9E623E2}"/>
                </a:ext>
              </a:extLst>
            </p:cNvPr>
            <p:cNvGrpSpPr/>
            <p:nvPr/>
          </p:nvGrpSpPr>
          <p:grpSpPr>
            <a:xfrm>
              <a:off x="2682237" y="8045252"/>
              <a:ext cx="690900" cy="199791"/>
              <a:chOff x="3983979" y="3225923"/>
              <a:chExt cx="1402779" cy="403167"/>
            </a:xfrm>
            <a:solidFill>
              <a:srgbClr val="319CDD"/>
            </a:solidFill>
            <a:effectLst/>
          </p:grpSpPr>
          <p:sp>
            <p:nvSpPr>
              <p:cNvPr id="1307" name="Freeform 255">
                <a:extLst>
                  <a:ext uri="{FF2B5EF4-FFF2-40B4-BE49-F238E27FC236}">
                    <a16:creationId xmlns:a16="http://schemas.microsoft.com/office/drawing/2014/main" id="{A6BB936B-7B0A-A162-DB2A-F79172B7C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0506" y="3462991"/>
                <a:ext cx="28690" cy="19630"/>
              </a:xfrm>
              <a:custGeom>
                <a:avLst/>
                <a:gdLst>
                  <a:gd name="T0" fmla="*/ 10833 w 20000"/>
                  <a:gd name="T1" fmla="*/ 19375 h 20000"/>
                  <a:gd name="T2" fmla="*/ 8333 w 20000"/>
                  <a:gd name="T3" fmla="*/ 16250 h 20000"/>
                  <a:gd name="T4" fmla="*/ 8333 w 20000"/>
                  <a:gd name="T5" fmla="*/ 9375 h 20000"/>
                  <a:gd name="T6" fmla="*/ 0 w 20000"/>
                  <a:gd name="T7" fmla="*/ 9375 h 20000"/>
                  <a:gd name="T8" fmla="*/ 10833 w 20000"/>
                  <a:gd name="T9" fmla="*/ 0 h 20000"/>
                  <a:gd name="T10" fmla="*/ 10833 w 20000"/>
                  <a:gd name="T11" fmla="*/ 6875 h 20000"/>
                  <a:gd name="T12" fmla="*/ 19583 w 20000"/>
                  <a:gd name="T13" fmla="*/ 6875 h 20000"/>
                  <a:gd name="T14" fmla="*/ 15000 w 20000"/>
                  <a:gd name="T15" fmla="*/ 9375 h 20000"/>
                  <a:gd name="T16" fmla="*/ 10833 w 20000"/>
                  <a:gd name="T17" fmla="*/ 1937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00" h="20000">
                    <a:moveTo>
                      <a:pt x="10833" y="19375"/>
                    </a:moveTo>
                    <a:lnTo>
                      <a:pt x="8333" y="16250"/>
                    </a:lnTo>
                    <a:lnTo>
                      <a:pt x="8333" y="9375"/>
                    </a:lnTo>
                    <a:lnTo>
                      <a:pt x="0" y="9375"/>
                    </a:lnTo>
                    <a:lnTo>
                      <a:pt x="10833" y="0"/>
                    </a:lnTo>
                    <a:lnTo>
                      <a:pt x="10833" y="6875"/>
                    </a:lnTo>
                    <a:lnTo>
                      <a:pt x="19583" y="6875"/>
                    </a:lnTo>
                    <a:lnTo>
                      <a:pt x="15000" y="9375"/>
                    </a:lnTo>
                    <a:lnTo>
                      <a:pt x="10833" y="19375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8" name="Freeform 254">
                <a:extLst>
                  <a:ext uri="{FF2B5EF4-FFF2-40B4-BE49-F238E27FC236}">
                    <a16:creationId xmlns:a16="http://schemas.microsoft.com/office/drawing/2014/main" id="{4297AADC-CDC7-F0CE-17C1-BD43DF69BE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216" y="3456951"/>
                <a:ext cx="10569" cy="6040"/>
              </a:xfrm>
              <a:custGeom>
                <a:avLst/>
                <a:gdLst>
                  <a:gd name="T0" fmla="*/ 18824 w 20000"/>
                  <a:gd name="T1" fmla="*/ 18182 h 20000"/>
                  <a:gd name="T2" fmla="*/ 0 w 20000"/>
                  <a:gd name="T3" fmla="*/ 0 h 20000"/>
                  <a:gd name="T4" fmla="*/ 18824 w 20000"/>
                  <a:gd name="T5" fmla="*/ 0 h 20000"/>
                  <a:gd name="T6" fmla="*/ 18824 w 20000"/>
                  <a:gd name="T7" fmla="*/ 1818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18824" y="18182"/>
                    </a:moveTo>
                    <a:lnTo>
                      <a:pt x="0" y="0"/>
                    </a:lnTo>
                    <a:lnTo>
                      <a:pt x="18824" y="0"/>
                    </a:lnTo>
                    <a:lnTo>
                      <a:pt x="18824" y="18182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9" name="Freeform 253">
                <a:extLst>
                  <a:ext uri="{FF2B5EF4-FFF2-40B4-BE49-F238E27FC236}">
                    <a16:creationId xmlns:a16="http://schemas.microsoft.com/office/drawing/2014/main" id="{DD932681-5C9D-5D09-BC90-40C69A253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7286" y="3488661"/>
                <a:ext cx="10570" cy="9060"/>
              </a:xfrm>
              <a:custGeom>
                <a:avLst/>
                <a:gdLst>
                  <a:gd name="T0" fmla="*/ 18824 w 20000"/>
                  <a:gd name="T1" fmla="*/ 18750 h 20000"/>
                  <a:gd name="T2" fmla="*/ 0 w 20000"/>
                  <a:gd name="T3" fmla="*/ 12500 h 20000"/>
                  <a:gd name="T4" fmla="*/ 18824 w 20000"/>
                  <a:gd name="T5" fmla="*/ 0 h 20000"/>
                  <a:gd name="T6" fmla="*/ 18824 w 20000"/>
                  <a:gd name="T7" fmla="*/ 1875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18824" y="18750"/>
                    </a:moveTo>
                    <a:lnTo>
                      <a:pt x="0" y="12500"/>
                    </a:lnTo>
                    <a:lnTo>
                      <a:pt x="18824" y="0"/>
                    </a:lnTo>
                    <a:lnTo>
                      <a:pt x="18824" y="1875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1310" name="Groupe 166">
                <a:extLst>
                  <a:ext uri="{FF2B5EF4-FFF2-40B4-BE49-F238E27FC236}">
                    <a16:creationId xmlns:a16="http://schemas.microsoft.com/office/drawing/2014/main" id="{2832498E-9BC8-32F1-3923-506F72F5E202}"/>
                  </a:ext>
                </a:extLst>
              </p:cNvPr>
              <p:cNvGrpSpPr/>
              <p:nvPr/>
            </p:nvGrpSpPr>
            <p:grpSpPr>
              <a:xfrm>
                <a:off x="3983979" y="3225923"/>
                <a:ext cx="1402779" cy="403167"/>
                <a:chOff x="3983979" y="3225923"/>
                <a:chExt cx="1402779" cy="403167"/>
              </a:xfrm>
              <a:grpFill/>
            </p:grpSpPr>
            <p:sp>
              <p:nvSpPr>
                <p:cNvPr id="1311" name="Freeform 224">
                  <a:extLst>
                    <a:ext uri="{FF2B5EF4-FFF2-40B4-BE49-F238E27FC236}">
                      <a16:creationId xmlns:a16="http://schemas.microsoft.com/office/drawing/2014/main" id="{41B54714-6430-B2B5-751E-09A4DE57D8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2933" y="3363332"/>
                  <a:ext cx="51340" cy="40770"/>
                </a:xfrm>
                <a:custGeom>
                  <a:avLst/>
                  <a:gdLst>
                    <a:gd name="T0" fmla="*/ 15952 w 20000"/>
                    <a:gd name="T1" fmla="*/ 12059 h 20000"/>
                    <a:gd name="T2" fmla="*/ 8571 w 20000"/>
                    <a:gd name="T3" fmla="*/ 19706 h 20000"/>
                    <a:gd name="T4" fmla="*/ 8571 w 20000"/>
                    <a:gd name="T5" fmla="*/ 16765 h 20000"/>
                    <a:gd name="T6" fmla="*/ 8571 w 20000"/>
                    <a:gd name="T7" fmla="*/ 12059 h 20000"/>
                    <a:gd name="T8" fmla="*/ 0 w 20000"/>
                    <a:gd name="T9" fmla="*/ 4706 h 20000"/>
                    <a:gd name="T10" fmla="*/ 6190 w 20000"/>
                    <a:gd name="T11" fmla="*/ 4706 h 20000"/>
                    <a:gd name="T12" fmla="*/ 8571 w 20000"/>
                    <a:gd name="T13" fmla="*/ 1765 h 20000"/>
                    <a:gd name="T14" fmla="*/ 9762 w 20000"/>
                    <a:gd name="T15" fmla="*/ 0 h 20000"/>
                    <a:gd name="T16" fmla="*/ 15952 w 20000"/>
                    <a:gd name="T17" fmla="*/ 0 h 20000"/>
                    <a:gd name="T18" fmla="*/ 19762 w 20000"/>
                    <a:gd name="T19" fmla="*/ 7647 h 20000"/>
                    <a:gd name="T20" fmla="*/ 15952 w 20000"/>
                    <a:gd name="T21" fmla="*/ 12059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000" h="20000">
                      <a:moveTo>
                        <a:pt x="15952" y="12059"/>
                      </a:moveTo>
                      <a:lnTo>
                        <a:pt x="8571" y="19706"/>
                      </a:lnTo>
                      <a:lnTo>
                        <a:pt x="8571" y="16765"/>
                      </a:lnTo>
                      <a:lnTo>
                        <a:pt x="8571" y="12059"/>
                      </a:lnTo>
                      <a:lnTo>
                        <a:pt x="0" y="4706"/>
                      </a:lnTo>
                      <a:lnTo>
                        <a:pt x="6190" y="4706"/>
                      </a:lnTo>
                      <a:lnTo>
                        <a:pt x="8571" y="1765"/>
                      </a:lnTo>
                      <a:lnTo>
                        <a:pt x="9762" y="0"/>
                      </a:lnTo>
                      <a:lnTo>
                        <a:pt x="15952" y="0"/>
                      </a:lnTo>
                      <a:lnTo>
                        <a:pt x="19762" y="7647"/>
                      </a:lnTo>
                      <a:lnTo>
                        <a:pt x="15952" y="12059"/>
                      </a:lnTo>
                      <a:close/>
                    </a:path>
                  </a:pathLst>
                </a:custGeom>
                <a:solidFill>
                  <a:srgbClr val="3A8BFF"/>
                </a:solidFill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89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6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1312" name="Groupe 168">
                  <a:extLst>
                    <a:ext uri="{FF2B5EF4-FFF2-40B4-BE49-F238E27FC236}">
                      <a16:creationId xmlns:a16="http://schemas.microsoft.com/office/drawing/2014/main" id="{751ACCA1-5EDE-F26C-23BB-345BC3ACB637}"/>
                    </a:ext>
                  </a:extLst>
                </p:cNvPr>
                <p:cNvGrpSpPr/>
                <p:nvPr/>
              </p:nvGrpSpPr>
              <p:grpSpPr>
                <a:xfrm>
                  <a:off x="3983979" y="3225923"/>
                  <a:ext cx="1402779" cy="403167"/>
                  <a:chOff x="3983979" y="3225923"/>
                  <a:chExt cx="1402779" cy="403167"/>
                </a:xfrm>
                <a:grpFill/>
              </p:grpSpPr>
              <p:sp>
                <p:nvSpPr>
                  <p:cNvPr id="1313" name="Freeform 249">
                    <a:extLst>
                      <a:ext uri="{FF2B5EF4-FFF2-40B4-BE49-F238E27FC236}">
                        <a16:creationId xmlns:a16="http://schemas.microsoft.com/office/drawing/2014/main" id="{3B9E9688-8A4A-A5C2-CEA6-AC07B983AA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60600" y="3594361"/>
                    <a:ext cx="57380" cy="34729"/>
                  </a:xfrm>
                  <a:custGeom>
                    <a:avLst/>
                    <a:gdLst>
                      <a:gd name="T0" fmla="*/ 7660 w 20000"/>
                      <a:gd name="T1" fmla="*/ 19655 h 20000"/>
                      <a:gd name="T2" fmla="*/ 2128 w 20000"/>
                      <a:gd name="T3" fmla="*/ 17931 h 20000"/>
                      <a:gd name="T4" fmla="*/ 0 w 20000"/>
                      <a:gd name="T5" fmla="*/ 10690 h 20000"/>
                      <a:gd name="T6" fmla="*/ 2128 w 20000"/>
                      <a:gd name="T7" fmla="*/ 10690 h 20000"/>
                      <a:gd name="T8" fmla="*/ 3404 w 20000"/>
                      <a:gd name="T9" fmla="*/ 9310 h 20000"/>
                      <a:gd name="T10" fmla="*/ 5532 w 20000"/>
                      <a:gd name="T11" fmla="*/ 9310 h 20000"/>
                      <a:gd name="T12" fmla="*/ 7660 w 20000"/>
                      <a:gd name="T13" fmla="*/ 5517 h 20000"/>
                      <a:gd name="T14" fmla="*/ 10851 w 20000"/>
                      <a:gd name="T15" fmla="*/ 5517 h 20000"/>
                      <a:gd name="T16" fmla="*/ 19787 w 20000"/>
                      <a:gd name="T17" fmla="*/ 0 h 20000"/>
                      <a:gd name="T18" fmla="*/ 16383 w 20000"/>
                      <a:gd name="T19" fmla="*/ 9310 h 20000"/>
                      <a:gd name="T20" fmla="*/ 16383 w 20000"/>
                      <a:gd name="T21" fmla="*/ 10690 h 20000"/>
                      <a:gd name="T22" fmla="*/ 14255 w 20000"/>
                      <a:gd name="T23" fmla="*/ 10690 h 20000"/>
                      <a:gd name="T24" fmla="*/ 10851 w 20000"/>
                      <a:gd name="T25" fmla="*/ 17931 h 20000"/>
                      <a:gd name="T26" fmla="*/ 7660 w 20000"/>
                      <a:gd name="T27" fmla="*/ 17931 h 20000"/>
                      <a:gd name="T28" fmla="*/ 7660 w 20000"/>
                      <a:gd name="T29" fmla="*/ 19655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0000" h="20000">
                        <a:moveTo>
                          <a:pt x="7660" y="19655"/>
                        </a:moveTo>
                        <a:lnTo>
                          <a:pt x="2128" y="17931"/>
                        </a:lnTo>
                        <a:lnTo>
                          <a:pt x="0" y="10690"/>
                        </a:lnTo>
                        <a:lnTo>
                          <a:pt x="2128" y="10690"/>
                        </a:lnTo>
                        <a:lnTo>
                          <a:pt x="3404" y="9310"/>
                        </a:lnTo>
                        <a:lnTo>
                          <a:pt x="5532" y="9310"/>
                        </a:lnTo>
                        <a:lnTo>
                          <a:pt x="7660" y="5517"/>
                        </a:lnTo>
                        <a:lnTo>
                          <a:pt x="10851" y="5517"/>
                        </a:lnTo>
                        <a:lnTo>
                          <a:pt x="19787" y="0"/>
                        </a:lnTo>
                        <a:lnTo>
                          <a:pt x="16383" y="9310"/>
                        </a:lnTo>
                        <a:lnTo>
                          <a:pt x="16383" y="10690"/>
                        </a:lnTo>
                        <a:lnTo>
                          <a:pt x="14255" y="10690"/>
                        </a:lnTo>
                        <a:lnTo>
                          <a:pt x="10851" y="17931"/>
                        </a:lnTo>
                        <a:lnTo>
                          <a:pt x="7660" y="17931"/>
                        </a:lnTo>
                        <a:lnTo>
                          <a:pt x="7660" y="19655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14" name="Freeform 247">
                    <a:extLst>
                      <a:ext uri="{FF2B5EF4-FFF2-40B4-BE49-F238E27FC236}">
                        <a16:creationId xmlns:a16="http://schemas.microsoft.com/office/drawing/2014/main" id="{934BC0C0-7926-7933-E8FD-1B6BF620B6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32593" y="3594361"/>
                    <a:ext cx="72479" cy="19629"/>
                  </a:xfrm>
                  <a:custGeom>
                    <a:avLst/>
                    <a:gdLst>
                      <a:gd name="T0" fmla="*/ 10333 w 20000"/>
                      <a:gd name="T1" fmla="*/ 19375 h 20000"/>
                      <a:gd name="T2" fmla="*/ 8667 w 20000"/>
                      <a:gd name="T3" fmla="*/ 16250 h 20000"/>
                      <a:gd name="T4" fmla="*/ 3500 w 20000"/>
                      <a:gd name="T5" fmla="*/ 16250 h 20000"/>
                      <a:gd name="T6" fmla="*/ 0 w 20000"/>
                      <a:gd name="T7" fmla="*/ 16250 h 20000"/>
                      <a:gd name="T8" fmla="*/ 0 w 20000"/>
                      <a:gd name="T9" fmla="*/ 6875 h 20000"/>
                      <a:gd name="T10" fmla="*/ 3500 w 20000"/>
                      <a:gd name="T11" fmla="*/ 6875 h 20000"/>
                      <a:gd name="T12" fmla="*/ 4500 w 20000"/>
                      <a:gd name="T13" fmla="*/ 0 h 20000"/>
                      <a:gd name="T14" fmla="*/ 6167 w 20000"/>
                      <a:gd name="T15" fmla="*/ 9375 h 20000"/>
                      <a:gd name="T16" fmla="*/ 10333 w 20000"/>
                      <a:gd name="T17" fmla="*/ 9375 h 20000"/>
                      <a:gd name="T18" fmla="*/ 11333 w 20000"/>
                      <a:gd name="T19" fmla="*/ 9375 h 20000"/>
                      <a:gd name="T20" fmla="*/ 15500 w 20000"/>
                      <a:gd name="T21" fmla="*/ 9375 h 20000"/>
                      <a:gd name="T22" fmla="*/ 17167 w 20000"/>
                      <a:gd name="T23" fmla="*/ 16250 h 20000"/>
                      <a:gd name="T24" fmla="*/ 19833 w 20000"/>
                      <a:gd name="T25" fmla="*/ 16250 h 20000"/>
                      <a:gd name="T26" fmla="*/ 19833 w 20000"/>
                      <a:gd name="T27" fmla="*/ 19375 h 20000"/>
                      <a:gd name="T28" fmla="*/ 10333 w 20000"/>
                      <a:gd name="T29" fmla="*/ 19375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0000" h="20000">
                        <a:moveTo>
                          <a:pt x="10333" y="19375"/>
                        </a:moveTo>
                        <a:lnTo>
                          <a:pt x="8667" y="16250"/>
                        </a:lnTo>
                        <a:lnTo>
                          <a:pt x="3500" y="16250"/>
                        </a:lnTo>
                        <a:lnTo>
                          <a:pt x="0" y="16250"/>
                        </a:lnTo>
                        <a:lnTo>
                          <a:pt x="0" y="6875"/>
                        </a:lnTo>
                        <a:lnTo>
                          <a:pt x="3500" y="6875"/>
                        </a:lnTo>
                        <a:lnTo>
                          <a:pt x="4500" y="0"/>
                        </a:lnTo>
                        <a:lnTo>
                          <a:pt x="6167" y="9375"/>
                        </a:lnTo>
                        <a:lnTo>
                          <a:pt x="10333" y="9375"/>
                        </a:lnTo>
                        <a:lnTo>
                          <a:pt x="11333" y="9375"/>
                        </a:lnTo>
                        <a:lnTo>
                          <a:pt x="15500" y="9375"/>
                        </a:lnTo>
                        <a:lnTo>
                          <a:pt x="17167" y="16250"/>
                        </a:lnTo>
                        <a:lnTo>
                          <a:pt x="19833" y="16250"/>
                        </a:lnTo>
                        <a:lnTo>
                          <a:pt x="19833" y="19375"/>
                        </a:lnTo>
                        <a:lnTo>
                          <a:pt x="10333" y="19375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15" name="Freeform 226">
                    <a:extLst>
                      <a:ext uri="{FF2B5EF4-FFF2-40B4-BE49-F238E27FC236}">
                        <a16:creationId xmlns:a16="http://schemas.microsoft.com/office/drawing/2014/main" id="{846FA165-3365-25B6-3771-6CD9C0E61E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16323" y="3290852"/>
                    <a:ext cx="90599" cy="98150"/>
                  </a:xfrm>
                  <a:custGeom>
                    <a:avLst/>
                    <a:gdLst>
                      <a:gd name="T0" fmla="*/ 10933 w 20000"/>
                      <a:gd name="T1" fmla="*/ 1235 h 20000"/>
                      <a:gd name="T2" fmla="*/ 10933 w 20000"/>
                      <a:gd name="T3" fmla="*/ 1975 h 20000"/>
                      <a:gd name="T4" fmla="*/ 13600 w 20000"/>
                      <a:gd name="T5" fmla="*/ 3210 h 20000"/>
                      <a:gd name="T6" fmla="*/ 15733 w 20000"/>
                      <a:gd name="T7" fmla="*/ 4568 h 20000"/>
                      <a:gd name="T8" fmla="*/ 16400 w 20000"/>
                      <a:gd name="T9" fmla="*/ 3210 h 20000"/>
                      <a:gd name="T10" fmla="*/ 17733 w 20000"/>
                      <a:gd name="T11" fmla="*/ 3210 h 20000"/>
                      <a:gd name="T12" fmla="*/ 16400 w 20000"/>
                      <a:gd name="T13" fmla="*/ 4568 h 20000"/>
                      <a:gd name="T14" fmla="*/ 17733 w 20000"/>
                      <a:gd name="T15" fmla="*/ 6543 h 20000"/>
                      <a:gd name="T16" fmla="*/ 17733 w 20000"/>
                      <a:gd name="T17" fmla="*/ 10247 h 20000"/>
                      <a:gd name="T18" fmla="*/ 19200 w 20000"/>
                      <a:gd name="T19" fmla="*/ 12099 h 20000"/>
                      <a:gd name="T20" fmla="*/ 19867 w 20000"/>
                      <a:gd name="T21" fmla="*/ 13457 h 20000"/>
                      <a:gd name="T22" fmla="*/ 19200 w 20000"/>
                      <a:gd name="T23" fmla="*/ 14815 h 20000"/>
                      <a:gd name="T24" fmla="*/ 17733 w 20000"/>
                      <a:gd name="T25" fmla="*/ 15432 h 20000"/>
                      <a:gd name="T26" fmla="*/ 17733 w 20000"/>
                      <a:gd name="T27" fmla="*/ 16667 h 20000"/>
                      <a:gd name="T28" fmla="*/ 19200 w 20000"/>
                      <a:gd name="T29" fmla="*/ 17901 h 20000"/>
                      <a:gd name="T30" fmla="*/ 17733 w 20000"/>
                      <a:gd name="T31" fmla="*/ 18642 h 20000"/>
                      <a:gd name="T32" fmla="*/ 12267 w 20000"/>
                      <a:gd name="T33" fmla="*/ 19877 h 20000"/>
                      <a:gd name="T34" fmla="*/ 14400 w 20000"/>
                      <a:gd name="T35" fmla="*/ 17901 h 20000"/>
                      <a:gd name="T36" fmla="*/ 12267 w 20000"/>
                      <a:gd name="T37" fmla="*/ 14815 h 20000"/>
                      <a:gd name="T38" fmla="*/ 8933 w 20000"/>
                      <a:gd name="T39" fmla="*/ 14815 h 20000"/>
                      <a:gd name="T40" fmla="*/ 8133 w 20000"/>
                      <a:gd name="T41" fmla="*/ 15432 h 20000"/>
                      <a:gd name="T42" fmla="*/ 4800 w 20000"/>
                      <a:gd name="T43" fmla="*/ 12099 h 20000"/>
                      <a:gd name="T44" fmla="*/ 1333 w 20000"/>
                      <a:gd name="T45" fmla="*/ 11605 h 20000"/>
                      <a:gd name="T46" fmla="*/ 1333 w 20000"/>
                      <a:gd name="T47" fmla="*/ 8272 h 20000"/>
                      <a:gd name="T48" fmla="*/ 0 w 20000"/>
                      <a:gd name="T49" fmla="*/ 5062 h 20000"/>
                      <a:gd name="T50" fmla="*/ 1333 w 20000"/>
                      <a:gd name="T51" fmla="*/ 1235 h 20000"/>
                      <a:gd name="T52" fmla="*/ 5467 w 20000"/>
                      <a:gd name="T53" fmla="*/ 0 h 20000"/>
                      <a:gd name="T54" fmla="*/ 8933 w 20000"/>
                      <a:gd name="T55" fmla="*/ 1235 h 20000"/>
                      <a:gd name="T56" fmla="*/ 10933 w 20000"/>
                      <a:gd name="T57" fmla="*/ 1235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0000" h="20000">
                        <a:moveTo>
                          <a:pt x="10933" y="1235"/>
                        </a:moveTo>
                        <a:lnTo>
                          <a:pt x="10933" y="1975"/>
                        </a:lnTo>
                        <a:lnTo>
                          <a:pt x="13600" y="3210"/>
                        </a:lnTo>
                        <a:lnTo>
                          <a:pt x="15733" y="4568"/>
                        </a:lnTo>
                        <a:lnTo>
                          <a:pt x="16400" y="3210"/>
                        </a:lnTo>
                        <a:lnTo>
                          <a:pt x="17733" y="3210"/>
                        </a:lnTo>
                        <a:lnTo>
                          <a:pt x="16400" y="4568"/>
                        </a:lnTo>
                        <a:lnTo>
                          <a:pt x="17733" y="6543"/>
                        </a:lnTo>
                        <a:lnTo>
                          <a:pt x="17733" y="10247"/>
                        </a:lnTo>
                        <a:lnTo>
                          <a:pt x="19200" y="12099"/>
                        </a:lnTo>
                        <a:lnTo>
                          <a:pt x="19867" y="13457"/>
                        </a:lnTo>
                        <a:lnTo>
                          <a:pt x="19200" y="14815"/>
                        </a:lnTo>
                        <a:lnTo>
                          <a:pt x="17733" y="15432"/>
                        </a:lnTo>
                        <a:lnTo>
                          <a:pt x="17733" y="16667"/>
                        </a:lnTo>
                        <a:lnTo>
                          <a:pt x="19200" y="17901"/>
                        </a:lnTo>
                        <a:lnTo>
                          <a:pt x="17733" y="18642"/>
                        </a:lnTo>
                        <a:lnTo>
                          <a:pt x="12267" y="19877"/>
                        </a:lnTo>
                        <a:lnTo>
                          <a:pt x="14400" y="17901"/>
                        </a:lnTo>
                        <a:lnTo>
                          <a:pt x="12267" y="14815"/>
                        </a:lnTo>
                        <a:lnTo>
                          <a:pt x="8933" y="14815"/>
                        </a:lnTo>
                        <a:lnTo>
                          <a:pt x="8133" y="15432"/>
                        </a:lnTo>
                        <a:lnTo>
                          <a:pt x="4800" y="12099"/>
                        </a:lnTo>
                        <a:lnTo>
                          <a:pt x="1333" y="11605"/>
                        </a:lnTo>
                        <a:lnTo>
                          <a:pt x="1333" y="8272"/>
                        </a:lnTo>
                        <a:lnTo>
                          <a:pt x="0" y="5062"/>
                        </a:lnTo>
                        <a:lnTo>
                          <a:pt x="1333" y="1235"/>
                        </a:lnTo>
                        <a:lnTo>
                          <a:pt x="5467" y="0"/>
                        </a:lnTo>
                        <a:lnTo>
                          <a:pt x="8933" y="1235"/>
                        </a:lnTo>
                        <a:lnTo>
                          <a:pt x="10933" y="1235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16" name="Freeform 225">
                    <a:extLst>
                      <a:ext uri="{FF2B5EF4-FFF2-40B4-BE49-F238E27FC236}">
                        <a16:creationId xmlns:a16="http://schemas.microsoft.com/office/drawing/2014/main" id="{84B8464B-B0C1-B8DA-7FFB-EE18EC6834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98203" y="3348232"/>
                    <a:ext cx="57380" cy="51340"/>
                  </a:xfrm>
                  <a:custGeom>
                    <a:avLst/>
                    <a:gdLst>
                      <a:gd name="T0" fmla="*/ 12128 w 20000"/>
                      <a:gd name="T1" fmla="*/ 9762 h 20000"/>
                      <a:gd name="T2" fmla="*/ 8723 w 20000"/>
                      <a:gd name="T3" fmla="*/ 13571 h 20000"/>
                      <a:gd name="T4" fmla="*/ 5532 w 20000"/>
                      <a:gd name="T5" fmla="*/ 19762 h 20000"/>
                      <a:gd name="T6" fmla="*/ 0 w 20000"/>
                      <a:gd name="T7" fmla="*/ 12381 h 20000"/>
                      <a:gd name="T8" fmla="*/ 851 w 20000"/>
                      <a:gd name="T9" fmla="*/ 12381 h 20000"/>
                      <a:gd name="T10" fmla="*/ 3404 w 20000"/>
                      <a:gd name="T11" fmla="*/ 6190 h 20000"/>
                      <a:gd name="T12" fmla="*/ 8723 w 20000"/>
                      <a:gd name="T13" fmla="*/ 0 h 20000"/>
                      <a:gd name="T14" fmla="*/ 14255 w 20000"/>
                      <a:gd name="T15" fmla="*/ 952 h 20000"/>
                      <a:gd name="T16" fmla="*/ 19787 w 20000"/>
                      <a:gd name="T17" fmla="*/ 7381 h 20000"/>
                      <a:gd name="T18" fmla="*/ 17660 w 20000"/>
                      <a:gd name="T19" fmla="*/ 9762 h 20000"/>
                      <a:gd name="T20" fmla="*/ 12128 w 20000"/>
                      <a:gd name="T21" fmla="*/ 9762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0000" h="20000">
                        <a:moveTo>
                          <a:pt x="12128" y="9762"/>
                        </a:moveTo>
                        <a:lnTo>
                          <a:pt x="8723" y="13571"/>
                        </a:lnTo>
                        <a:lnTo>
                          <a:pt x="5532" y="19762"/>
                        </a:lnTo>
                        <a:lnTo>
                          <a:pt x="0" y="12381"/>
                        </a:lnTo>
                        <a:lnTo>
                          <a:pt x="851" y="12381"/>
                        </a:lnTo>
                        <a:lnTo>
                          <a:pt x="3404" y="6190"/>
                        </a:lnTo>
                        <a:lnTo>
                          <a:pt x="8723" y="0"/>
                        </a:lnTo>
                        <a:lnTo>
                          <a:pt x="14255" y="952"/>
                        </a:lnTo>
                        <a:lnTo>
                          <a:pt x="19787" y="7381"/>
                        </a:lnTo>
                        <a:lnTo>
                          <a:pt x="17660" y="9762"/>
                        </a:lnTo>
                        <a:lnTo>
                          <a:pt x="12128" y="9762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17" name="Freeform 223">
                    <a:extLst>
                      <a:ext uri="{FF2B5EF4-FFF2-40B4-BE49-F238E27FC236}">
                        <a16:creationId xmlns:a16="http://schemas.microsoft.com/office/drawing/2014/main" id="{756DAE3F-BE46-E6F4-654E-46F3323DEA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54073" y="3382962"/>
                    <a:ext cx="60400" cy="57380"/>
                  </a:xfrm>
                  <a:custGeom>
                    <a:avLst/>
                    <a:gdLst>
                      <a:gd name="T0" fmla="*/ 14400 w 20000"/>
                      <a:gd name="T1" fmla="*/ 0 h 20000"/>
                      <a:gd name="T2" fmla="*/ 19800 w 20000"/>
                      <a:gd name="T3" fmla="*/ 5532 h 20000"/>
                      <a:gd name="T4" fmla="*/ 19800 w 20000"/>
                      <a:gd name="T5" fmla="*/ 10851 h 20000"/>
                      <a:gd name="T6" fmla="*/ 16600 w 20000"/>
                      <a:gd name="T7" fmla="*/ 14255 h 20000"/>
                      <a:gd name="T8" fmla="*/ 12400 w 20000"/>
                      <a:gd name="T9" fmla="*/ 12128 h 20000"/>
                      <a:gd name="T10" fmla="*/ 11400 w 20000"/>
                      <a:gd name="T11" fmla="*/ 16383 h 20000"/>
                      <a:gd name="T12" fmla="*/ 6200 w 20000"/>
                      <a:gd name="T13" fmla="*/ 16383 h 20000"/>
                      <a:gd name="T14" fmla="*/ 3200 w 20000"/>
                      <a:gd name="T15" fmla="*/ 19787 h 20000"/>
                      <a:gd name="T16" fmla="*/ 1200 w 20000"/>
                      <a:gd name="T17" fmla="*/ 14255 h 20000"/>
                      <a:gd name="T18" fmla="*/ 0 w 20000"/>
                      <a:gd name="T19" fmla="*/ 10851 h 20000"/>
                      <a:gd name="T20" fmla="*/ 0 w 20000"/>
                      <a:gd name="T21" fmla="*/ 7660 h 20000"/>
                      <a:gd name="T22" fmla="*/ 6200 w 20000"/>
                      <a:gd name="T23" fmla="*/ 2128 h 20000"/>
                      <a:gd name="T24" fmla="*/ 14400 w 20000"/>
                      <a:gd name="T25" fmla="*/ 0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0000" h="20000">
                        <a:moveTo>
                          <a:pt x="14400" y="0"/>
                        </a:moveTo>
                        <a:lnTo>
                          <a:pt x="19800" y="5532"/>
                        </a:lnTo>
                        <a:lnTo>
                          <a:pt x="19800" y="10851"/>
                        </a:lnTo>
                        <a:lnTo>
                          <a:pt x="16600" y="14255"/>
                        </a:lnTo>
                        <a:lnTo>
                          <a:pt x="12400" y="12128"/>
                        </a:lnTo>
                        <a:lnTo>
                          <a:pt x="11400" y="16383"/>
                        </a:lnTo>
                        <a:lnTo>
                          <a:pt x="6200" y="16383"/>
                        </a:lnTo>
                        <a:lnTo>
                          <a:pt x="3200" y="19787"/>
                        </a:lnTo>
                        <a:lnTo>
                          <a:pt x="1200" y="14255"/>
                        </a:lnTo>
                        <a:lnTo>
                          <a:pt x="0" y="10851"/>
                        </a:lnTo>
                        <a:lnTo>
                          <a:pt x="0" y="7660"/>
                        </a:lnTo>
                        <a:lnTo>
                          <a:pt x="6200" y="2128"/>
                        </a:lnTo>
                        <a:lnTo>
                          <a:pt x="14400" y="0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318" name="Groupe 174">
                    <a:extLst>
                      <a:ext uri="{FF2B5EF4-FFF2-40B4-BE49-F238E27FC236}">
                        <a16:creationId xmlns:a16="http://schemas.microsoft.com/office/drawing/2014/main" id="{F83E0D63-2C4B-4041-A043-F11733B89A4E}"/>
                      </a:ext>
                    </a:extLst>
                  </p:cNvPr>
                  <p:cNvGrpSpPr/>
                  <p:nvPr/>
                </p:nvGrpSpPr>
                <p:grpSpPr>
                  <a:xfrm>
                    <a:off x="3983979" y="3225923"/>
                    <a:ext cx="1402779" cy="360887"/>
                    <a:chOff x="3983979" y="3225923"/>
                    <a:chExt cx="1402779" cy="360887"/>
                  </a:xfrm>
                  <a:grpFill/>
                </p:grpSpPr>
                <p:sp>
                  <p:nvSpPr>
                    <p:cNvPr id="1319" name="Freeform 296">
                      <a:extLst>
                        <a:ext uri="{FF2B5EF4-FFF2-40B4-BE49-F238E27FC236}">
                          <a16:creationId xmlns:a16="http://schemas.microsoft.com/office/drawing/2014/main" id="{999FEFCB-B176-E9BF-D9C1-1D3ACBF442B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13303" y="3372392"/>
                      <a:ext cx="51340" cy="99659"/>
                    </a:xfrm>
                    <a:custGeom>
                      <a:avLst/>
                      <a:gdLst>
                        <a:gd name="T0" fmla="*/ 0 w 20000"/>
                        <a:gd name="T1" fmla="*/ 4940 h 20000"/>
                        <a:gd name="T2" fmla="*/ 3810 w 20000"/>
                        <a:gd name="T3" fmla="*/ 1928 h 20000"/>
                        <a:gd name="T4" fmla="*/ 7381 w 20000"/>
                        <a:gd name="T5" fmla="*/ 0 h 20000"/>
                        <a:gd name="T6" fmla="*/ 15952 w 20000"/>
                        <a:gd name="T7" fmla="*/ 3133 h 20000"/>
                        <a:gd name="T8" fmla="*/ 15952 w 20000"/>
                        <a:gd name="T9" fmla="*/ 4940 h 20000"/>
                        <a:gd name="T10" fmla="*/ 15952 w 20000"/>
                        <a:gd name="T11" fmla="*/ 6145 h 20000"/>
                        <a:gd name="T12" fmla="*/ 15952 w 20000"/>
                        <a:gd name="T13" fmla="*/ 8072 h 20000"/>
                        <a:gd name="T14" fmla="*/ 17381 w 20000"/>
                        <a:gd name="T15" fmla="*/ 9880 h 20000"/>
                        <a:gd name="T16" fmla="*/ 19762 w 20000"/>
                        <a:gd name="T17" fmla="*/ 13012 h 20000"/>
                        <a:gd name="T18" fmla="*/ 15952 w 20000"/>
                        <a:gd name="T19" fmla="*/ 17952 h 20000"/>
                        <a:gd name="T20" fmla="*/ 11190 w 20000"/>
                        <a:gd name="T21" fmla="*/ 19880 h 20000"/>
                        <a:gd name="T22" fmla="*/ 11190 w 20000"/>
                        <a:gd name="T23" fmla="*/ 19277 h 20000"/>
                        <a:gd name="T24" fmla="*/ 7381 w 20000"/>
                        <a:gd name="T25" fmla="*/ 16747 h 20000"/>
                        <a:gd name="T26" fmla="*/ 1429 w 20000"/>
                        <a:gd name="T27" fmla="*/ 14940 h 20000"/>
                        <a:gd name="T28" fmla="*/ 3810 w 20000"/>
                        <a:gd name="T29" fmla="*/ 14940 h 20000"/>
                        <a:gd name="T30" fmla="*/ 3810 w 20000"/>
                        <a:gd name="T31" fmla="*/ 11807 h 20000"/>
                        <a:gd name="T32" fmla="*/ 4762 w 20000"/>
                        <a:gd name="T33" fmla="*/ 11084 h 20000"/>
                        <a:gd name="T34" fmla="*/ 3810 w 20000"/>
                        <a:gd name="T35" fmla="*/ 9880 h 20000"/>
                        <a:gd name="T36" fmla="*/ 3810 w 20000"/>
                        <a:gd name="T37" fmla="*/ 6867 h 20000"/>
                        <a:gd name="T38" fmla="*/ 0 w 20000"/>
                        <a:gd name="T39" fmla="*/ 494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0" y="4940"/>
                          </a:moveTo>
                          <a:lnTo>
                            <a:pt x="3810" y="1928"/>
                          </a:lnTo>
                          <a:lnTo>
                            <a:pt x="7381" y="0"/>
                          </a:lnTo>
                          <a:lnTo>
                            <a:pt x="15952" y="3133"/>
                          </a:lnTo>
                          <a:lnTo>
                            <a:pt x="15952" y="4940"/>
                          </a:lnTo>
                          <a:lnTo>
                            <a:pt x="15952" y="6145"/>
                          </a:lnTo>
                          <a:lnTo>
                            <a:pt x="15952" y="8072"/>
                          </a:lnTo>
                          <a:lnTo>
                            <a:pt x="17381" y="9880"/>
                          </a:lnTo>
                          <a:lnTo>
                            <a:pt x="19762" y="13012"/>
                          </a:lnTo>
                          <a:lnTo>
                            <a:pt x="15952" y="17952"/>
                          </a:lnTo>
                          <a:lnTo>
                            <a:pt x="11190" y="19880"/>
                          </a:lnTo>
                          <a:lnTo>
                            <a:pt x="11190" y="19277"/>
                          </a:lnTo>
                          <a:lnTo>
                            <a:pt x="7381" y="16747"/>
                          </a:lnTo>
                          <a:lnTo>
                            <a:pt x="1429" y="14940"/>
                          </a:lnTo>
                          <a:lnTo>
                            <a:pt x="3810" y="14940"/>
                          </a:lnTo>
                          <a:lnTo>
                            <a:pt x="3810" y="11807"/>
                          </a:lnTo>
                          <a:lnTo>
                            <a:pt x="4762" y="11084"/>
                          </a:lnTo>
                          <a:lnTo>
                            <a:pt x="3810" y="9880"/>
                          </a:lnTo>
                          <a:lnTo>
                            <a:pt x="3810" y="6867"/>
                          </a:lnTo>
                          <a:lnTo>
                            <a:pt x="0" y="4940"/>
                          </a:lnTo>
                          <a:close/>
                        </a:path>
                      </a:pathLst>
                    </a:custGeom>
                    <a:solidFill>
                      <a:srgbClr val="3A8BFF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20" name="Freeform 274">
                      <a:extLst>
                        <a:ext uri="{FF2B5EF4-FFF2-40B4-BE49-F238E27FC236}">
                          <a16:creationId xmlns:a16="http://schemas.microsoft.com/office/drawing/2014/main" id="{A28A58C0-75E8-5A69-6C60-AD62AF12B5B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97716" y="3225923"/>
                      <a:ext cx="300487" cy="303507"/>
                    </a:xfrm>
                    <a:custGeom>
                      <a:avLst/>
                      <a:gdLst>
                        <a:gd name="T0" fmla="*/ 7470 w 20000"/>
                        <a:gd name="T1" fmla="*/ 636 h 20000"/>
                        <a:gd name="T2" fmla="*/ 8514 w 20000"/>
                        <a:gd name="T3" fmla="*/ 0 h 20000"/>
                        <a:gd name="T4" fmla="*/ 10161 w 20000"/>
                        <a:gd name="T5" fmla="*/ 636 h 20000"/>
                        <a:gd name="T6" fmla="*/ 11406 w 20000"/>
                        <a:gd name="T7" fmla="*/ 1431 h 20000"/>
                        <a:gd name="T8" fmla="*/ 12249 w 20000"/>
                        <a:gd name="T9" fmla="*/ 2664 h 20000"/>
                        <a:gd name="T10" fmla="*/ 12249 w 20000"/>
                        <a:gd name="T11" fmla="*/ 3698 h 20000"/>
                        <a:gd name="T12" fmla="*/ 11245 w 20000"/>
                        <a:gd name="T13" fmla="*/ 3062 h 20000"/>
                        <a:gd name="T14" fmla="*/ 10602 w 20000"/>
                        <a:gd name="T15" fmla="*/ 3300 h 20000"/>
                        <a:gd name="T16" fmla="*/ 9116 w 20000"/>
                        <a:gd name="T17" fmla="*/ 3897 h 20000"/>
                        <a:gd name="T18" fmla="*/ 9116 w 20000"/>
                        <a:gd name="T19" fmla="*/ 4930 h 20000"/>
                        <a:gd name="T20" fmla="*/ 11406 w 20000"/>
                        <a:gd name="T21" fmla="*/ 8032 h 20000"/>
                        <a:gd name="T22" fmla="*/ 14940 w 20000"/>
                        <a:gd name="T23" fmla="*/ 11292 h 20000"/>
                        <a:gd name="T24" fmla="*/ 15783 w 20000"/>
                        <a:gd name="T25" fmla="*/ 11690 h 20000"/>
                        <a:gd name="T26" fmla="*/ 15582 w 20000"/>
                        <a:gd name="T27" fmla="*/ 12326 h 20000"/>
                        <a:gd name="T28" fmla="*/ 18474 w 20000"/>
                        <a:gd name="T29" fmla="*/ 13559 h 20000"/>
                        <a:gd name="T30" fmla="*/ 19960 w 20000"/>
                        <a:gd name="T31" fmla="*/ 15626 h 20000"/>
                        <a:gd name="T32" fmla="*/ 18876 w 20000"/>
                        <a:gd name="T33" fmla="*/ 15229 h 20000"/>
                        <a:gd name="T34" fmla="*/ 17430 w 20000"/>
                        <a:gd name="T35" fmla="*/ 14394 h 20000"/>
                        <a:gd name="T36" fmla="*/ 16586 w 20000"/>
                        <a:gd name="T37" fmla="*/ 16064 h 20000"/>
                        <a:gd name="T38" fmla="*/ 17430 w 20000"/>
                        <a:gd name="T39" fmla="*/ 16223 h 20000"/>
                        <a:gd name="T40" fmla="*/ 16827 w 20000"/>
                        <a:gd name="T41" fmla="*/ 17853 h 20000"/>
                        <a:gd name="T42" fmla="*/ 16185 w 20000"/>
                        <a:gd name="T43" fmla="*/ 19563 h 20000"/>
                        <a:gd name="T44" fmla="*/ 15582 w 20000"/>
                        <a:gd name="T45" fmla="*/ 19324 h 20000"/>
                        <a:gd name="T46" fmla="*/ 15783 w 20000"/>
                        <a:gd name="T47" fmla="*/ 18330 h 20000"/>
                        <a:gd name="T48" fmla="*/ 15181 w 20000"/>
                        <a:gd name="T49" fmla="*/ 15229 h 20000"/>
                        <a:gd name="T50" fmla="*/ 14137 w 20000"/>
                        <a:gd name="T51" fmla="*/ 14990 h 20000"/>
                        <a:gd name="T52" fmla="*/ 13896 w 20000"/>
                        <a:gd name="T53" fmla="*/ 13956 h 20000"/>
                        <a:gd name="T54" fmla="*/ 12892 w 20000"/>
                        <a:gd name="T55" fmla="*/ 13559 h 20000"/>
                        <a:gd name="T56" fmla="*/ 12249 w 20000"/>
                        <a:gd name="T57" fmla="*/ 13360 h 20000"/>
                        <a:gd name="T58" fmla="*/ 10763 w 20000"/>
                        <a:gd name="T59" fmla="*/ 12565 h 20000"/>
                        <a:gd name="T60" fmla="*/ 8715 w 20000"/>
                        <a:gd name="T61" fmla="*/ 10895 h 20000"/>
                        <a:gd name="T62" fmla="*/ 7470 w 20000"/>
                        <a:gd name="T63" fmla="*/ 9662 h 20000"/>
                        <a:gd name="T64" fmla="*/ 6225 w 20000"/>
                        <a:gd name="T65" fmla="*/ 9264 h 20000"/>
                        <a:gd name="T66" fmla="*/ 6225 w 20000"/>
                        <a:gd name="T67" fmla="*/ 8191 h 20000"/>
                        <a:gd name="T68" fmla="*/ 5382 w 20000"/>
                        <a:gd name="T69" fmla="*/ 6561 h 20000"/>
                        <a:gd name="T70" fmla="*/ 3534 w 20000"/>
                        <a:gd name="T71" fmla="*/ 6402 h 20000"/>
                        <a:gd name="T72" fmla="*/ 2048 w 20000"/>
                        <a:gd name="T73" fmla="*/ 7396 h 20000"/>
                        <a:gd name="T74" fmla="*/ 1888 w 20000"/>
                        <a:gd name="T75" fmla="*/ 6958 h 20000"/>
                        <a:gd name="T76" fmla="*/ 1446 w 20000"/>
                        <a:gd name="T77" fmla="*/ 6561 h 20000"/>
                        <a:gd name="T78" fmla="*/ 402 w 20000"/>
                        <a:gd name="T79" fmla="*/ 4692 h 20000"/>
                        <a:gd name="T80" fmla="*/ 803 w 20000"/>
                        <a:gd name="T81" fmla="*/ 4294 h 20000"/>
                        <a:gd name="T82" fmla="*/ 803 w 20000"/>
                        <a:gd name="T83" fmla="*/ 2664 h 20000"/>
                        <a:gd name="T84" fmla="*/ 2048 w 20000"/>
                        <a:gd name="T85" fmla="*/ 2664 h 20000"/>
                        <a:gd name="T86" fmla="*/ 4177 w 20000"/>
                        <a:gd name="T87" fmla="*/ 2266 h 20000"/>
                        <a:gd name="T88" fmla="*/ 4337 w 20000"/>
                        <a:gd name="T89" fmla="*/ 1431 h 20000"/>
                        <a:gd name="T90" fmla="*/ 5181 w 20000"/>
                        <a:gd name="T91" fmla="*/ 1630 h 20000"/>
                        <a:gd name="T92" fmla="*/ 5823 w 20000"/>
                        <a:gd name="T93" fmla="*/ 2028 h 20000"/>
                        <a:gd name="T94" fmla="*/ 6225 w 20000"/>
                        <a:gd name="T95" fmla="*/ 1431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6426" y="636"/>
                          </a:moveTo>
                          <a:lnTo>
                            <a:pt x="7470" y="636"/>
                          </a:lnTo>
                          <a:lnTo>
                            <a:pt x="7470" y="0"/>
                          </a:lnTo>
                          <a:lnTo>
                            <a:pt x="8514" y="0"/>
                          </a:lnTo>
                          <a:lnTo>
                            <a:pt x="9116" y="0"/>
                          </a:lnTo>
                          <a:lnTo>
                            <a:pt x="10161" y="636"/>
                          </a:lnTo>
                          <a:lnTo>
                            <a:pt x="11245" y="1431"/>
                          </a:lnTo>
                          <a:lnTo>
                            <a:pt x="11406" y="1431"/>
                          </a:lnTo>
                          <a:lnTo>
                            <a:pt x="11245" y="1630"/>
                          </a:lnTo>
                          <a:lnTo>
                            <a:pt x="12249" y="2664"/>
                          </a:lnTo>
                          <a:lnTo>
                            <a:pt x="12450" y="3300"/>
                          </a:lnTo>
                          <a:lnTo>
                            <a:pt x="12249" y="3698"/>
                          </a:lnTo>
                          <a:lnTo>
                            <a:pt x="11406" y="3300"/>
                          </a:lnTo>
                          <a:lnTo>
                            <a:pt x="11245" y="3062"/>
                          </a:lnTo>
                          <a:lnTo>
                            <a:pt x="10602" y="3062"/>
                          </a:lnTo>
                          <a:lnTo>
                            <a:pt x="10602" y="3300"/>
                          </a:lnTo>
                          <a:lnTo>
                            <a:pt x="9759" y="3698"/>
                          </a:lnTo>
                          <a:lnTo>
                            <a:pt x="9116" y="3897"/>
                          </a:lnTo>
                          <a:lnTo>
                            <a:pt x="9518" y="4692"/>
                          </a:lnTo>
                          <a:lnTo>
                            <a:pt x="9116" y="4930"/>
                          </a:lnTo>
                          <a:lnTo>
                            <a:pt x="9116" y="5765"/>
                          </a:lnTo>
                          <a:lnTo>
                            <a:pt x="11406" y="8032"/>
                          </a:lnTo>
                          <a:lnTo>
                            <a:pt x="12892" y="10298"/>
                          </a:lnTo>
                          <a:lnTo>
                            <a:pt x="14940" y="11292"/>
                          </a:lnTo>
                          <a:lnTo>
                            <a:pt x="15582" y="11292"/>
                          </a:lnTo>
                          <a:lnTo>
                            <a:pt x="15783" y="11690"/>
                          </a:lnTo>
                          <a:lnTo>
                            <a:pt x="15582" y="11928"/>
                          </a:lnTo>
                          <a:lnTo>
                            <a:pt x="15582" y="12326"/>
                          </a:lnTo>
                          <a:lnTo>
                            <a:pt x="16827" y="12962"/>
                          </a:lnTo>
                          <a:lnTo>
                            <a:pt x="18474" y="13559"/>
                          </a:lnTo>
                          <a:lnTo>
                            <a:pt x="19960" y="14990"/>
                          </a:lnTo>
                          <a:lnTo>
                            <a:pt x="19960" y="15626"/>
                          </a:lnTo>
                          <a:lnTo>
                            <a:pt x="19317" y="15626"/>
                          </a:lnTo>
                          <a:lnTo>
                            <a:pt x="18876" y="15229"/>
                          </a:lnTo>
                          <a:lnTo>
                            <a:pt x="18474" y="14592"/>
                          </a:lnTo>
                          <a:lnTo>
                            <a:pt x="17430" y="14394"/>
                          </a:lnTo>
                          <a:lnTo>
                            <a:pt x="17229" y="14592"/>
                          </a:lnTo>
                          <a:lnTo>
                            <a:pt x="16586" y="16064"/>
                          </a:lnTo>
                          <a:lnTo>
                            <a:pt x="17229" y="16223"/>
                          </a:lnTo>
                          <a:lnTo>
                            <a:pt x="17430" y="16223"/>
                          </a:lnTo>
                          <a:lnTo>
                            <a:pt x="17871" y="17694"/>
                          </a:lnTo>
                          <a:lnTo>
                            <a:pt x="16827" y="17853"/>
                          </a:lnTo>
                          <a:lnTo>
                            <a:pt x="16827" y="18728"/>
                          </a:lnTo>
                          <a:lnTo>
                            <a:pt x="16185" y="19563"/>
                          </a:lnTo>
                          <a:lnTo>
                            <a:pt x="15582" y="19960"/>
                          </a:lnTo>
                          <a:lnTo>
                            <a:pt x="15582" y="19324"/>
                          </a:lnTo>
                          <a:lnTo>
                            <a:pt x="15783" y="18926"/>
                          </a:lnTo>
                          <a:lnTo>
                            <a:pt x="15783" y="18330"/>
                          </a:lnTo>
                          <a:lnTo>
                            <a:pt x="16185" y="17853"/>
                          </a:lnTo>
                          <a:lnTo>
                            <a:pt x="15181" y="15229"/>
                          </a:lnTo>
                          <a:lnTo>
                            <a:pt x="14940" y="15229"/>
                          </a:lnTo>
                          <a:lnTo>
                            <a:pt x="14137" y="14990"/>
                          </a:lnTo>
                          <a:lnTo>
                            <a:pt x="14137" y="14592"/>
                          </a:lnTo>
                          <a:lnTo>
                            <a:pt x="13896" y="13956"/>
                          </a:lnTo>
                          <a:lnTo>
                            <a:pt x="13052" y="13956"/>
                          </a:lnTo>
                          <a:lnTo>
                            <a:pt x="12892" y="13559"/>
                          </a:lnTo>
                          <a:lnTo>
                            <a:pt x="12450" y="13559"/>
                          </a:lnTo>
                          <a:lnTo>
                            <a:pt x="12249" y="13360"/>
                          </a:lnTo>
                          <a:lnTo>
                            <a:pt x="12249" y="12565"/>
                          </a:lnTo>
                          <a:lnTo>
                            <a:pt x="10763" y="12565"/>
                          </a:lnTo>
                          <a:lnTo>
                            <a:pt x="9759" y="12326"/>
                          </a:lnTo>
                          <a:lnTo>
                            <a:pt x="8715" y="10895"/>
                          </a:lnTo>
                          <a:lnTo>
                            <a:pt x="8514" y="10696"/>
                          </a:lnTo>
                          <a:lnTo>
                            <a:pt x="7470" y="9662"/>
                          </a:lnTo>
                          <a:lnTo>
                            <a:pt x="6827" y="9264"/>
                          </a:lnTo>
                          <a:lnTo>
                            <a:pt x="6225" y="9264"/>
                          </a:lnTo>
                          <a:lnTo>
                            <a:pt x="6426" y="8628"/>
                          </a:lnTo>
                          <a:lnTo>
                            <a:pt x="6225" y="8191"/>
                          </a:lnTo>
                          <a:lnTo>
                            <a:pt x="5823" y="7396"/>
                          </a:lnTo>
                          <a:lnTo>
                            <a:pt x="5382" y="6561"/>
                          </a:lnTo>
                          <a:lnTo>
                            <a:pt x="4337" y="6402"/>
                          </a:lnTo>
                          <a:lnTo>
                            <a:pt x="3534" y="6402"/>
                          </a:lnTo>
                          <a:lnTo>
                            <a:pt x="2691" y="6561"/>
                          </a:lnTo>
                          <a:lnTo>
                            <a:pt x="2048" y="7396"/>
                          </a:lnTo>
                          <a:lnTo>
                            <a:pt x="1888" y="7396"/>
                          </a:lnTo>
                          <a:lnTo>
                            <a:pt x="1888" y="6958"/>
                          </a:lnTo>
                          <a:lnTo>
                            <a:pt x="2048" y="6561"/>
                          </a:lnTo>
                          <a:lnTo>
                            <a:pt x="1446" y="6561"/>
                          </a:lnTo>
                          <a:lnTo>
                            <a:pt x="803" y="6402"/>
                          </a:lnTo>
                          <a:lnTo>
                            <a:pt x="402" y="4692"/>
                          </a:lnTo>
                          <a:lnTo>
                            <a:pt x="0" y="4294"/>
                          </a:lnTo>
                          <a:lnTo>
                            <a:pt x="803" y="4294"/>
                          </a:lnTo>
                          <a:lnTo>
                            <a:pt x="402" y="2664"/>
                          </a:lnTo>
                          <a:lnTo>
                            <a:pt x="803" y="2664"/>
                          </a:lnTo>
                          <a:lnTo>
                            <a:pt x="1888" y="2266"/>
                          </a:lnTo>
                          <a:lnTo>
                            <a:pt x="2048" y="2664"/>
                          </a:lnTo>
                          <a:lnTo>
                            <a:pt x="2691" y="2028"/>
                          </a:lnTo>
                          <a:lnTo>
                            <a:pt x="4177" y="2266"/>
                          </a:lnTo>
                          <a:lnTo>
                            <a:pt x="4337" y="2028"/>
                          </a:lnTo>
                          <a:lnTo>
                            <a:pt x="4337" y="1431"/>
                          </a:lnTo>
                          <a:lnTo>
                            <a:pt x="4779" y="1431"/>
                          </a:lnTo>
                          <a:lnTo>
                            <a:pt x="5181" y="1630"/>
                          </a:lnTo>
                          <a:lnTo>
                            <a:pt x="5382" y="1630"/>
                          </a:lnTo>
                          <a:lnTo>
                            <a:pt x="5823" y="2028"/>
                          </a:lnTo>
                          <a:lnTo>
                            <a:pt x="5823" y="1431"/>
                          </a:lnTo>
                          <a:lnTo>
                            <a:pt x="6225" y="1431"/>
                          </a:lnTo>
                          <a:lnTo>
                            <a:pt x="6426" y="636"/>
                          </a:lnTo>
                          <a:close/>
                        </a:path>
                      </a:pathLst>
                    </a:custGeom>
                    <a:solidFill>
                      <a:srgbClr val="3A8BFF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21" name="Freeform 273">
                      <a:extLst>
                        <a:ext uri="{FF2B5EF4-FFF2-40B4-BE49-F238E27FC236}">
                          <a16:creationId xmlns:a16="http://schemas.microsoft.com/office/drawing/2014/main" id="{BD2ABE5A-8B5B-E3A0-EF3D-7C4C5272994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50224" y="3520371"/>
                      <a:ext cx="72479" cy="45300"/>
                    </a:xfrm>
                    <a:custGeom>
                      <a:avLst/>
                      <a:gdLst>
                        <a:gd name="T0" fmla="*/ 18167 w 20000"/>
                        <a:gd name="T1" fmla="*/ 19730 h 20000"/>
                        <a:gd name="T2" fmla="*/ 13833 w 20000"/>
                        <a:gd name="T3" fmla="*/ 18108 h 20000"/>
                        <a:gd name="T4" fmla="*/ 12000 w 20000"/>
                        <a:gd name="T5" fmla="*/ 15405 h 20000"/>
                        <a:gd name="T6" fmla="*/ 8667 w 20000"/>
                        <a:gd name="T7" fmla="*/ 12703 h 20000"/>
                        <a:gd name="T8" fmla="*/ 2667 w 20000"/>
                        <a:gd name="T9" fmla="*/ 8378 h 20000"/>
                        <a:gd name="T10" fmla="*/ 0 w 20000"/>
                        <a:gd name="T11" fmla="*/ 7027 h 20000"/>
                        <a:gd name="T12" fmla="*/ 0 w 20000"/>
                        <a:gd name="T13" fmla="*/ 1622 h 20000"/>
                        <a:gd name="T14" fmla="*/ 1833 w 20000"/>
                        <a:gd name="T15" fmla="*/ 0 h 20000"/>
                        <a:gd name="T16" fmla="*/ 2667 w 20000"/>
                        <a:gd name="T17" fmla="*/ 1622 h 20000"/>
                        <a:gd name="T18" fmla="*/ 4500 w 20000"/>
                        <a:gd name="T19" fmla="*/ 0 h 20000"/>
                        <a:gd name="T20" fmla="*/ 5167 w 20000"/>
                        <a:gd name="T21" fmla="*/ 0 h 20000"/>
                        <a:gd name="T22" fmla="*/ 9500 w 20000"/>
                        <a:gd name="T23" fmla="*/ 1622 h 20000"/>
                        <a:gd name="T24" fmla="*/ 19833 w 20000"/>
                        <a:gd name="T25" fmla="*/ 0 h 20000"/>
                        <a:gd name="T26" fmla="*/ 19833 w 20000"/>
                        <a:gd name="T27" fmla="*/ 4324 h 20000"/>
                        <a:gd name="T28" fmla="*/ 18167 w 20000"/>
                        <a:gd name="T29" fmla="*/ 8378 h 20000"/>
                        <a:gd name="T30" fmla="*/ 19833 w 20000"/>
                        <a:gd name="T31" fmla="*/ 15405 h 20000"/>
                        <a:gd name="T32" fmla="*/ 18167 w 20000"/>
                        <a:gd name="T33" fmla="*/ 1973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8167" y="19730"/>
                          </a:moveTo>
                          <a:lnTo>
                            <a:pt x="13833" y="18108"/>
                          </a:lnTo>
                          <a:lnTo>
                            <a:pt x="12000" y="15405"/>
                          </a:lnTo>
                          <a:lnTo>
                            <a:pt x="8667" y="12703"/>
                          </a:lnTo>
                          <a:lnTo>
                            <a:pt x="2667" y="8378"/>
                          </a:lnTo>
                          <a:lnTo>
                            <a:pt x="0" y="7027"/>
                          </a:lnTo>
                          <a:lnTo>
                            <a:pt x="0" y="1622"/>
                          </a:lnTo>
                          <a:lnTo>
                            <a:pt x="1833" y="0"/>
                          </a:lnTo>
                          <a:lnTo>
                            <a:pt x="2667" y="1622"/>
                          </a:lnTo>
                          <a:lnTo>
                            <a:pt x="4500" y="0"/>
                          </a:lnTo>
                          <a:lnTo>
                            <a:pt x="5167" y="0"/>
                          </a:lnTo>
                          <a:lnTo>
                            <a:pt x="9500" y="1622"/>
                          </a:lnTo>
                          <a:lnTo>
                            <a:pt x="19833" y="0"/>
                          </a:lnTo>
                          <a:lnTo>
                            <a:pt x="19833" y="4324"/>
                          </a:lnTo>
                          <a:lnTo>
                            <a:pt x="18167" y="8378"/>
                          </a:lnTo>
                          <a:lnTo>
                            <a:pt x="19833" y="15405"/>
                          </a:lnTo>
                          <a:lnTo>
                            <a:pt x="18167" y="19730"/>
                          </a:lnTo>
                          <a:close/>
                        </a:path>
                      </a:pathLst>
                    </a:custGeom>
                    <a:solidFill>
                      <a:srgbClr val="3A8BFF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22" name="Freeform 272">
                      <a:extLst>
                        <a:ext uri="{FF2B5EF4-FFF2-40B4-BE49-F238E27FC236}">
                          <a16:creationId xmlns:a16="http://schemas.microsoft.com/office/drawing/2014/main" id="{F46EB17C-4D87-8A1C-530C-0DA3ABB3003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35465" y="3423731"/>
                      <a:ext cx="45300" cy="72479"/>
                    </a:xfrm>
                    <a:custGeom>
                      <a:avLst/>
                      <a:gdLst>
                        <a:gd name="T0" fmla="*/ 8378 w 20000"/>
                        <a:gd name="T1" fmla="*/ 19833 h 20000"/>
                        <a:gd name="T2" fmla="*/ 4324 w 20000"/>
                        <a:gd name="T3" fmla="*/ 18167 h 20000"/>
                        <a:gd name="T4" fmla="*/ 4324 w 20000"/>
                        <a:gd name="T5" fmla="*/ 13667 h 20000"/>
                        <a:gd name="T6" fmla="*/ 4324 w 20000"/>
                        <a:gd name="T7" fmla="*/ 13000 h 20000"/>
                        <a:gd name="T8" fmla="*/ 4324 w 20000"/>
                        <a:gd name="T9" fmla="*/ 9500 h 20000"/>
                        <a:gd name="T10" fmla="*/ 4324 w 20000"/>
                        <a:gd name="T11" fmla="*/ 8500 h 20000"/>
                        <a:gd name="T12" fmla="*/ 0 w 20000"/>
                        <a:gd name="T13" fmla="*/ 4333 h 20000"/>
                        <a:gd name="T14" fmla="*/ 1622 w 20000"/>
                        <a:gd name="T15" fmla="*/ 2667 h 20000"/>
                        <a:gd name="T16" fmla="*/ 4324 w 20000"/>
                        <a:gd name="T17" fmla="*/ 2667 h 20000"/>
                        <a:gd name="T18" fmla="*/ 12703 w 20000"/>
                        <a:gd name="T19" fmla="*/ 0 h 20000"/>
                        <a:gd name="T20" fmla="*/ 15676 w 20000"/>
                        <a:gd name="T21" fmla="*/ 0 h 20000"/>
                        <a:gd name="T22" fmla="*/ 19730 w 20000"/>
                        <a:gd name="T23" fmla="*/ 6167 h 20000"/>
                        <a:gd name="T24" fmla="*/ 18378 w 20000"/>
                        <a:gd name="T25" fmla="*/ 6833 h 20000"/>
                        <a:gd name="T26" fmla="*/ 18378 w 20000"/>
                        <a:gd name="T27" fmla="*/ 8500 h 20000"/>
                        <a:gd name="T28" fmla="*/ 15676 w 20000"/>
                        <a:gd name="T29" fmla="*/ 18167 h 20000"/>
                        <a:gd name="T30" fmla="*/ 11622 w 20000"/>
                        <a:gd name="T31" fmla="*/ 16333 h 20000"/>
                        <a:gd name="T32" fmla="*/ 8378 w 20000"/>
                        <a:gd name="T33" fmla="*/ 19833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8378" y="19833"/>
                          </a:moveTo>
                          <a:lnTo>
                            <a:pt x="4324" y="18167"/>
                          </a:lnTo>
                          <a:lnTo>
                            <a:pt x="4324" y="13667"/>
                          </a:lnTo>
                          <a:lnTo>
                            <a:pt x="4324" y="13000"/>
                          </a:lnTo>
                          <a:lnTo>
                            <a:pt x="4324" y="9500"/>
                          </a:lnTo>
                          <a:lnTo>
                            <a:pt x="4324" y="8500"/>
                          </a:lnTo>
                          <a:lnTo>
                            <a:pt x="0" y="4333"/>
                          </a:lnTo>
                          <a:lnTo>
                            <a:pt x="1622" y="2667"/>
                          </a:lnTo>
                          <a:lnTo>
                            <a:pt x="4324" y="2667"/>
                          </a:lnTo>
                          <a:lnTo>
                            <a:pt x="12703" y="0"/>
                          </a:lnTo>
                          <a:lnTo>
                            <a:pt x="15676" y="0"/>
                          </a:lnTo>
                          <a:lnTo>
                            <a:pt x="19730" y="6167"/>
                          </a:lnTo>
                          <a:lnTo>
                            <a:pt x="18378" y="6833"/>
                          </a:lnTo>
                          <a:lnTo>
                            <a:pt x="18378" y="8500"/>
                          </a:lnTo>
                          <a:lnTo>
                            <a:pt x="15676" y="18167"/>
                          </a:lnTo>
                          <a:lnTo>
                            <a:pt x="11622" y="16333"/>
                          </a:lnTo>
                          <a:lnTo>
                            <a:pt x="8378" y="19833"/>
                          </a:lnTo>
                          <a:close/>
                        </a:path>
                      </a:pathLst>
                    </a:custGeom>
                    <a:solidFill>
                      <a:srgbClr val="3A8BFF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23" name="Freeform 246">
                      <a:extLst>
                        <a:ext uri="{FF2B5EF4-FFF2-40B4-BE49-F238E27FC236}">
                          <a16:creationId xmlns:a16="http://schemas.microsoft.com/office/drawing/2014/main" id="{8B76465C-D68E-F417-469E-771ED68CE50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83979" y="3389002"/>
                      <a:ext cx="86069" cy="166099"/>
                    </a:xfrm>
                    <a:custGeom>
                      <a:avLst/>
                      <a:gdLst>
                        <a:gd name="T0" fmla="*/ 4366 w 20000"/>
                        <a:gd name="T1" fmla="*/ 0 h 20000"/>
                        <a:gd name="T2" fmla="*/ 5915 w 20000"/>
                        <a:gd name="T3" fmla="*/ 436 h 20000"/>
                        <a:gd name="T4" fmla="*/ 8169 w 20000"/>
                        <a:gd name="T5" fmla="*/ 0 h 20000"/>
                        <a:gd name="T6" fmla="*/ 9577 w 20000"/>
                        <a:gd name="T7" fmla="*/ 1164 h 20000"/>
                        <a:gd name="T8" fmla="*/ 11831 w 20000"/>
                        <a:gd name="T9" fmla="*/ 1164 h 20000"/>
                        <a:gd name="T10" fmla="*/ 14085 w 20000"/>
                        <a:gd name="T11" fmla="*/ 1164 h 20000"/>
                        <a:gd name="T12" fmla="*/ 16901 w 20000"/>
                        <a:gd name="T13" fmla="*/ 1164 h 20000"/>
                        <a:gd name="T14" fmla="*/ 19014 w 20000"/>
                        <a:gd name="T15" fmla="*/ 1891 h 20000"/>
                        <a:gd name="T16" fmla="*/ 19859 w 20000"/>
                        <a:gd name="T17" fmla="*/ 2255 h 20000"/>
                        <a:gd name="T18" fmla="*/ 16901 w 20000"/>
                        <a:gd name="T19" fmla="*/ 4873 h 20000"/>
                        <a:gd name="T20" fmla="*/ 16901 w 20000"/>
                        <a:gd name="T21" fmla="*/ 6836 h 20000"/>
                        <a:gd name="T22" fmla="*/ 15493 w 20000"/>
                        <a:gd name="T23" fmla="*/ 9818 h 20000"/>
                        <a:gd name="T24" fmla="*/ 13239 w 20000"/>
                        <a:gd name="T25" fmla="*/ 9818 h 20000"/>
                        <a:gd name="T26" fmla="*/ 14085 w 20000"/>
                        <a:gd name="T27" fmla="*/ 12073 h 20000"/>
                        <a:gd name="T28" fmla="*/ 14085 w 20000"/>
                        <a:gd name="T29" fmla="*/ 12800 h 20000"/>
                        <a:gd name="T30" fmla="*/ 14085 w 20000"/>
                        <a:gd name="T31" fmla="*/ 13891 h 20000"/>
                        <a:gd name="T32" fmla="*/ 15493 w 20000"/>
                        <a:gd name="T33" fmla="*/ 15055 h 20000"/>
                        <a:gd name="T34" fmla="*/ 15493 w 20000"/>
                        <a:gd name="T35" fmla="*/ 15782 h 20000"/>
                        <a:gd name="T36" fmla="*/ 13239 w 20000"/>
                        <a:gd name="T37" fmla="*/ 16945 h 20000"/>
                        <a:gd name="T38" fmla="*/ 13239 w 20000"/>
                        <a:gd name="T39" fmla="*/ 19200 h 20000"/>
                        <a:gd name="T40" fmla="*/ 8169 w 20000"/>
                        <a:gd name="T41" fmla="*/ 19927 h 20000"/>
                        <a:gd name="T42" fmla="*/ 5915 w 20000"/>
                        <a:gd name="T43" fmla="*/ 19200 h 20000"/>
                        <a:gd name="T44" fmla="*/ 2254 w 20000"/>
                        <a:gd name="T45" fmla="*/ 19200 h 20000"/>
                        <a:gd name="T46" fmla="*/ 3803 w 20000"/>
                        <a:gd name="T47" fmla="*/ 18036 h 20000"/>
                        <a:gd name="T48" fmla="*/ 3803 w 20000"/>
                        <a:gd name="T49" fmla="*/ 14691 h 20000"/>
                        <a:gd name="T50" fmla="*/ 3803 w 20000"/>
                        <a:gd name="T51" fmla="*/ 13891 h 20000"/>
                        <a:gd name="T52" fmla="*/ 2254 w 20000"/>
                        <a:gd name="T53" fmla="*/ 13891 h 20000"/>
                        <a:gd name="T54" fmla="*/ 2254 w 20000"/>
                        <a:gd name="T55" fmla="*/ 13091 h 20000"/>
                        <a:gd name="T56" fmla="*/ 0 w 20000"/>
                        <a:gd name="T57" fmla="*/ 13091 h 20000"/>
                        <a:gd name="T58" fmla="*/ 1549 w 20000"/>
                        <a:gd name="T59" fmla="*/ 10909 h 20000"/>
                        <a:gd name="T60" fmla="*/ 2254 w 20000"/>
                        <a:gd name="T61" fmla="*/ 10109 h 20000"/>
                        <a:gd name="T62" fmla="*/ 5915 w 20000"/>
                        <a:gd name="T63" fmla="*/ 5236 h 20000"/>
                        <a:gd name="T64" fmla="*/ 4366 w 20000"/>
                        <a:gd name="T65" fmla="*/ 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4366" y="0"/>
                          </a:moveTo>
                          <a:lnTo>
                            <a:pt x="5915" y="436"/>
                          </a:lnTo>
                          <a:lnTo>
                            <a:pt x="8169" y="0"/>
                          </a:lnTo>
                          <a:lnTo>
                            <a:pt x="9577" y="1164"/>
                          </a:lnTo>
                          <a:lnTo>
                            <a:pt x="11831" y="1164"/>
                          </a:lnTo>
                          <a:lnTo>
                            <a:pt x="14085" y="1164"/>
                          </a:lnTo>
                          <a:lnTo>
                            <a:pt x="16901" y="1164"/>
                          </a:lnTo>
                          <a:lnTo>
                            <a:pt x="19014" y="1891"/>
                          </a:lnTo>
                          <a:lnTo>
                            <a:pt x="19859" y="2255"/>
                          </a:lnTo>
                          <a:lnTo>
                            <a:pt x="16901" y="4873"/>
                          </a:lnTo>
                          <a:lnTo>
                            <a:pt x="16901" y="6836"/>
                          </a:lnTo>
                          <a:lnTo>
                            <a:pt x="15493" y="9818"/>
                          </a:lnTo>
                          <a:lnTo>
                            <a:pt x="13239" y="9818"/>
                          </a:lnTo>
                          <a:lnTo>
                            <a:pt x="14085" y="12073"/>
                          </a:lnTo>
                          <a:lnTo>
                            <a:pt x="14085" y="12800"/>
                          </a:lnTo>
                          <a:lnTo>
                            <a:pt x="14085" y="13891"/>
                          </a:lnTo>
                          <a:lnTo>
                            <a:pt x="15493" y="15055"/>
                          </a:lnTo>
                          <a:lnTo>
                            <a:pt x="15493" y="15782"/>
                          </a:lnTo>
                          <a:lnTo>
                            <a:pt x="13239" y="16945"/>
                          </a:lnTo>
                          <a:lnTo>
                            <a:pt x="13239" y="19200"/>
                          </a:lnTo>
                          <a:lnTo>
                            <a:pt x="8169" y="19927"/>
                          </a:lnTo>
                          <a:lnTo>
                            <a:pt x="5915" y="19200"/>
                          </a:lnTo>
                          <a:lnTo>
                            <a:pt x="2254" y="19200"/>
                          </a:lnTo>
                          <a:lnTo>
                            <a:pt x="3803" y="18036"/>
                          </a:lnTo>
                          <a:lnTo>
                            <a:pt x="3803" y="14691"/>
                          </a:lnTo>
                          <a:lnTo>
                            <a:pt x="3803" y="13891"/>
                          </a:lnTo>
                          <a:lnTo>
                            <a:pt x="2254" y="13891"/>
                          </a:lnTo>
                          <a:lnTo>
                            <a:pt x="2254" y="13091"/>
                          </a:lnTo>
                          <a:lnTo>
                            <a:pt x="0" y="13091"/>
                          </a:lnTo>
                          <a:lnTo>
                            <a:pt x="1549" y="10909"/>
                          </a:lnTo>
                          <a:lnTo>
                            <a:pt x="2254" y="10109"/>
                          </a:lnTo>
                          <a:lnTo>
                            <a:pt x="5915" y="5236"/>
                          </a:lnTo>
                          <a:lnTo>
                            <a:pt x="4366" y="0"/>
                          </a:lnTo>
                          <a:close/>
                        </a:path>
                      </a:pathLst>
                    </a:custGeom>
                    <a:solidFill>
                      <a:srgbClr val="3A8BFF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24" name="Freeform 256">
                      <a:extLst>
                        <a:ext uri="{FF2B5EF4-FFF2-40B4-BE49-F238E27FC236}">
                          <a16:creationId xmlns:a16="http://schemas.microsoft.com/office/drawing/2014/main" id="{79974D9A-015E-A659-84B3-D7E7F694306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94549" y="3339172"/>
                      <a:ext cx="320118" cy="247638"/>
                    </a:xfrm>
                    <a:custGeom>
                      <a:avLst/>
                      <a:gdLst>
                        <a:gd name="T0" fmla="*/ 12703 w 20000"/>
                        <a:gd name="T1" fmla="*/ 2005 h 20000"/>
                        <a:gd name="T2" fmla="*/ 15879 w 20000"/>
                        <a:gd name="T3" fmla="*/ 2787 h 20000"/>
                        <a:gd name="T4" fmla="*/ 16824 w 20000"/>
                        <a:gd name="T5" fmla="*/ 2787 h 20000"/>
                        <a:gd name="T6" fmla="*/ 18034 w 20000"/>
                        <a:gd name="T7" fmla="*/ 3276 h 20000"/>
                        <a:gd name="T8" fmla="*/ 19584 w 20000"/>
                        <a:gd name="T9" fmla="*/ 3276 h 20000"/>
                        <a:gd name="T10" fmla="*/ 19584 w 20000"/>
                        <a:gd name="T11" fmla="*/ 4010 h 20000"/>
                        <a:gd name="T12" fmla="*/ 18979 w 20000"/>
                        <a:gd name="T13" fmla="*/ 5575 h 20000"/>
                        <a:gd name="T14" fmla="*/ 16824 w 20000"/>
                        <a:gd name="T15" fmla="*/ 6797 h 20000"/>
                        <a:gd name="T16" fmla="*/ 15879 w 20000"/>
                        <a:gd name="T17" fmla="*/ 7286 h 20000"/>
                        <a:gd name="T18" fmla="*/ 15274 w 20000"/>
                        <a:gd name="T19" fmla="*/ 9340 h 20000"/>
                        <a:gd name="T20" fmla="*/ 14329 w 20000"/>
                        <a:gd name="T21" fmla="*/ 11589 h 20000"/>
                        <a:gd name="T22" fmla="*/ 14858 w 20000"/>
                        <a:gd name="T23" fmla="*/ 13399 h 20000"/>
                        <a:gd name="T24" fmla="*/ 13724 w 20000"/>
                        <a:gd name="T25" fmla="*/ 14670 h 20000"/>
                        <a:gd name="T26" fmla="*/ 13308 w 20000"/>
                        <a:gd name="T27" fmla="*/ 15892 h 20000"/>
                        <a:gd name="T28" fmla="*/ 12136 w 20000"/>
                        <a:gd name="T29" fmla="*/ 16186 h 20000"/>
                        <a:gd name="T30" fmla="*/ 11153 w 20000"/>
                        <a:gd name="T31" fmla="*/ 18191 h 20000"/>
                        <a:gd name="T32" fmla="*/ 10397 w 20000"/>
                        <a:gd name="T33" fmla="*/ 17946 h 20000"/>
                        <a:gd name="T34" fmla="*/ 9792 w 20000"/>
                        <a:gd name="T35" fmla="*/ 18191 h 20000"/>
                        <a:gd name="T36" fmla="*/ 8809 w 20000"/>
                        <a:gd name="T37" fmla="*/ 18191 h 20000"/>
                        <a:gd name="T38" fmla="*/ 7259 w 20000"/>
                        <a:gd name="T39" fmla="*/ 18680 h 20000"/>
                        <a:gd name="T40" fmla="*/ 5671 w 20000"/>
                        <a:gd name="T41" fmla="*/ 19951 h 20000"/>
                        <a:gd name="T42" fmla="*/ 4121 w 20000"/>
                        <a:gd name="T43" fmla="*/ 18191 h 20000"/>
                        <a:gd name="T44" fmla="*/ 3176 w 20000"/>
                        <a:gd name="T45" fmla="*/ 16968 h 20000"/>
                        <a:gd name="T46" fmla="*/ 2949 w 20000"/>
                        <a:gd name="T47" fmla="*/ 15403 h 20000"/>
                        <a:gd name="T48" fmla="*/ 3554 w 20000"/>
                        <a:gd name="T49" fmla="*/ 14181 h 20000"/>
                        <a:gd name="T50" fmla="*/ 3176 w 20000"/>
                        <a:gd name="T51" fmla="*/ 12665 h 20000"/>
                        <a:gd name="T52" fmla="*/ 2949 w 20000"/>
                        <a:gd name="T53" fmla="*/ 10611 h 20000"/>
                        <a:gd name="T54" fmla="*/ 3932 w 20000"/>
                        <a:gd name="T55" fmla="*/ 8606 h 20000"/>
                        <a:gd name="T56" fmla="*/ 4726 w 20000"/>
                        <a:gd name="T57" fmla="*/ 5575 h 20000"/>
                        <a:gd name="T58" fmla="*/ 3932 w 20000"/>
                        <a:gd name="T59" fmla="*/ 4792 h 20000"/>
                        <a:gd name="T60" fmla="*/ 2571 w 20000"/>
                        <a:gd name="T61" fmla="*/ 4792 h 20000"/>
                        <a:gd name="T62" fmla="*/ 1588 w 20000"/>
                        <a:gd name="T63" fmla="*/ 4010 h 20000"/>
                        <a:gd name="T64" fmla="*/ 605 w 20000"/>
                        <a:gd name="T65" fmla="*/ 4010 h 20000"/>
                        <a:gd name="T66" fmla="*/ 605 w 20000"/>
                        <a:gd name="T67" fmla="*/ 2787 h 20000"/>
                        <a:gd name="T68" fmla="*/ 416 w 20000"/>
                        <a:gd name="T69" fmla="*/ 2298 h 20000"/>
                        <a:gd name="T70" fmla="*/ 605 w 20000"/>
                        <a:gd name="T71" fmla="*/ 782 h 20000"/>
                        <a:gd name="T72" fmla="*/ 1588 w 20000"/>
                        <a:gd name="T73" fmla="*/ 196 h 20000"/>
                        <a:gd name="T74" fmla="*/ 2949 w 20000"/>
                        <a:gd name="T75" fmla="*/ 196 h 20000"/>
                        <a:gd name="T76" fmla="*/ 5482 w 20000"/>
                        <a:gd name="T77" fmla="*/ 196 h 20000"/>
                        <a:gd name="T78" fmla="*/ 8809 w 20000"/>
                        <a:gd name="T79" fmla="*/ 782 h 20000"/>
                        <a:gd name="T80" fmla="*/ 12136 w 20000"/>
                        <a:gd name="T81" fmla="*/ 782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2136" y="782"/>
                          </a:moveTo>
                          <a:lnTo>
                            <a:pt x="12703" y="2005"/>
                          </a:lnTo>
                          <a:lnTo>
                            <a:pt x="14858" y="2787"/>
                          </a:lnTo>
                          <a:lnTo>
                            <a:pt x="15879" y="2787"/>
                          </a:lnTo>
                          <a:lnTo>
                            <a:pt x="15879" y="2298"/>
                          </a:lnTo>
                          <a:lnTo>
                            <a:pt x="16824" y="2787"/>
                          </a:lnTo>
                          <a:lnTo>
                            <a:pt x="17429" y="3521"/>
                          </a:lnTo>
                          <a:lnTo>
                            <a:pt x="18034" y="3276"/>
                          </a:lnTo>
                          <a:lnTo>
                            <a:pt x="18979" y="3521"/>
                          </a:lnTo>
                          <a:lnTo>
                            <a:pt x="19584" y="3276"/>
                          </a:lnTo>
                          <a:lnTo>
                            <a:pt x="19962" y="3521"/>
                          </a:lnTo>
                          <a:lnTo>
                            <a:pt x="19584" y="4010"/>
                          </a:lnTo>
                          <a:lnTo>
                            <a:pt x="19584" y="4792"/>
                          </a:lnTo>
                          <a:lnTo>
                            <a:pt x="18979" y="5575"/>
                          </a:lnTo>
                          <a:lnTo>
                            <a:pt x="18034" y="6797"/>
                          </a:lnTo>
                          <a:lnTo>
                            <a:pt x="16824" y="6797"/>
                          </a:lnTo>
                          <a:lnTo>
                            <a:pt x="16257" y="7286"/>
                          </a:lnTo>
                          <a:lnTo>
                            <a:pt x="15879" y="7286"/>
                          </a:lnTo>
                          <a:lnTo>
                            <a:pt x="15879" y="8606"/>
                          </a:lnTo>
                          <a:lnTo>
                            <a:pt x="15274" y="9340"/>
                          </a:lnTo>
                          <a:lnTo>
                            <a:pt x="13913" y="10856"/>
                          </a:lnTo>
                          <a:lnTo>
                            <a:pt x="14329" y="11589"/>
                          </a:lnTo>
                          <a:lnTo>
                            <a:pt x="14858" y="12861"/>
                          </a:lnTo>
                          <a:lnTo>
                            <a:pt x="14858" y="13399"/>
                          </a:lnTo>
                          <a:lnTo>
                            <a:pt x="14329" y="13888"/>
                          </a:lnTo>
                          <a:lnTo>
                            <a:pt x="13724" y="14670"/>
                          </a:lnTo>
                          <a:lnTo>
                            <a:pt x="13308" y="15403"/>
                          </a:lnTo>
                          <a:lnTo>
                            <a:pt x="13308" y="15892"/>
                          </a:lnTo>
                          <a:lnTo>
                            <a:pt x="12930" y="16186"/>
                          </a:lnTo>
                          <a:lnTo>
                            <a:pt x="12136" y="16186"/>
                          </a:lnTo>
                          <a:lnTo>
                            <a:pt x="11380" y="16968"/>
                          </a:lnTo>
                          <a:lnTo>
                            <a:pt x="11153" y="18191"/>
                          </a:lnTo>
                          <a:lnTo>
                            <a:pt x="10775" y="17946"/>
                          </a:lnTo>
                          <a:lnTo>
                            <a:pt x="10397" y="17946"/>
                          </a:lnTo>
                          <a:lnTo>
                            <a:pt x="10208" y="18191"/>
                          </a:lnTo>
                          <a:lnTo>
                            <a:pt x="9792" y="18191"/>
                          </a:lnTo>
                          <a:lnTo>
                            <a:pt x="9225" y="18191"/>
                          </a:lnTo>
                          <a:lnTo>
                            <a:pt x="8809" y="18191"/>
                          </a:lnTo>
                          <a:lnTo>
                            <a:pt x="8053" y="18191"/>
                          </a:lnTo>
                          <a:lnTo>
                            <a:pt x="7259" y="18680"/>
                          </a:lnTo>
                          <a:lnTo>
                            <a:pt x="6654" y="18680"/>
                          </a:lnTo>
                          <a:lnTo>
                            <a:pt x="5671" y="19951"/>
                          </a:lnTo>
                          <a:lnTo>
                            <a:pt x="4499" y="19218"/>
                          </a:lnTo>
                          <a:lnTo>
                            <a:pt x="4121" y="18191"/>
                          </a:lnTo>
                          <a:lnTo>
                            <a:pt x="4121" y="17457"/>
                          </a:lnTo>
                          <a:lnTo>
                            <a:pt x="3176" y="16968"/>
                          </a:lnTo>
                          <a:lnTo>
                            <a:pt x="2949" y="16968"/>
                          </a:lnTo>
                          <a:lnTo>
                            <a:pt x="2949" y="15403"/>
                          </a:lnTo>
                          <a:lnTo>
                            <a:pt x="3554" y="14670"/>
                          </a:lnTo>
                          <a:lnTo>
                            <a:pt x="3554" y="14181"/>
                          </a:lnTo>
                          <a:lnTo>
                            <a:pt x="3176" y="13399"/>
                          </a:lnTo>
                          <a:lnTo>
                            <a:pt x="3176" y="12665"/>
                          </a:lnTo>
                          <a:lnTo>
                            <a:pt x="3176" y="12176"/>
                          </a:lnTo>
                          <a:lnTo>
                            <a:pt x="2949" y="10611"/>
                          </a:lnTo>
                          <a:lnTo>
                            <a:pt x="3554" y="10611"/>
                          </a:lnTo>
                          <a:lnTo>
                            <a:pt x="3932" y="8606"/>
                          </a:lnTo>
                          <a:lnTo>
                            <a:pt x="3932" y="7286"/>
                          </a:lnTo>
                          <a:lnTo>
                            <a:pt x="4726" y="5575"/>
                          </a:lnTo>
                          <a:lnTo>
                            <a:pt x="4499" y="5281"/>
                          </a:lnTo>
                          <a:lnTo>
                            <a:pt x="3932" y="4792"/>
                          </a:lnTo>
                          <a:lnTo>
                            <a:pt x="3176" y="4792"/>
                          </a:lnTo>
                          <a:lnTo>
                            <a:pt x="2571" y="4792"/>
                          </a:lnTo>
                          <a:lnTo>
                            <a:pt x="1966" y="4792"/>
                          </a:lnTo>
                          <a:lnTo>
                            <a:pt x="1588" y="4010"/>
                          </a:lnTo>
                          <a:lnTo>
                            <a:pt x="1021" y="4303"/>
                          </a:lnTo>
                          <a:lnTo>
                            <a:pt x="605" y="4010"/>
                          </a:lnTo>
                          <a:lnTo>
                            <a:pt x="1021" y="3521"/>
                          </a:lnTo>
                          <a:lnTo>
                            <a:pt x="605" y="2787"/>
                          </a:lnTo>
                          <a:lnTo>
                            <a:pt x="416" y="2787"/>
                          </a:lnTo>
                          <a:lnTo>
                            <a:pt x="416" y="2298"/>
                          </a:lnTo>
                          <a:lnTo>
                            <a:pt x="0" y="978"/>
                          </a:lnTo>
                          <a:lnTo>
                            <a:pt x="605" y="782"/>
                          </a:lnTo>
                          <a:lnTo>
                            <a:pt x="1588" y="782"/>
                          </a:lnTo>
                          <a:lnTo>
                            <a:pt x="1588" y="196"/>
                          </a:lnTo>
                          <a:lnTo>
                            <a:pt x="2155" y="0"/>
                          </a:lnTo>
                          <a:lnTo>
                            <a:pt x="2949" y="196"/>
                          </a:lnTo>
                          <a:lnTo>
                            <a:pt x="4499" y="196"/>
                          </a:lnTo>
                          <a:lnTo>
                            <a:pt x="5482" y="196"/>
                          </a:lnTo>
                          <a:lnTo>
                            <a:pt x="7070" y="782"/>
                          </a:lnTo>
                          <a:lnTo>
                            <a:pt x="8809" y="782"/>
                          </a:lnTo>
                          <a:lnTo>
                            <a:pt x="10397" y="782"/>
                          </a:lnTo>
                          <a:lnTo>
                            <a:pt x="12136" y="782"/>
                          </a:lnTo>
                          <a:close/>
                        </a:path>
                      </a:pathLst>
                    </a:custGeom>
                    <a:solidFill>
                      <a:srgbClr val="3A8BFF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25" name="Freeform 251">
                      <a:extLst>
                        <a:ext uri="{FF2B5EF4-FFF2-40B4-BE49-F238E27FC236}">
                          <a16:creationId xmlns:a16="http://schemas.microsoft.com/office/drawing/2014/main" id="{57F4F21B-D25A-04A2-B67B-440AEF0BE10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94502" y="3389002"/>
                      <a:ext cx="492256" cy="197808"/>
                    </a:xfrm>
                    <a:custGeom>
                      <a:avLst/>
                      <a:gdLst>
                        <a:gd name="T0" fmla="*/ 1031 w 20000"/>
                        <a:gd name="T1" fmla="*/ 0 h 20000"/>
                        <a:gd name="T2" fmla="*/ 1767 w 20000"/>
                        <a:gd name="T3" fmla="*/ 367 h 20000"/>
                        <a:gd name="T4" fmla="*/ 2822 w 20000"/>
                        <a:gd name="T5" fmla="*/ 2875 h 20000"/>
                        <a:gd name="T6" fmla="*/ 4074 w 20000"/>
                        <a:gd name="T7" fmla="*/ 2875 h 20000"/>
                        <a:gd name="T8" fmla="*/ 5080 w 20000"/>
                        <a:gd name="T9" fmla="*/ 3486 h 20000"/>
                        <a:gd name="T10" fmla="*/ 5988 w 20000"/>
                        <a:gd name="T11" fmla="*/ 1896 h 20000"/>
                        <a:gd name="T12" fmla="*/ 7387 w 20000"/>
                        <a:gd name="T13" fmla="*/ 367 h 20000"/>
                        <a:gd name="T14" fmla="*/ 8785 w 20000"/>
                        <a:gd name="T15" fmla="*/ 0 h 20000"/>
                        <a:gd name="T16" fmla="*/ 9031 w 20000"/>
                        <a:gd name="T17" fmla="*/ 367 h 20000"/>
                        <a:gd name="T18" fmla="*/ 10037 w 20000"/>
                        <a:gd name="T19" fmla="*/ 1590 h 20000"/>
                        <a:gd name="T20" fmla="*/ 10699 w 20000"/>
                        <a:gd name="T21" fmla="*/ 1896 h 20000"/>
                        <a:gd name="T22" fmla="*/ 11706 w 20000"/>
                        <a:gd name="T23" fmla="*/ 3486 h 20000"/>
                        <a:gd name="T24" fmla="*/ 12344 w 20000"/>
                        <a:gd name="T25" fmla="*/ 3486 h 20000"/>
                        <a:gd name="T26" fmla="*/ 13988 w 20000"/>
                        <a:gd name="T27" fmla="*/ 3486 h 20000"/>
                        <a:gd name="T28" fmla="*/ 15755 w 20000"/>
                        <a:gd name="T29" fmla="*/ 1590 h 20000"/>
                        <a:gd name="T30" fmla="*/ 18061 w 20000"/>
                        <a:gd name="T31" fmla="*/ 2508 h 20000"/>
                        <a:gd name="T32" fmla="*/ 18307 w 20000"/>
                        <a:gd name="T33" fmla="*/ 5994 h 20000"/>
                        <a:gd name="T34" fmla="*/ 18822 w 20000"/>
                        <a:gd name="T35" fmla="*/ 8257 h 20000"/>
                        <a:gd name="T36" fmla="*/ 19460 w 20000"/>
                        <a:gd name="T37" fmla="*/ 12355 h 20000"/>
                        <a:gd name="T38" fmla="*/ 19706 w 20000"/>
                        <a:gd name="T39" fmla="*/ 14251 h 20000"/>
                        <a:gd name="T40" fmla="*/ 19460 w 20000"/>
                        <a:gd name="T41" fmla="*/ 15841 h 20000"/>
                        <a:gd name="T42" fmla="*/ 17816 w 20000"/>
                        <a:gd name="T43" fmla="*/ 14862 h 20000"/>
                        <a:gd name="T44" fmla="*/ 17055 w 20000"/>
                        <a:gd name="T45" fmla="*/ 15229 h 20000"/>
                        <a:gd name="T46" fmla="*/ 16147 w 20000"/>
                        <a:gd name="T47" fmla="*/ 15841 h 20000"/>
                        <a:gd name="T48" fmla="*/ 14748 w 20000"/>
                        <a:gd name="T49" fmla="*/ 17431 h 20000"/>
                        <a:gd name="T50" fmla="*/ 13104 w 20000"/>
                        <a:gd name="T51" fmla="*/ 16820 h 20000"/>
                        <a:gd name="T52" fmla="*/ 11951 w 20000"/>
                        <a:gd name="T53" fmla="*/ 17431 h 20000"/>
                        <a:gd name="T54" fmla="*/ 11436 w 20000"/>
                        <a:gd name="T55" fmla="*/ 16820 h 20000"/>
                        <a:gd name="T56" fmla="*/ 11436 w 20000"/>
                        <a:gd name="T57" fmla="*/ 19021 h 20000"/>
                        <a:gd name="T58" fmla="*/ 10798 w 20000"/>
                        <a:gd name="T59" fmla="*/ 19939 h 20000"/>
                        <a:gd name="T60" fmla="*/ 10429 w 20000"/>
                        <a:gd name="T61" fmla="*/ 18349 h 20000"/>
                        <a:gd name="T62" fmla="*/ 10699 w 20000"/>
                        <a:gd name="T63" fmla="*/ 16820 h 20000"/>
                        <a:gd name="T64" fmla="*/ 9031 w 20000"/>
                        <a:gd name="T65" fmla="*/ 16820 h 20000"/>
                        <a:gd name="T66" fmla="*/ 7387 w 20000"/>
                        <a:gd name="T67" fmla="*/ 19327 h 20000"/>
                        <a:gd name="T68" fmla="*/ 6626 w 20000"/>
                        <a:gd name="T69" fmla="*/ 18349 h 20000"/>
                        <a:gd name="T70" fmla="*/ 4982 w 20000"/>
                        <a:gd name="T71" fmla="*/ 17431 h 20000"/>
                        <a:gd name="T72" fmla="*/ 4712 w 20000"/>
                        <a:gd name="T73" fmla="*/ 19021 h 20000"/>
                        <a:gd name="T74" fmla="*/ 3436 w 20000"/>
                        <a:gd name="T75" fmla="*/ 19021 h 20000"/>
                        <a:gd name="T76" fmla="*/ 2675 w 20000"/>
                        <a:gd name="T77" fmla="*/ 17431 h 20000"/>
                        <a:gd name="T78" fmla="*/ 2307 w 20000"/>
                        <a:gd name="T79" fmla="*/ 17737 h 20000"/>
                        <a:gd name="T80" fmla="*/ 1669 w 20000"/>
                        <a:gd name="T81" fmla="*/ 17431 h 20000"/>
                        <a:gd name="T82" fmla="*/ 1399 w 20000"/>
                        <a:gd name="T83" fmla="*/ 16820 h 20000"/>
                        <a:gd name="T84" fmla="*/ 1669 w 20000"/>
                        <a:gd name="T85" fmla="*/ 16208 h 20000"/>
                        <a:gd name="T86" fmla="*/ 1276 w 20000"/>
                        <a:gd name="T87" fmla="*/ 15841 h 20000"/>
                        <a:gd name="T88" fmla="*/ 1276 w 20000"/>
                        <a:gd name="T89" fmla="*/ 13639 h 20000"/>
                        <a:gd name="T90" fmla="*/ 147 w 20000"/>
                        <a:gd name="T91" fmla="*/ 12722 h 20000"/>
                        <a:gd name="T92" fmla="*/ 147 w 20000"/>
                        <a:gd name="T93" fmla="*/ 11743 h 20000"/>
                        <a:gd name="T94" fmla="*/ 663 w 20000"/>
                        <a:gd name="T95" fmla="*/ 12355 h 20000"/>
                        <a:gd name="T96" fmla="*/ 761 w 20000"/>
                        <a:gd name="T97" fmla="*/ 11743 h 20000"/>
                        <a:gd name="T98" fmla="*/ 761 w 20000"/>
                        <a:gd name="T99" fmla="*/ 10765 h 20000"/>
                        <a:gd name="T100" fmla="*/ 761 w 20000"/>
                        <a:gd name="T101" fmla="*/ 8563 h 20000"/>
                        <a:gd name="T102" fmla="*/ 0 w 20000"/>
                        <a:gd name="T103" fmla="*/ 6972 h 20000"/>
                        <a:gd name="T104" fmla="*/ 1031 w 20000"/>
                        <a:gd name="T105" fmla="*/ 5749 h 20000"/>
                        <a:gd name="T106" fmla="*/ 1669 w 20000"/>
                        <a:gd name="T107" fmla="*/ 5749 h 20000"/>
                        <a:gd name="T108" fmla="*/ 2061 w 20000"/>
                        <a:gd name="T109" fmla="*/ 5749 h 20000"/>
                        <a:gd name="T110" fmla="*/ 2822 w 20000"/>
                        <a:gd name="T111" fmla="*/ 5076 h 20000"/>
                        <a:gd name="T112" fmla="*/ 3313 w 20000"/>
                        <a:gd name="T113" fmla="*/ 4098 h 20000"/>
                        <a:gd name="T114" fmla="*/ 1276 w 20000"/>
                        <a:gd name="T115" fmla="*/ 4098 h 20000"/>
                        <a:gd name="T116" fmla="*/ 393 w 20000"/>
                        <a:gd name="T117" fmla="*/ 5749 h 20000"/>
                        <a:gd name="T118" fmla="*/ 0 w 20000"/>
                        <a:gd name="T119" fmla="*/ 5749 h 20000"/>
                        <a:gd name="T120" fmla="*/ 0 w 20000"/>
                        <a:gd name="T121" fmla="*/ 4465 h 20000"/>
                        <a:gd name="T122" fmla="*/ 393 w 20000"/>
                        <a:gd name="T123" fmla="*/ 2875 h 20000"/>
                        <a:gd name="T124" fmla="*/ 663 w 20000"/>
                        <a:gd name="T125" fmla="*/ 1896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  <a:cxn ang="0">
                          <a:pos x="T124" y="T12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47" y="979"/>
                          </a:moveTo>
                          <a:lnTo>
                            <a:pt x="1031" y="0"/>
                          </a:lnTo>
                          <a:lnTo>
                            <a:pt x="1399" y="367"/>
                          </a:lnTo>
                          <a:lnTo>
                            <a:pt x="1767" y="367"/>
                          </a:lnTo>
                          <a:lnTo>
                            <a:pt x="1669" y="1590"/>
                          </a:lnTo>
                          <a:lnTo>
                            <a:pt x="2822" y="2875"/>
                          </a:lnTo>
                          <a:lnTo>
                            <a:pt x="3951" y="2875"/>
                          </a:lnTo>
                          <a:lnTo>
                            <a:pt x="4074" y="2875"/>
                          </a:lnTo>
                          <a:lnTo>
                            <a:pt x="4466" y="3486"/>
                          </a:lnTo>
                          <a:lnTo>
                            <a:pt x="5080" y="3486"/>
                          </a:lnTo>
                          <a:lnTo>
                            <a:pt x="5325" y="2508"/>
                          </a:lnTo>
                          <a:lnTo>
                            <a:pt x="5988" y="1896"/>
                          </a:lnTo>
                          <a:lnTo>
                            <a:pt x="6626" y="979"/>
                          </a:lnTo>
                          <a:lnTo>
                            <a:pt x="7387" y="367"/>
                          </a:lnTo>
                          <a:lnTo>
                            <a:pt x="8785" y="367"/>
                          </a:lnTo>
                          <a:lnTo>
                            <a:pt x="8785" y="0"/>
                          </a:lnTo>
                          <a:lnTo>
                            <a:pt x="9031" y="0"/>
                          </a:lnTo>
                          <a:lnTo>
                            <a:pt x="9031" y="367"/>
                          </a:lnTo>
                          <a:lnTo>
                            <a:pt x="9669" y="1590"/>
                          </a:lnTo>
                          <a:lnTo>
                            <a:pt x="10037" y="1590"/>
                          </a:lnTo>
                          <a:lnTo>
                            <a:pt x="10699" y="2508"/>
                          </a:lnTo>
                          <a:lnTo>
                            <a:pt x="10699" y="1896"/>
                          </a:lnTo>
                          <a:lnTo>
                            <a:pt x="10798" y="2508"/>
                          </a:lnTo>
                          <a:lnTo>
                            <a:pt x="11706" y="3486"/>
                          </a:lnTo>
                          <a:lnTo>
                            <a:pt x="11951" y="2875"/>
                          </a:lnTo>
                          <a:lnTo>
                            <a:pt x="12344" y="3486"/>
                          </a:lnTo>
                          <a:lnTo>
                            <a:pt x="13497" y="2875"/>
                          </a:lnTo>
                          <a:lnTo>
                            <a:pt x="13988" y="3486"/>
                          </a:lnTo>
                          <a:lnTo>
                            <a:pt x="15018" y="2875"/>
                          </a:lnTo>
                          <a:lnTo>
                            <a:pt x="15755" y="1590"/>
                          </a:lnTo>
                          <a:lnTo>
                            <a:pt x="17301" y="979"/>
                          </a:lnTo>
                          <a:lnTo>
                            <a:pt x="18061" y="2508"/>
                          </a:lnTo>
                          <a:lnTo>
                            <a:pt x="18307" y="4098"/>
                          </a:lnTo>
                          <a:lnTo>
                            <a:pt x="18307" y="5994"/>
                          </a:lnTo>
                          <a:lnTo>
                            <a:pt x="19337" y="6972"/>
                          </a:lnTo>
                          <a:lnTo>
                            <a:pt x="18822" y="8257"/>
                          </a:lnTo>
                          <a:lnTo>
                            <a:pt x="19337" y="10765"/>
                          </a:lnTo>
                          <a:lnTo>
                            <a:pt x="19460" y="12355"/>
                          </a:lnTo>
                          <a:lnTo>
                            <a:pt x="19460" y="12722"/>
                          </a:lnTo>
                          <a:lnTo>
                            <a:pt x="19706" y="14251"/>
                          </a:lnTo>
                          <a:lnTo>
                            <a:pt x="19975" y="15841"/>
                          </a:lnTo>
                          <a:lnTo>
                            <a:pt x="19460" y="15841"/>
                          </a:lnTo>
                          <a:lnTo>
                            <a:pt x="18429" y="15229"/>
                          </a:lnTo>
                          <a:lnTo>
                            <a:pt x="17816" y="14862"/>
                          </a:lnTo>
                          <a:lnTo>
                            <a:pt x="17301" y="15841"/>
                          </a:lnTo>
                          <a:lnTo>
                            <a:pt x="17055" y="15229"/>
                          </a:lnTo>
                          <a:lnTo>
                            <a:pt x="16663" y="15841"/>
                          </a:lnTo>
                          <a:lnTo>
                            <a:pt x="16147" y="15841"/>
                          </a:lnTo>
                          <a:lnTo>
                            <a:pt x="15656" y="15841"/>
                          </a:lnTo>
                          <a:lnTo>
                            <a:pt x="14748" y="17431"/>
                          </a:lnTo>
                          <a:lnTo>
                            <a:pt x="13988" y="17431"/>
                          </a:lnTo>
                          <a:lnTo>
                            <a:pt x="13104" y="16820"/>
                          </a:lnTo>
                          <a:lnTo>
                            <a:pt x="12466" y="17431"/>
                          </a:lnTo>
                          <a:lnTo>
                            <a:pt x="11951" y="17431"/>
                          </a:lnTo>
                          <a:lnTo>
                            <a:pt x="11706" y="16820"/>
                          </a:lnTo>
                          <a:lnTo>
                            <a:pt x="11436" y="16820"/>
                          </a:lnTo>
                          <a:lnTo>
                            <a:pt x="11436" y="18349"/>
                          </a:lnTo>
                          <a:lnTo>
                            <a:pt x="11436" y="19021"/>
                          </a:lnTo>
                          <a:lnTo>
                            <a:pt x="11337" y="19327"/>
                          </a:lnTo>
                          <a:lnTo>
                            <a:pt x="10798" y="19939"/>
                          </a:lnTo>
                          <a:lnTo>
                            <a:pt x="10699" y="19327"/>
                          </a:lnTo>
                          <a:lnTo>
                            <a:pt x="10429" y="18349"/>
                          </a:lnTo>
                          <a:lnTo>
                            <a:pt x="10699" y="17431"/>
                          </a:lnTo>
                          <a:lnTo>
                            <a:pt x="10699" y="16820"/>
                          </a:lnTo>
                          <a:lnTo>
                            <a:pt x="10037" y="17737"/>
                          </a:lnTo>
                          <a:lnTo>
                            <a:pt x="9031" y="16820"/>
                          </a:lnTo>
                          <a:lnTo>
                            <a:pt x="8393" y="19021"/>
                          </a:lnTo>
                          <a:lnTo>
                            <a:pt x="7387" y="19327"/>
                          </a:lnTo>
                          <a:lnTo>
                            <a:pt x="6748" y="19327"/>
                          </a:lnTo>
                          <a:lnTo>
                            <a:pt x="6626" y="18349"/>
                          </a:lnTo>
                          <a:lnTo>
                            <a:pt x="5472" y="17431"/>
                          </a:lnTo>
                          <a:lnTo>
                            <a:pt x="4982" y="17431"/>
                          </a:lnTo>
                          <a:lnTo>
                            <a:pt x="4982" y="19021"/>
                          </a:lnTo>
                          <a:lnTo>
                            <a:pt x="4712" y="19021"/>
                          </a:lnTo>
                          <a:lnTo>
                            <a:pt x="4074" y="19327"/>
                          </a:lnTo>
                          <a:lnTo>
                            <a:pt x="3436" y="19021"/>
                          </a:lnTo>
                          <a:lnTo>
                            <a:pt x="3313" y="17737"/>
                          </a:lnTo>
                          <a:lnTo>
                            <a:pt x="2675" y="17431"/>
                          </a:lnTo>
                          <a:lnTo>
                            <a:pt x="2429" y="17431"/>
                          </a:lnTo>
                          <a:lnTo>
                            <a:pt x="2307" y="17737"/>
                          </a:lnTo>
                          <a:lnTo>
                            <a:pt x="1669" y="17737"/>
                          </a:lnTo>
                          <a:lnTo>
                            <a:pt x="1669" y="17431"/>
                          </a:lnTo>
                          <a:lnTo>
                            <a:pt x="2429" y="16820"/>
                          </a:lnTo>
                          <a:lnTo>
                            <a:pt x="1399" y="16820"/>
                          </a:lnTo>
                          <a:lnTo>
                            <a:pt x="1276" y="16208"/>
                          </a:lnTo>
                          <a:lnTo>
                            <a:pt x="1669" y="16208"/>
                          </a:lnTo>
                          <a:lnTo>
                            <a:pt x="1669" y="15841"/>
                          </a:lnTo>
                          <a:lnTo>
                            <a:pt x="1276" y="15841"/>
                          </a:lnTo>
                          <a:lnTo>
                            <a:pt x="1276" y="14862"/>
                          </a:lnTo>
                          <a:lnTo>
                            <a:pt x="1276" y="13639"/>
                          </a:lnTo>
                          <a:lnTo>
                            <a:pt x="761" y="12722"/>
                          </a:lnTo>
                          <a:lnTo>
                            <a:pt x="147" y="12722"/>
                          </a:lnTo>
                          <a:lnTo>
                            <a:pt x="393" y="12355"/>
                          </a:lnTo>
                          <a:lnTo>
                            <a:pt x="147" y="11743"/>
                          </a:lnTo>
                          <a:lnTo>
                            <a:pt x="393" y="11743"/>
                          </a:lnTo>
                          <a:lnTo>
                            <a:pt x="663" y="12355"/>
                          </a:lnTo>
                          <a:lnTo>
                            <a:pt x="1031" y="12355"/>
                          </a:lnTo>
                          <a:lnTo>
                            <a:pt x="761" y="11743"/>
                          </a:lnTo>
                          <a:lnTo>
                            <a:pt x="1031" y="10765"/>
                          </a:lnTo>
                          <a:lnTo>
                            <a:pt x="761" y="10765"/>
                          </a:lnTo>
                          <a:lnTo>
                            <a:pt x="663" y="9480"/>
                          </a:lnTo>
                          <a:lnTo>
                            <a:pt x="761" y="8563"/>
                          </a:lnTo>
                          <a:lnTo>
                            <a:pt x="0" y="8563"/>
                          </a:lnTo>
                          <a:lnTo>
                            <a:pt x="0" y="6972"/>
                          </a:lnTo>
                          <a:lnTo>
                            <a:pt x="663" y="5994"/>
                          </a:lnTo>
                          <a:lnTo>
                            <a:pt x="1031" y="5749"/>
                          </a:lnTo>
                          <a:lnTo>
                            <a:pt x="1669" y="5994"/>
                          </a:lnTo>
                          <a:lnTo>
                            <a:pt x="1669" y="5749"/>
                          </a:lnTo>
                          <a:lnTo>
                            <a:pt x="1767" y="5076"/>
                          </a:lnTo>
                          <a:lnTo>
                            <a:pt x="2061" y="5749"/>
                          </a:lnTo>
                          <a:lnTo>
                            <a:pt x="2822" y="5749"/>
                          </a:lnTo>
                          <a:lnTo>
                            <a:pt x="2822" y="5076"/>
                          </a:lnTo>
                          <a:lnTo>
                            <a:pt x="3706" y="4098"/>
                          </a:lnTo>
                          <a:lnTo>
                            <a:pt x="3313" y="4098"/>
                          </a:lnTo>
                          <a:lnTo>
                            <a:pt x="2307" y="3486"/>
                          </a:lnTo>
                          <a:lnTo>
                            <a:pt x="1276" y="4098"/>
                          </a:lnTo>
                          <a:lnTo>
                            <a:pt x="1031" y="4465"/>
                          </a:lnTo>
                          <a:lnTo>
                            <a:pt x="393" y="5749"/>
                          </a:lnTo>
                          <a:lnTo>
                            <a:pt x="0" y="6606"/>
                          </a:lnTo>
                          <a:lnTo>
                            <a:pt x="0" y="5749"/>
                          </a:lnTo>
                          <a:lnTo>
                            <a:pt x="393" y="4465"/>
                          </a:lnTo>
                          <a:lnTo>
                            <a:pt x="0" y="4465"/>
                          </a:lnTo>
                          <a:lnTo>
                            <a:pt x="393" y="4098"/>
                          </a:lnTo>
                          <a:lnTo>
                            <a:pt x="393" y="2875"/>
                          </a:lnTo>
                          <a:lnTo>
                            <a:pt x="663" y="2508"/>
                          </a:lnTo>
                          <a:lnTo>
                            <a:pt x="663" y="1896"/>
                          </a:lnTo>
                          <a:lnTo>
                            <a:pt x="147" y="979"/>
                          </a:lnTo>
                          <a:close/>
                        </a:path>
                      </a:pathLst>
                    </a:custGeom>
                    <a:solidFill>
                      <a:srgbClr val="3A8BFF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26" name="Freeform 248">
                      <a:extLst>
                        <a:ext uri="{FF2B5EF4-FFF2-40B4-BE49-F238E27FC236}">
                          <a16:creationId xmlns:a16="http://schemas.microsoft.com/office/drawing/2014/main" id="{9D3A8E32-9473-5EB3-43A8-137B91A7313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41993" y="3398062"/>
                      <a:ext cx="169119" cy="172139"/>
                    </a:xfrm>
                    <a:custGeom>
                      <a:avLst/>
                      <a:gdLst>
                        <a:gd name="T0" fmla="*/ 13238 w 20000"/>
                        <a:gd name="T1" fmla="*/ 1123 h 20000"/>
                        <a:gd name="T2" fmla="*/ 15089 w 20000"/>
                        <a:gd name="T3" fmla="*/ 1825 h 20000"/>
                        <a:gd name="T4" fmla="*/ 18007 w 20000"/>
                        <a:gd name="T5" fmla="*/ 1825 h 20000"/>
                        <a:gd name="T6" fmla="*/ 18434 w 20000"/>
                        <a:gd name="T7" fmla="*/ 0 h 20000"/>
                        <a:gd name="T8" fmla="*/ 19929 w 20000"/>
                        <a:gd name="T9" fmla="*/ 1825 h 20000"/>
                        <a:gd name="T10" fmla="*/ 19146 w 20000"/>
                        <a:gd name="T11" fmla="*/ 3579 h 20000"/>
                        <a:gd name="T12" fmla="*/ 18007 w 20000"/>
                        <a:gd name="T13" fmla="*/ 4702 h 20000"/>
                        <a:gd name="T14" fmla="*/ 15089 w 20000"/>
                        <a:gd name="T15" fmla="*/ 3579 h 20000"/>
                        <a:gd name="T16" fmla="*/ 13238 w 20000"/>
                        <a:gd name="T17" fmla="*/ 3579 h 20000"/>
                        <a:gd name="T18" fmla="*/ 12171 w 20000"/>
                        <a:gd name="T19" fmla="*/ 4000 h 20000"/>
                        <a:gd name="T20" fmla="*/ 12171 w 20000"/>
                        <a:gd name="T21" fmla="*/ 6456 h 20000"/>
                        <a:gd name="T22" fmla="*/ 10605 w 20000"/>
                        <a:gd name="T23" fmla="*/ 5754 h 20000"/>
                        <a:gd name="T24" fmla="*/ 11459 w 20000"/>
                        <a:gd name="T25" fmla="*/ 6877 h 20000"/>
                        <a:gd name="T26" fmla="*/ 7687 w 20000"/>
                        <a:gd name="T27" fmla="*/ 5474 h 20000"/>
                        <a:gd name="T28" fmla="*/ 8470 w 20000"/>
                        <a:gd name="T29" fmla="*/ 4702 h 20000"/>
                        <a:gd name="T30" fmla="*/ 7402 w 20000"/>
                        <a:gd name="T31" fmla="*/ 6877 h 20000"/>
                        <a:gd name="T32" fmla="*/ 8470 w 20000"/>
                        <a:gd name="T33" fmla="*/ 11228 h 20000"/>
                        <a:gd name="T34" fmla="*/ 9181 w 20000"/>
                        <a:gd name="T35" fmla="*/ 11579 h 20000"/>
                        <a:gd name="T36" fmla="*/ 12171 w 20000"/>
                        <a:gd name="T37" fmla="*/ 15930 h 20000"/>
                        <a:gd name="T38" fmla="*/ 9181 w 20000"/>
                        <a:gd name="T39" fmla="*/ 15228 h 20000"/>
                        <a:gd name="T40" fmla="*/ 9609 w 20000"/>
                        <a:gd name="T41" fmla="*/ 17053 h 20000"/>
                        <a:gd name="T42" fmla="*/ 9609 w 20000"/>
                        <a:gd name="T43" fmla="*/ 18807 h 20000"/>
                        <a:gd name="T44" fmla="*/ 9609 w 20000"/>
                        <a:gd name="T45" fmla="*/ 19930 h 20000"/>
                        <a:gd name="T46" fmla="*/ 7687 w 20000"/>
                        <a:gd name="T47" fmla="*/ 19228 h 20000"/>
                        <a:gd name="T48" fmla="*/ 7402 w 20000"/>
                        <a:gd name="T49" fmla="*/ 19930 h 20000"/>
                        <a:gd name="T50" fmla="*/ 5480 w 20000"/>
                        <a:gd name="T51" fmla="*/ 18105 h 20000"/>
                        <a:gd name="T52" fmla="*/ 5480 w 20000"/>
                        <a:gd name="T53" fmla="*/ 18807 h 20000"/>
                        <a:gd name="T54" fmla="*/ 4769 w 20000"/>
                        <a:gd name="T55" fmla="*/ 16351 h 20000"/>
                        <a:gd name="T56" fmla="*/ 4342 w 20000"/>
                        <a:gd name="T57" fmla="*/ 14175 h 20000"/>
                        <a:gd name="T58" fmla="*/ 8470 w 20000"/>
                        <a:gd name="T59" fmla="*/ 14526 h 20000"/>
                        <a:gd name="T60" fmla="*/ 7402 w 20000"/>
                        <a:gd name="T61" fmla="*/ 13053 h 20000"/>
                        <a:gd name="T62" fmla="*/ 2918 w 20000"/>
                        <a:gd name="T63" fmla="*/ 13404 h 20000"/>
                        <a:gd name="T64" fmla="*/ 2918 w 20000"/>
                        <a:gd name="T65" fmla="*/ 11228 h 20000"/>
                        <a:gd name="T66" fmla="*/ 1851 w 20000"/>
                        <a:gd name="T67" fmla="*/ 10526 h 20000"/>
                        <a:gd name="T68" fmla="*/ 1423 w 20000"/>
                        <a:gd name="T69" fmla="*/ 7579 h 20000"/>
                        <a:gd name="T70" fmla="*/ 3630 w 20000"/>
                        <a:gd name="T71" fmla="*/ 3579 h 20000"/>
                        <a:gd name="T72" fmla="*/ 5907 w 20000"/>
                        <a:gd name="T73" fmla="*/ 2175 h 20000"/>
                        <a:gd name="T74" fmla="*/ 8470 w 20000"/>
                        <a:gd name="T75" fmla="*/ 1825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8470" y="1825"/>
                          </a:moveTo>
                          <a:lnTo>
                            <a:pt x="13238" y="1123"/>
                          </a:lnTo>
                          <a:lnTo>
                            <a:pt x="13950" y="1825"/>
                          </a:lnTo>
                          <a:lnTo>
                            <a:pt x="15089" y="1825"/>
                          </a:lnTo>
                          <a:lnTo>
                            <a:pt x="16157" y="2175"/>
                          </a:lnTo>
                          <a:lnTo>
                            <a:pt x="18007" y="1825"/>
                          </a:lnTo>
                          <a:lnTo>
                            <a:pt x="18007" y="0"/>
                          </a:lnTo>
                          <a:lnTo>
                            <a:pt x="18434" y="0"/>
                          </a:lnTo>
                          <a:lnTo>
                            <a:pt x="19929" y="1123"/>
                          </a:lnTo>
                          <a:lnTo>
                            <a:pt x="19929" y="1825"/>
                          </a:lnTo>
                          <a:lnTo>
                            <a:pt x="19146" y="2175"/>
                          </a:lnTo>
                          <a:lnTo>
                            <a:pt x="19146" y="3579"/>
                          </a:lnTo>
                          <a:lnTo>
                            <a:pt x="18007" y="4000"/>
                          </a:lnTo>
                          <a:lnTo>
                            <a:pt x="18007" y="4702"/>
                          </a:lnTo>
                          <a:lnTo>
                            <a:pt x="17295" y="4000"/>
                          </a:lnTo>
                          <a:lnTo>
                            <a:pt x="15089" y="3579"/>
                          </a:lnTo>
                          <a:lnTo>
                            <a:pt x="14377" y="2877"/>
                          </a:lnTo>
                          <a:lnTo>
                            <a:pt x="13238" y="3579"/>
                          </a:lnTo>
                          <a:lnTo>
                            <a:pt x="12527" y="3579"/>
                          </a:lnTo>
                          <a:lnTo>
                            <a:pt x="12171" y="4000"/>
                          </a:lnTo>
                          <a:lnTo>
                            <a:pt x="10605" y="4702"/>
                          </a:lnTo>
                          <a:lnTo>
                            <a:pt x="12171" y="6456"/>
                          </a:lnTo>
                          <a:lnTo>
                            <a:pt x="11459" y="5754"/>
                          </a:lnTo>
                          <a:lnTo>
                            <a:pt x="10605" y="5754"/>
                          </a:lnTo>
                          <a:lnTo>
                            <a:pt x="11459" y="6456"/>
                          </a:lnTo>
                          <a:lnTo>
                            <a:pt x="11459" y="6877"/>
                          </a:lnTo>
                          <a:lnTo>
                            <a:pt x="9609" y="6456"/>
                          </a:lnTo>
                          <a:lnTo>
                            <a:pt x="7687" y="5474"/>
                          </a:lnTo>
                          <a:lnTo>
                            <a:pt x="8470" y="5474"/>
                          </a:lnTo>
                          <a:lnTo>
                            <a:pt x="8470" y="4702"/>
                          </a:lnTo>
                          <a:lnTo>
                            <a:pt x="7402" y="5474"/>
                          </a:lnTo>
                          <a:lnTo>
                            <a:pt x="7402" y="6877"/>
                          </a:lnTo>
                          <a:lnTo>
                            <a:pt x="9609" y="9754"/>
                          </a:lnTo>
                          <a:lnTo>
                            <a:pt x="8470" y="11228"/>
                          </a:lnTo>
                          <a:lnTo>
                            <a:pt x="7402" y="11228"/>
                          </a:lnTo>
                          <a:lnTo>
                            <a:pt x="9181" y="11579"/>
                          </a:lnTo>
                          <a:lnTo>
                            <a:pt x="11459" y="13404"/>
                          </a:lnTo>
                          <a:lnTo>
                            <a:pt x="12171" y="15930"/>
                          </a:lnTo>
                          <a:lnTo>
                            <a:pt x="10320" y="14526"/>
                          </a:lnTo>
                          <a:lnTo>
                            <a:pt x="9181" y="15228"/>
                          </a:lnTo>
                          <a:lnTo>
                            <a:pt x="10320" y="17053"/>
                          </a:lnTo>
                          <a:lnTo>
                            <a:pt x="9609" y="17053"/>
                          </a:lnTo>
                          <a:lnTo>
                            <a:pt x="7687" y="15930"/>
                          </a:lnTo>
                          <a:lnTo>
                            <a:pt x="9609" y="18807"/>
                          </a:lnTo>
                          <a:lnTo>
                            <a:pt x="9609" y="19228"/>
                          </a:lnTo>
                          <a:lnTo>
                            <a:pt x="9609" y="19930"/>
                          </a:lnTo>
                          <a:lnTo>
                            <a:pt x="7687" y="18807"/>
                          </a:lnTo>
                          <a:lnTo>
                            <a:pt x="7687" y="19228"/>
                          </a:lnTo>
                          <a:lnTo>
                            <a:pt x="7687" y="19930"/>
                          </a:lnTo>
                          <a:lnTo>
                            <a:pt x="7402" y="19930"/>
                          </a:lnTo>
                          <a:lnTo>
                            <a:pt x="6619" y="18105"/>
                          </a:lnTo>
                          <a:lnTo>
                            <a:pt x="5480" y="18105"/>
                          </a:lnTo>
                          <a:lnTo>
                            <a:pt x="5907" y="19228"/>
                          </a:lnTo>
                          <a:lnTo>
                            <a:pt x="5480" y="18807"/>
                          </a:lnTo>
                          <a:lnTo>
                            <a:pt x="4769" y="17404"/>
                          </a:lnTo>
                          <a:lnTo>
                            <a:pt x="4769" y="16351"/>
                          </a:lnTo>
                          <a:lnTo>
                            <a:pt x="2918" y="15228"/>
                          </a:lnTo>
                          <a:lnTo>
                            <a:pt x="4342" y="14175"/>
                          </a:lnTo>
                          <a:lnTo>
                            <a:pt x="5907" y="13404"/>
                          </a:lnTo>
                          <a:lnTo>
                            <a:pt x="8470" y="14526"/>
                          </a:lnTo>
                          <a:lnTo>
                            <a:pt x="9181" y="14175"/>
                          </a:lnTo>
                          <a:lnTo>
                            <a:pt x="7402" y="13053"/>
                          </a:lnTo>
                          <a:lnTo>
                            <a:pt x="5907" y="13053"/>
                          </a:lnTo>
                          <a:lnTo>
                            <a:pt x="2918" y="13404"/>
                          </a:lnTo>
                          <a:lnTo>
                            <a:pt x="1851" y="11228"/>
                          </a:lnTo>
                          <a:lnTo>
                            <a:pt x="2918" y="11228"/>
                          </a:lnTo>
                          <a:lnTo>
                            <a:pt x="2918" y="10526"/>
                          </a:lnTo>
                          <a:lnTo>
                            <a:pt x="1851" y="10526"/>
                          </a:lnTo>
                          <a:lnTo>
                            <a:pt x="0" y="8702"/>
                          </a:lnTo>
                          <a:lnTo>
                            <a:pt x="1423" y="7579"/>
                          </a:lnTo>
                          <a:lnTo>
                            <a:pt x="2562" y="4702"/>
                          </a:lnTo>
                          <a:lnTo>
                            <a:pt x="3630" y="3579"/>
                          </a:lnTo>
                          <a:lnTo>
                            <a:pt x="5480" y="3579"/>
                          </a:lnTo>
                          <a:lnTo>
                            <a:pt x="5907" y="2175"/>
                          </a:lnTo>
                          <a:lnTo>
                            <a:pt x="7402" y="2877"/>
                          </a:lnTo>
                          <a:lnTo>
                            <a:pt x="8470" y="1825"/>
                          </a:lnTo>
                          <a:close/>
                        </a:path>
                      </a:pathLst>
                    </a:custGeom>
                    <a:solidFill>
                      <a:srgbClr val="3A8BFF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27" name="Freeform 230">
                      <a:extLst>
                        <a:ext uri="{FF2B5EF4-FFF2-40B4-BE49-F238E27FC236}">
                          <a16:creationId xmlns:a16="http://schemas.microsoft.com/office/drawing/2014/main" id="{0F1D06C8-2056-26C4-2A45-C0200A7DA78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66835" y="3231963"/>
                      <a:ext cx="81539" cy="45300"/>
                    </a:xfrm>
                    <a:custGeom>
                      <a:avLst/>
                      <a:gdLst>
                        <a:gd name="T0" fmla="*/ 593 w 20000"/>
                        <a:gd name="T1" fmla="*/ 7027 h 20000"/>
                        <a:gd name="T2" fmla="*/ 6815 w 20000"/>
                        <a:gd name="T3" fmla="*/ 7027 h 20000"/>
                        <a:gd name="T4" fmla="*/ 13778 w 20000"/>
                        <a:gd name="T5" fmla="*/ 4324 h 20000"/>
                        <a:gd name="T6" fmla="*/ 16000 w 20000"/>
                        <a:gd name="T7" fmla="*/ 4324 h 20000"/>
                        <a:gd name="T8" fmla="*/ 16000 w 20000"/>
                        <a:gd name="T9" fmla="*/ 1622 h 20000"/>
                        <a:gd name="T10" fmla="*/ 18370 w 20000"/>
                        <a:gd name="T11" fmla="*/ 0 h 20000"/>
                        <a:gd name="T12" fmla="*/ 18370 w 20000"/>
                        <a:gd name="T13" fmla="*/ 4324 h 20000"/>
                        <a:gd name="T14" fmla="*/ 19852 w 20000"/>
                        <a:gd name="T15" fmla="*/ 7027 h 20000"/>
                        <a:gd name="T16" fmla="*/ 19852 w 20000"/>
                        <a:gd name="T17" fmla="*/ 11081 h 20000"/>
                        <a:gd name="T18" fmla="*/ 16000 w 20000"/>
                        <a:gd name="T19" fmla="*/ 15405 h 20000"/>
                        <a:gd name="T20" fmla="*/ 13778 w 20000"/>
                        <a:gd name="T21" fmla="*/ 19730 h 20000"/>
                        <a:gd name="T22" fmla="*/ 8444 w 20000"/>
                        <a:gd name="T23" fmla="*/ 18108 h 20000"/>
                        <a:gd name="T24" fmla="*/ 4444 w 20000"/>
                        <a:gd name="T25" fmla="*/ 19730 h 20000"/>
                        <a:gd name="T26" fmla="*/ 3852 w 20000"/>
                        <a:gd name="T27" fmla="*/ 15405 h 20000"/>
                        <a:gd name="T28" fmla="*/ 0 w 20000"/>
                        <a:gd name="T29" fmla="*/ 8378 h 20000"/>
                        <a:gd name="T30" fmla="*/ 593 w 20000"/>
                        <a:gd name="T31" fmla="*/ 7027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593" y="7027"/>
                          </a:moveTo>
                          <a:lnTo>
                            <a:pt x="6815" y="7027"/>
                          </a:lnTo>
                          <a:lnTo>
                            <a:pt x="13778" y="4324"/>
                          </a:lnTo>
                          <a:lnTo>
                            <a:pt x="16000" y="4324"/>
                          </a:lnTo>
                          <a:lnTo>
                            <a:pt x="16000" y="1622"/>
                          </a:lnTo>
                          <a:lnTo>
                            <a:pt x="18370" y="0"/>
                          </a:lnTo>
                          <a:lnTo>
                            <a:pt x="18370" y="4324"/>
                          </a:lnTo>
                          <a:lnTo>
                            <a:pt x="19852" y="7027"/>
                          </a:lnTo>
                          <a:lnTo>
                            <a:pt x="19852" y="11081"/>
                          </a:lnTo>
                          <a:lnTo>
                            <a:pt x="16000" y="15405"/>
                          </a:lnTo>
                          <a:lnTo>
                            <a:pt x="13778" y="19730"/>
                          </a:lnTo>
                          <a:lnTo>
                            <a:pt x="8444" y="18108"/>
                          </a:lnTo>
                          <a:lnTo>
                            <a:pt x="4444" y="19730"/>
                          </a:lnTo>
                          <a:lnTo>
                            <a:pt x="3852" y="15405"/>
                          </a:lnTo>
                          <a:lnTo>
                            <a:pt x="0" y="8378"/>
                          </a:lnTo>
                          <a:lnTo>
                            <a:pt x="593" y="7027"/>
                          </a:lnTo>
                          <a:close/>
                        </a:path>
                      </a:pathLst>
                    </a:custGeom>
                    <a:solidFill>
                      <a:srgbClr val="3A8BFF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28" name="Freeform 229">
                      <a:extLst>
                        <a:ext uri="{FF2B5EF4-FFF2-40B4-BE49-F238E27FC236}">
                          <a16:creationId xmlns:a16="http://schemas.microsoft.com/office/drawing/2014/main" id="{4665EBF0-7744-D60D-739E-75D1D61CC31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66835" y="3257633"/>
                      <a:ext cx="141939" cy="110230"/>
                    </a:xfrm>
                    <a:custGeom>
                      <a:avLst/>
                      <a:gdLst>
                        <a:gd name="T0" fmla="*/ 11453 w 20000"/>
                        <a:gd name="T1" fmla="*/ 0 h 20000"/>
                        <a:gd name="T2" fmla="*/ 11880 w 20000"/>
                        <a:gd name="T3" fmla="*/ 0 h 20000"/>
                        <a:gd name="T4" fmla="*/ 14103 w 20000"/>
                        <a:gd name="T5" fmla="*/ 1749 h 20000"/>
                        <a:gd name="T6" fmla="*/ 17265 w 20000"/>
                        <a:gd name="T7" fmla="*/ 2842 h 20000"/>
                        <a:gd name="T8" fmla="*/ 17607 w 20000"/>
                        <a:gd name="T9" fmla="*/ 1749 h 20000"/>
                        <a:gd name="T10" fmla="*/ 18547 w 20000"/>
                        <a:gd name="T11" fmla="*/ 656 h 20000"/>
                        <a:gd name="T12" fmla="*/ 18974 w 20000"/>
                        <a:gd name="T13" fmla="*/ 3388 h 20000"/>
                        <a:gd name="T14" fmla="*/ 19915 w 20000"/>
                        <a:gd name="T15" fmla="*/ 7322 h 20000"/>
                        <a:gd name="T16" fmla="*/ 18547 w 20000"/>
                        <a:gd name="T17" fmla="*/ 7322 h 20000"/>
                        <a:gd name="T18" fmla="*/ 14103 w 20000"/>
                        <a:gd name="T19" fmla="*/ 7322 h 20000"/>
                        <a:gd name="T20" fmla="*/ 9744 w 20000"/>
                        <a:gd name="T21" fmla="*/ 7322 h 20000"/>
                        <a:gd name="T22" fmla="*/ 11453 w 20000"/>
                        <a:gd name="T23" fmla="*/ 12459 h 20000"/>
                        <a:gd name="T24" fmla="*/ 15043 w 20000"/>
                        <a:gd name="T25" fmla="*/ 16940 h 20000"/>
                        <a:gd name="T26" fmla="*/ 15043 w 20000"/>
                        <a:gd name="T27" fmla="*/ 19891 h 20000"/>
                        <a:gd name="T28" fmla="*/ 12735 w 20000"/>
                        <a:gd name="T29" fmla="*/ 16940 h 20000"/>
                        <a:gd name="T30" fmla="*/ 10598 w 20000"/>
                        <a:gd name="T31" fmla="*/ 16503 h 20000"/>
                        <a:gd name="T32" fmla="*/ 9231 w 20000"/>
                        <a:gd name="T33" fmla="*/ 16940 h 20000"/>
                        <a:gd name="T34" fmla="*/ 5726 w 20000"/>
                        <a:gd name="T35" fmla="*/ 12459 h 20000"/>
                        <a:gd name="T36" fmla="*/ 7863 w 20000"/>
                        <a:gd name="T37" fmla="*/ 11913 h 20000"/>
                        <a:gd name="T38" fmla="*/ 4872 w 20000"/>
                        <a:gd name="T39" fmla="*/ 9071 h 20000"/>
                        <a:gd name="T40" fmla="*/ 4872 w 20000"/>
                        <a:gd name="T41" fmla="*/ 7322 h 20000"/>
                        <a:gd name="T42" fmla="*/ 2564 w 20000"/>
                        <a:gd name="T43" fmla="*/ 5137 h 20000"/>
                        <a:gd name="T44" fmla="*/ 1368 w 20000"/>
                        <a:gd name="T45" fmla="*/ 7978 h 20000"/>
                        <a:gd name="T46" fmla="*/ 0 w 20000"/>
                        <a:gd name="T47" fmla="*/ 4481 h 20000"/>
                        <a:gd name="T48" fmla="*/ 342 w 20000"/>
                        <a:gd name="T49" fmla="*/ 3388 h 20000"/>
                        <a:gd name="T50" fmla="*/ 2222 w 20000"/>
                        <a:gd name="T51" fmla="*/ 4481 h 20000"/>
                        <a:gd name="T52" fmla="*/ 2564 w 20000"/>
                        <a:gd name="T53" fmla="*/ 3388 h 20000"/>
                        <a:gd name="T54" fmla="*/ 4872 w 20000"/>
                        <a:gd name="T55" fmla="*/ 2842 h 20000"/>
                        <a:gd name="T56" fmla="*/ 7863 w 20000"/>
                        <a:gd name="T57" fmla="*/ 3388 h 20000"/>
                        <a:gd name="T58" fmla="*/ 9231 w 20000"/>
                        <a:gd name="T59" fmla="*/ 1749 h 20000"/>
                        <a:gd name="T60" fmla="*/ 11453 w 20000"/>
                        <a:gd name="T61" fmla="*/ 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1453" y="0"/>
                          </a:moveTo>
                          <a:lnTo>
                            <a:pt x="11880" y="0"/>
                          </a:lnTo>
                          <a:lnTo>
                            <a:pt x="14103" y="1749"/>
                          </a:lnTo>
                          <a:lnTo>
                            <a:pt x="17265" y="2842"/>
                          </a:lnTo>
                          <a:lnTo>
                            <a:pt x="17607" y="1749"/>
                          </a:lnTo>
                          <a:lnTo>
                            <a:pt x="18547" y="656"/>
                          </a:lnTo>
                          <a:lnTo>
                            <a:pt x="18974" y="3388"/>
                          </a:lnTo>
                          <a:lnTo>
                            <a:pt x="19915" y="7322"/>
                          </a:lnTo>
                          <a:lnTo>
                            <a:pt x="18547" y="7322"/>
                          </a:lnTo>
                          <a:lnTo>
                            <a:pt x="14103" y="7322"/>
                          </a:lnTo>
                          <a:lnTo>
                            <a:pt x="9744" y="7322"/>
                          </a:lnTo>
                          <a:lnTo>
                            <a:pt x="11453" y="12459"/>
                          </a:lnTo>
                          <a:lnTo>
                            <a:pt x="15043" y="16940"/>
                          </a:lnTo>
                          <a:lnTo>
                            <a:pt x="15043" y="19891"/>
                          </a:lnTo>
                          <a:lnTo>
                            <a:pt x="12735" y="16940"/>
                          </a:lnTo>
                          <a:lnTo>
                            <a:pt x="10598" y="16503"/>
                          </a:lnTo>
                          <a:lnTo>
                            <a:pt x="9231" y="16940"/>
                          </a:lnTo>
                          <a:lnTo>
                            <a:pt x="5726" y="12459"/>
                          </a:lnTo>
                          <a:lnTo>
                            <a:pt x="7863" y="11913"/>
                          </a:lnTo>
                          <a:lnTo>
                            <a:pt x="4872" y="9071"/>
                          </a:lnTo>
                          <a:lnTo>
                            <a:pt x="4872" y="7322"/>
                          </a:lnTo>
                          <a:lnTo>
                            <a:pt x="2564" y="5137"/>
                          </a:lnTo>
                          <a:lnTo>
                            <a:pt x="1368" y="7978"/>
                          </a:lnTo>
                          <a:lnTo>
                            <a:pt x="0" y="4481"/>
                          </a:lnTo>
                          <a:lnTo>
                            <a:pt x="342" y="3388"/>
                          </a:lnTo>
                          <a:lnTo>
                            <a:pt x="2222" y="4481"/>
                          </a:lnTo>
                          <a:lnTo>
                            <a:pt x="2564" y="3388"/>
                          </a:lnTo>
                          <a:lnTo>
                            <a:pt x="4872" y="2842"/>
                          </a:lnTo>
                          <a:lnTo>
                            <a:pt x="7863" y="3388"/>
                          </a:lnTo>
                          <a:lnTo>
                            <a:pt x="9231" y="1749"/>
                          </a:lnTo>
                          <a:lnTo>
                            <a:pt x="11453" y="0"/>
                          </a:lnTo>
                          <a:close/>
                        </a:path>
                      </a:pathLst>
                    </a:custGeom>
                    <a:solidFill>
                      <a:srgbClr val="3A8BFF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29" name="Freeform 228">
                      <a:extLst>
                        <a:ext uri="{FF2B5EF4-FFF2-40B4-BE49-F238E27FC236}">
                          <a16:creationId xmlns:a16="http://schemas.microsoft.com/office/drawing/2014/main" id="{B1A193DD-224A-5A23-14B8-39DD5958ED5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34784" y="3296892"/>
                      <a:ext cx="87579" cy="81539"/>
                    </a:xfrm>
                    <a:custGeom>
                      <a:avLst/>
                      <a:gdLst>
                        <a:gd name="T0" fmla="*/ 14795 w 20000"/>
                        <a:gd name="T1" fmla="*/ 19853 h 20000"/>
                        <a:gd name="T2" fmla="*/ 10548 w 20000"/>
                        <a:gd name="T3" fmla="*/ 18382 h 20000"/>
                        <a:gd name="T4" fmla="*/ 5616 w 20000"/>
                        <a:gd name="T5" fmla="*/ 16912 h 20000"/>
                        <a:gd name="T6" fmla="*/ 5616 w 20000"/>
                        <a:gd name="T7" fmla="*/ 16029 h 20000"/>
                        <a:gd name="T8" fmla="*/ 8493 w 20000"/>
                        <a:gd name="T9" fmla="*/ 16912 h 20000"/>
                        <a:gd name="T10" fmla="*/ 8493 w 20000"/>
                        <a:gd name="T11" fmla="*/ 12941 h 20000"/>
                        <a:gd name="T12" fmla="*/ 2740 w 20000"/>
                        <a:gd name="T13" fmla="*/ 6912 h 20000"/>
                        <a:gd name="T14" fmla="*/ 0 w 20000"/>
                        <a:gd name="T15" fmla="*/ 0 h 20000"/>
                        <a:gd name="T16" fmla="*/ 6986 w 20000"/>
                        <a:gd name="T17" fmla="*/ 0 h 20000"/>
                        <a:gd name="T18" fmla="*/ 14247 w 20000"/>
                        <a:gd name="T19" fmla="*/ 0 h 20000"/>
                        <a:gd name="T20" fmla="*/ 16301 w 20000"/>
                        <a:gd name="T21" fmla="*/ 0 h 20000"/>
                        <a:gd name="T22" fmla="*/ 19863 w 20000"/>
                        <a:gd name="T23" fmla="*/ 0 h 20000"/>
                        <a:gd name="T24" fmla="*/ 18493 w 20000"/>
                        <a:gd name="T25" fmla="*/ 4559 h 20000"/>
                        <a:gd name="T26" fmla="*/ 19863 w 20000"/>
                        <a:gd name="T27" fmla="*/ 8382 h 20000"/>
                        <a:gd name="T28" fmla="*/ 19863 w 20000"/>
                        <a:gd name="T29" fmla="*/ 12353 h 20000"/>
                        <a:gd name="T30" fmla="*/ 16301 w 20000"/>
                        <a:gd name="T31" fmla="*/ 16029 h 20000"/>
                        <a:gd name="T32" fmla="*/ 14795 w 20000"/>
                        <a:gd name="T33" fmla="*/ 19853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4795" y="19853"/>
                          </a:moveTo>
                          <a:lnTo>
                            <a:pt x="10548" y="18382"/>
                          </a:lnTo>
                          <a:lnTo>
                            <a:pt x="5616" y="16912"/>
                          </a:lnTo>
                          <a:lnTo>
                            <a:pt x="5616" y="16029"/>
                          </a:lnTo>
                          <a:lnTo>
                            <a:pt x="8493" y="16912"/>
                          </a:lnTo>
                          <a:lnTo>
                            <a:pt x="8493" y="12941"/>
                          </a:lnTo>
                          <a:lnTo>
                            <a:pt x="2740" y="6912"/>
                          </a:lnTo>
                          <a:lnTo>
                            <a:pt x="0" y="0"/>
                          </a:lnTo>
                          <a:lnTo>
                            <a:pt x="6986" y="0"/>
                          </a:lnTo>
                          <a:lnTo>
                            <a:pt x="14247" y="0"/>
                          </a:lnTo>
                          <a:lnTo>
                            <a:pt x="16301" y="0"/>
                          </a:lnTo>
                          <a:lnTo>
                            <a:pt x="19863" y="0"/>
                          </a:lnTo>
                          <a:lnTo>
                            <a:pt x="18493" y="4559"/>
                          </a:lnTo>
                          <a:lnTo>
                            <a:pt x="19863" y="8382"/>
                          </a:lnTo>
                          <a:lnTo>
                            <a:pt x="19863" y="12353"/>
                          </a:lnTo>
                          <a:lnTo>
                            <a:pt x="16301" y="16029"/>
                          </a:lnTo>
                          <a:lnTo>
                            <a:pt x="14795" y="19853"/>
                          </a:lnTo>
                          <a:close/>
                        </a:path>
                      </a:pathLst>
                    </a:custGeom>
                    <a:solidFill>
                      <a:srgbClr val="3A8BFF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0" name="Freeform 227">
                      <a:extLst>
                        <a:ext uri="{FF2B5EF4-FFF2-40B4-BE49-F238E27FC236}">
                          <a16:creationId xmlns:a16="http://schemas.microsoft.com/office/drawing/2014/main" id="{FF5801FA-F1FC-6C03-8987-7A798BD7D3D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98203" y="3257633"/>
                      <a:ext cx="69459" cy="40770"/>
                    </a:xfrm>
                    <a:custGeom>
                      <a:avLst/>
                      <a:gdLst>
                        <a:gd name="T0" fmla="*/ 0 w 20000"/>
                        <a:gd name="T1" fmla="*/ 1765 h 20000"/>
                        <a:gd name="T2" fmla="*/ 5391 w 20000"/>
                        <a:gd name="T3" fmla="*/ 1765 h 20000"/>
                        <a:gd name="T4" fmla="*/ 7130 w 20000"/>
                        <a:gd name="T5" fmla="*/ 0 h 20000"/>
                        <a:gd name="T6" fmla="*/ 12696 w 20000"/>
                        <a:gd name="T7" fmla="*/ 0 h 20000"/>
                        <a:gd name="T8" fmla="*/ 14435 w 20000"/>
                        <a:gd name="T9" fmla="*/ 4706 h 20000"/>
                        <a:gd name="T10" fmla="*/ 14435 w 20000"/>
                        <a:gd name="T11" fmla="*/ 9118 h 20000"/>
                        <a:gd name="T12" fmla="*/ 19826 w 20000"/>
                        <a:gd name="T13" fmla="*/ 13824 h 20000"/>
                        <a:gd name="T14" fmla="*/ 19826 w 20000"/>
                        <a:gd name="T15" fmla="*/ 19706 h 20000"/>
                        <a:gd name="T16" fmla="*/ 17043 w 20000"/>
                        <a:gd name="T17" fmla="*/ 19706 h 20000"/>
                        <a:gd name="T18" fmla="*/ 12696 w 20000"/>
                        <a:gd name="T19" fmla="*/ 16765 h 20000"/>
                        <a:gd name="T20" fmla="*/ 7130 w 20000"/>
                        <a:gd name="T21" fmla="*/ 19706 h 20000"/>
                        <a:gd name="T22" fmla="*/ 2783 w 20000"/>
                        <a:gd name="T23" fmla="*/ 19706 h 20000"/>
                        <a:gd name="T24" fmla="*/ 696 w 20000"/>
                        <a:gd name="T25" fmla="*/ 9118 h 20000"/>
                        <a:gd name="T26" fmla="*/ 0 w 20000"/>
                        <a:gd name="T27" fmla="*/ 1765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0" y="1765"/>
                          </a:moveTo>
                          <a:lnTo>
                            <a:pt x="5391" y="1765"/>
                          </a:lnTo>
                          <a:lnTo>
                            <a:pt x="7130" y="0"/>
                          </a:lnTo>
                          <a:lnTo>
                            <a:pt x="12696" y="0"/>
                          </a:lnTo>
                          <a:lnTo>
                            <a:pt x="14435" y="4706"/>
                          </a:lnTo>
                          <a:lnTo>
                            <a:pt x="14435" y="9118"/>
                          </a:lnTo>
                          <a:lnTo>
                            <a:pt x="19826" y="13824"/>
                          </a:lnTo>
                          <a:lnTo>
                            <a:pt x="19826" y="19706"/>
                          </a:lnTo>
                          <a:lnTo>
                            <a:pt x="17043" y="19706"/>
                          </a:lnTo>
                          <a:lnTo>
                            <a:pt x="12696" y="16765"/>
                          </a:lnTo>
                          <a:lnTo>
                            <a:pt x="7130" y="19706"/>
                          </a:lnTo>
                          <a:lnTo>
                            <a:pt x="2783" y="19706"/>
                          </a:lnTo>
                          <a:lnTo>
                            <a:pt x="696" y="9118"/>
                          </a:lnTo>
                          <a:lnTo>
                            <a:pt x="0" y="1765"/>
                          </a:lnTo>
                          <a:close/>
                        </a:path>
                      </a:pathLst>
                    </a:custGeom>
                    <a:solidFill>
                      <a:srgbClr val="3A8BFF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  <p:grpSp>
          <p:nvGrpSpPr>
            <p:cNvPr id="1080" name="Groupe 211">
              <a:extLst>
                <a:ext uri="{FF2B5EF4-FFF2-40B4-BE49-F238E27FC236}">
                  <a16:creationId xmlns:a16="http://schemas.microsoft.com/office/drawing/2014/main" id="{DBC71A44-B789-4E40-6B9C-1283F7B87185}"/>
                </a:ext>
              </a:extLst>
            </p:cNvPr>
            <p:cNvGrpSpPr/>
            <p:nvPr/>
          </p:nvGrpSpPr>
          <p:grpSpPr>
            <a:xfrm>
              <a:off x="2572913" y="8348307"/>
              <a:ext cx="986895" cy="863517"/>
              <a:chOff x="3762010" y="3837468"/>
              <a:chExt cx="2003755" cy="1742527"/>
            </a:xfrm>
            <a:solidFill>
              <a:srgbClr val="E96729"/>
            </a:solidFill>
            <a:effectLst/>
          </p:grpSpPr>
          <p:sp>
            <p:nvSpPr>
              <p:cNvPr id="1254" name="Freeform 108">
                <a:extLst>
                  <a:ext uri="{FF2B5EF4-FFF2-40B4-BE49-F238E27FC236}">
                    <a16:creationId xmlns:a16="http://schemas.microsoft.com/office/drawing/2014/main" id="{B2ACC03A-E188-929A-6E4E-D7B82C74B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010" y="4142486"/>
                <a:ext cx="163079" cy="119290"/>
              </a:xfrm>
              <a:custGeom>
                <a:avLst/>
                <a:gdLst>
                  <a:gd name="T0" fmla="*/ 2222 w 20000"/>
                  <a:gd name="T1" fmla="*/ 2030 h 20000"/>
                  <a:gd name="T2" fmla="*/ 3778 w 20000"/>
                  <a:gd name="T3" fmla="*/ 406 h 20000"/>
                  <a:gd name="T4" fmla="*/ 6148 w 20000"/>
                  <a:gd name="T5" fmla="*/ 406 h 20000"/>
                  <a:gd name="T6" fmla="*/ 9185 w 20000"/>
                  <a:gd name="T7" fmla="*/ 0 h 20000"/>
                  <a:gd name="T8" fmla="*/ 10296 w 20000"/>
                  <a:gd name="T9" fmla="*/ 406 h 20000"/>
                  <a:gd name="T10" fmla="*/ 11926 w 20000"/>
                  <a:gd name="T11" fmla="*/ 3147 h 20000"/>
                  <a:gd name="T12" fmla="*/ 13037 w 20000"/>
                  <a:gd name="T13" fmla="*/ 3147 h 20000"/>
                  <a:gd name="T14" fmla="*/ 13407 w 20000"/>
                  <a:gd name="T15" fmla="*/ 5787 h 20000"/>
                  <a:gd name="T16" fmla="*/ 14148 w 20000"/>
                  <a:gd name="T17" fmla="*/ 5787 h 20000"/>
                  <a:gd name="T18" fmla="*/ 14963 w 20000"/>
                  <a:gd name="T19" fmla="*/ 7310 h 20000"/>
                  <a:gd name="T20" fmla="*/ 15259 w 20000"/>
                  <a:gd name="T21" fmla="*/ 8325 h 20000"/>
                  <a:gd name="T22" fmla="*/ 17259 w 20000"/>
                  <a:gd name="T23" fmla="*/ 8934 h 20000"/>
                  <a:gd name="T24" fmla="*/ 17259 w 20000"/>
                  <a:gd name="T25" fmla="*/ 10964 h 20000"/>
                  <a:gd name="T26" fmla="*/ 18000 w 20000"/>
                  <a:gd name="T27" fmla="*/ 11574 h 20000"/>
                  <a:gd name="T28" fmla="*/ 17259 w 20000"/>
                  <a:gd name="T29" fmla="*/ 14112 h 20000"/>
                  <a:gd name="T30" fmla="*/ 18000 w 20000"/>
                  <a:gd name="T31" fmla="*/ 15736 h 20000"/>
                  <a:gd name="T32" fmla="*/ 18444 w 20000"/>
                  <a:gd name="T33" fmla="*/ 15736 h 20000"/>
                  <a:gd name="T34" fmla="*/ 19926 w 20000"/>
                  <a:gd name="T35" fmla="*/ 17259 h 20000"/>
                  <a:gd name="T36" fmla="*/ 19926 w 20000"/>
                  <a:gd name="T37" fmla="*/ 19391 h 20000"/>
                  <a:gd name="T38" fmla="*/ 18000 w 20000"/>
                  <a:gd name="T39" fmla="*/ 19391 h 20000"/>
                  <a:gd name="T40" fmla="*/ 17259 w 20000"/>
                  <a:gd name="T41" fmla="*/ 19391 h 20000"/>
                  <a:gd name="T42" fmla="*/ 16148 w 20000"/>
                  <a:gd name="T43" fmla="*/ 19898 h 20000"/>
                  <a:gd name="T44" fmla="*/ 14148 w 20000"/>
                  <a:gd name="T45" fmla="*/ 19391 h 20000"/>
                  <a:gd name="T46" fmla="*/ 14148 w 20000"/>
                  <a:gd name="T47" fmla="*/ 18274 h 20000"/>
                  <a:gd name="T48" fmla="*/ 11926 w 20000"/>
                  <a:gd name="T49" fmla="*/ 18274 h 20000"/>
                  <a:gd name="T50" fmla="*/ 6889 w 20000"/>
                  <a:gd name="T51" fmla="*/ 18274 h 20000"/>
                  <a:gd name="T52" fmla="*/ 5407 w 20000"/>
                  <a:gd name="T53" fmla="*/ 19391 h 20000"/>
                  <a:gd name="T54" fmla="*/ 4222 w 20000"/>
                  <a:gd name="T55" fmla="*/ 19391 h 20000"/>
                  <a:gd name="T56" fmla="*/ 1926 w 20000"/>
                  <a:gd name="T57" fmla="*/ 19898 h 20000"/>
                  <a:gd name="T58" fmla="*/ 4222 w 20000"/>
                  <a:gd name="T59" fmla="*/ 18274 h 20000"/>
                  <a:gd name="T60" fmla="*/ 1926 w 20000"/>
                  <a:gd name="T61" fmla="*/ 18274 h 20000"/>
                  <a:gd name="T62" fmla="*/ 1185 w 20000"/>
                  <a:gd name="T63" fmla="*/ 16751 h 20000"/>
                  <a:gd name="T64" fmla="*/ 4963 w 20000"/>
                  <a:gd name="T65" fmla="*/ 15736 h 20000"/>
                  <a:gd name="T66" fmla="*/ 4963 w 20000"/>
                  <a:gd name="T67" fmla="*/ 15127 h 20000"/>
                  <a:gd name="T68" fmla="*/ 6148 w 20000"/>
                  <a:gd name="T69" fmla="*/ 15127 h 20000"/>
                  <a:gd name="T70" fmla="*/ 7259 w 20000"/>
                  <a:gd name="T71" fmla="*/ 14112 h 20000"/>
                  <a:gd name="T72" fmla="*/ 10296 w 20000"/>
                  <a:gd name="T73" fmla="*/ 15736 h 20000"/>
                  <a:gd name="T74" fmla="*/ 11926 w 20000"/>
                  <a:gd name="T75" fmla="*/ 14112 h 20000"/>
                  <a:gd name="T76" fmla="*/ 9926 w 20000"/>
                  <a:gd name="T77" fmla="*/ 14112 h 20000"/>
                  <a:gd name="T78" fmla="*/ 8000 w 20000"/>
                  <a:gd name="T79" fmla="*/ 13096 h 20000"/>
                  <a:gd name="T80" fmla="*/ 5407 w 20000"/>
                  <a:gd name="T81" fmla="*/ 13096 h 20000"/>
                  <a:gd name="T82" fmla="*/ 1926 w 20000"/>
                  <a:gd name="T83" fmla="*/ 14112 h 20000"/>
                  <a:gd name="T84" fmla="*/ 1926 w 20000"/>
                  <a:gd name="T85" fmla="*/ 13096 h 20000"/>
                  <a:gd name="T86" fmla="*/ 2222 w 20000"/>
                  <a:gd name="T87" fmla="*/ 12589 h 20000"/>
                  <a:gd name="T88" fmla="*/ 1185 w 20000"/>
                  <a:gd name="T89" fmla="*/ 12589 h 20000"/>
                  <a:gd name="T90" fmla="*/ 296 w 20000"/>
                  <a:gd name="T91" fmla="*/ 11574 h 20000"/>
                  <a:gd name="T92" fmla="*/ 0 w 20000"/>
                  <a:gd name="T93" fmla="*/ 8934 h 20000"/>
                  <a:gd name="T94" fmla="*/ 296 w 20000"/>
                  <a:gd name="T95" fmla="*/ 7310 h 20000"/>
                  <a:gd name="T96" fmla="*/ 1926 w 20000"/>
                  <a:gd name="T97" fmla="*/ 4772 h 20000"/>
                  <a:gd name="T98" fmla="*/ 2222 w 20000"/>
                  <a:gd name="T99" fmla="*/ 203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000" h="20000">
                    <a:moveTo>
                      <a:pt x="2222" y="2030"/>
                    </a:moveTo>
                    <a:lnTo>
                      <a:pt x="3778" y="406"/>
                    </a:lnTo>
                    <a:lnTo>
                      <a:pt x="6148" y="406"/>
                    </a:lnTo>
                    <a:lnTo>
                      <a:pt x="9185" y="0"/>
                    </a:lnTo>
                    <a:lnTo>
                      <a:pt x="10296" y="406"/>
                    </a:lnTo>
                    <a:lnTo>
                      <a:pt x="11926" y="3147"/>
                    </a:lnTo>
                    <a:lnTo>
                      <a:pt x="13037" y="3147"/>
                    </a:lnTo>
                    <a:lnTo>
                      <a:pt x="13407" y="5787"/>
                    </a:lnTo>
                    <a:lnTo>
                      <a:pt x="14148" y="5787"/>
                    </a:lnTo>
                    <a:lnTo>
                      <a:pt x="14963" y="7310"/>
                    </a:lnTo>
                    <a:lnTo>
                      <a:pt x="15259" y="8325"/>
                    </a:lnTo>
                    <a:lnTo>
                      <a:pt x="17259" y="8934"/>
                    </a:lnTo>
                    <a:lnTo>
                      <a:pt x="17259" y="10964"/>
                    </a:lnTo>
                    <a:lnTo>
                      <a:pt x="18000" y="11574"/>
                    </a:lnTo>
                    <a:lnTo>
                      <a:pt x="17259" y="14112"/>
                    </a:lnTo>
                    <a:lnTo>
                      <a:pt x="18000" y="15736"/>
                    </a:lnTo>
                    <a:lnTo>
                      <a:pt x="18444" y="15736"/>
                    </a:lnTo>
                    <a:lnTo>
                      <a:pt x="19926" y="17259"/>
                    </a:lnTo>
                    <a:lnTo>
                      <a:pt x="19926" y="19391"/>
                    </a:lnTo>
                    <a:lnTo>
                      <a:pt x="18000" y="19391"/>
                    </a:lnTo>
                    <a:lnTo>
                      <a:pt x="17259" y="19391"/>
                    </a:lnTo>
                    <a:lnTo>
                      <a:pt x="16148" y="19898"/>
                    </a:lnTo>
                    <a:lnTo>
                      <a:pt x="14148" y="19391"/>
                    </a:lnTo>
                    <a:lnTo>
                      <a:pt x="14148" y="18274"/>
                    </a:lnTo>
                    <a:lnTo>
                      <a:pt x="11926" y="18274"/>
                    </a:lnTo>
                    <a:lnTo>
                      <a:pt x="6889" y="18274"/>
                    </a:lnTo>
                    <a:lnTo>
                      <a:pt x="5407" y="19391"/>
                    </a:lnTo>
                    <a:lnTo>
                      <a:pt x="4222" y="19391"/>
                    </a:lnTo>
                    <a:lnTo>
                      <a:pt x="1926" y="19898"/>
                    </a:lnTo>
                    <a:lnTo>
                      <a:pt x="4222" y="18274"/>
                    </a:lnTo>
                    <a:lnTo>
                      <a:pt x="1926" y="18274"/>
                    </a:lnTo>
                    <a:lnTo>
                      <a:pt x="1185" y="16751"/>
                    </a:lnTo>
                    <a:lnTo>
                      <a:pt x="4963" y="15736"/>
                    </a:lnTo>
                    <a:lnTo>
                      <a:pt x="4963" y="15127"/>
                    </a:lnTo>
                    <a:lnTo>
                      <a:pt x="6148" y="15127"/>
                    </a:lnTo>
                    <a:lnTo>
                      <a:pt x="7259" y="14112"/>
                    </a:lnTo>
                    <a:lnTo>
                      <a:pt x="10296" y="15736"/>
                    </a:lnTo>
                    <a:lnTo>
                      <a:pt x="11926" y="14112"/>
                    </a:lnTo>
                    <a:lnTo>
                      <a:pt x="9926" y="14112"/>
                    </a:lnTo>
                    <a:lnTo>
                      <a:pt x="8000" y="13096"/>
                    </a:lnTo>
                    <a:lnTo>
                      <a:pt x="5407" y="13096"/>
                    </a:lnTo>
                    <a:lnTo>
                      <a:pt x="1926" y="14112"/>
                    </a:lnTo>
                    <a:lnTo>
                      <a:pt x="1926" y="13096"/>
                    </a:lnTo>
                    <a:lnTo>
                      <a:pt x="2222" y="12589"/>
                    </a:lnTo>
                    <a:lnTo>
                      <a:pt x="1185" y="12589"/>
                    </a:lnTo>
                    <a:lnTo>
                      <a:pt x="296" y="11574"/>
                    </a:lnTo>
                    <a:lnTo>
                      <a:pt x="0" y="8934"/>
                    </a:lnTo>
                    <a:lnTo>
                      <a:pt x="296" y="7310"/>
                    </a:lnTo>
                    <a:lnTo>
                      <a:pt x="1926" y="4772"/>
                    </a:lnTo>
                    <a:lnTo>
                      <a:pt x="2222" y="2030"/>
                    </a:lnTo>
                    <a:close/>
                  </a:path>
                </a:pathLst>
              </a:custGeom>
              <a:solidFill>
                <a:srgbClr val="FF58AC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7F8FA9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1255" name="Groupe 213">
                <a:extLst>
                  <a:ext uri="{FF2B5EF4-FFF2-40B4-BE49-F238E27FC236}">
                    <a16:creationId xmlns:a16="http://schemas.microsoft.com/office/drawing/2014/main" id="{C1A87A8E-B30B-9B45-B169-40FBB6691AE4}"/>
                  </a:ext>
                </a:extLst>
              </p:cNvPr>
              <p:cNvGrpSpPr/>
              <p:nvPr/>
            </p:nvGrpSpPr>
            <p:grpSpPr>
              <a:xfrm>
                <a:off x="3772581" y="3837468"/>
                <a:ext cx="1993184" cy="1742527"/>
                <a:chOff x="3772581" y="3837468"/>
                <a:chExt cx="1993184" cy="1742527"/>
              </a:xfrm>
              <a:grpFill/>
            </p:grpSpPr>
            <p:grpSp>
              <p:nvGrpSpPr>
                <p:cNvPr id="1256" name="Groupe 214">
                  <a:extLst>
                    <a:ext uri="{FF2B5EF4-FFF2-40B4-BE49-F238E27FC236}">
                      <a16:creationId xmlns:a16="http://schemas.microsoft.com/office/drawing/2014/main" id="{0EAEA7C8-47C4-6FAC-4F4B-C5E8CAD9EE6A}"/>
                    </a:ext>
                  </a:extLst>
                </p:cNvPr>
                <p:cNvGrpSpPr/>
                <p:nvPr/>
              </p:nvGrpSpPr>
              <p:grpSpPr>
                <a:xfrm>
                  <a:off x="3772581" y="3837468"/>
                  <a:ext cx="1993184" cy="1339360"/>
                  <a:chOff x="3772581" y="3837468"/>
                  <a:chExt cx="1993184" cy="1339360"/>
                </a:xfrm>
                <a:grpFill/>
              </p:grpSpPr>
              <p:sp>
                <p:nvSpPr>
                  <p:cNvPr id="1305" name="Freeform 115">
                    <a:extLst>
                      <a:ext uri="{FF2B5EF4-FFF2-40B4-BE49-F238E27FC236}">
                        <a16:creationId xmlns:a16="http://schemas.microsoft.com/office/drawing/2014/main" id="{07D5A2B0-72B8-5460-D077-4B8C31ABC7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755195" y="5154178"/>
                    <a:ext cx="10570" cy="22650"/>
                  </a:xfrm>
                  <a:custGeom>
                    <a:avLst/>
                    <a:gdLst>
                      <a:gd name="T0" fmla="*/ 7059 w 20000"/>
                      <a:gd name="T1" fmla="*/ 19459 h 20000"/>
                      <a:gd name="T2" fmla="*/ 0 w 20000"/>
                      <a:gd name="T3" fmla="*/ 14054 h 20000"/>
                      <a:gd name="T4" fmla="*/ 0 w 20000"/>
                      <a:gd name="T5" fmla="*/ 10811 h 20000"/>
                      <a:gd name="T6" fmla="*/ 7059 w 20000"/>
                      <a:gd name="T7" fmla="*/ 0 h 20000"/>
                      <a:gd name="T8" fmla="*/ 18824 w 20000"/>
                      <a:gd name="T9" fmla="*/ 10811 h 20000"/>
                      <a:gd name="T10" fmla="*/ 7059 w 20000"/>
                      <a:gd name="T11" fmla="*/ 19459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0000" h="20000">
                        <a:moveTo>
                          <a:pt x="7059" y="19459"/>
                        </a:moveTo>
                        <a:lnTo>
                          <a:pt x="0" y="14054"/>
                        </a:lnTo>
                        <a:lnTo>
                          <a:pt x="0" y="10811"/>
                        </a:lnTo>
                        <a:lnTo>
                          <a:pt x="7059" y="0"/>
                        </a:lnTo>
                        <a:lnTo>
                          <a:pt x="18824" y="10811"/>
                        </a:lnTo>
                        <a:lnTo>
                          <a:pt x="7059" y="19459"/>
                        </a:lnTo>
                        <a:close/>
                      </a:path>
                    </a:pathLst>
                  </a:custGeom>
                  <a:solidFill>
                    <a:srgbClr val="FF58AC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7F8FA9">
                          <a:lumMod val="40000"/>
                          <a:lumOff val="60000"/>
                        </a:srgb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06" name="Freeform 116">
                    <a:extLst>
                      <a:ext uri="{FF2B5EF4-FFF2-40B4-BE49-F238E27FC236}">
                        <a16:creationId xmlns:a16="http://schemas.microsoft.com/office/drawing/2014/main" id="{EFED64B3-346E-B97C-D64A-4CEB90CD05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72581" y="3837468"/>
                    <a:ext cx="329178" cy="357868"/>
                  </a:xfrm>
                  <a:custGeom>
                    <a:avLst/>
                    <a:gdLst>
                      <a:gd name="T0" fmla="*/ 13897 w 20000"/>
                      <a:gd name="T1" fmla="*/ 0 h 20000"/>
                      <a:gd name="T2" fmla="*/ 19963 w 20000"/>
                      <a:gd name="T3" fmla="*/ 3885 h 20000"/>
                      <a:gd name="T4" fmla="*/ 17279 w 20000"/>
                      <a:gd name="T5" fmla="*/ 3885 h 20000"/>
                      <a:gd name="T6" fmla="*/ 18456 w 20000"/>
                      <a:gd name="T7" fmla="*/ 17128 h 20000"/>
                      <a:gd name="T8" fmla="*/ 19007 w 20000"/>
                      <a:gd name="T9" fmla="*/ 17669 h 20000"/>
                      <a:gd name="T10" fmla="*/ 18456 w 20000"/>
                      <a:gd name="T11" fmla="*/ 18919 h 20000"/>
                      <a:gd name="T12" fmla="*/ 12537 w 20000"/>
                      <a:gd name="T13" fmla="*/ 18919 h 20000"/>
                      <a:gd name="T14" fmla="*/ 12390 w 20000"/>
                      <a:gd name="T15" fmla="*/ 18581 h 20000"/>
                      <a:gd name="T16" fmla="*/ 11985 w 20000"/>
                      <a:gd name="T17" fmla="*/ 18919 h 20000"/>
                      <a:gd name="T18" fmla="*/ 10074 w 20000"/>
                      <a:gd name="T19" fmla="*/ 18581 h 20000"/>
                      <a:gd name="T20" fmla="*/ 9890 w 20000"/>
                      <a:gd name="T21" fmla="*/ 19054 h 20000"/>
                      <a:gd name="T22" fmla="*/ 8934 w 20000"/>
                      <a:gd name="T23" fmla="*/ 18378 h 20000"/>
                      <a:gd name="T24" fmla="*/ 8346 w 20000"/>
                      <a:gd name="T25" fmla="*/ 19054 h 20000"/>
                      <a:gd name="T26" fmla="*/ 8346 w 20000"/>
                      <a:gd name="T27" fmla="*/ 19764 h 20000"/>
                      <a:gd name="T28" fmla="*/ 7978 w 20000"/>
                      <a:gd name="T29" fmla="*/ 19966 h 20000"/>
                      <a:gd name="T30" fmla="*/ 7022 w 20000"/>
                      <a:gd name="T31" fmla="*/ 19764 h 20000"/>
                      <a:gd name="T32" fmla="*/ 6838 w 20000"/>
                      <a:gd name="T33" fmla="*/ 19426 h 20000"/>
                      <a:gd name="T34" fmla="*/ 6434 w 20000"/>
                      <a:gd name="T35" fmla="*/ 18919 h 20000"/>
                      <a:gd name="T36" fmla="*/ 6066 w 20000"/>
                      <a:gd name="T37" fmla="*/ 18919 h 20000"/>
                      <a:gd name="T38" fmla="*/ 5919 w 20000"/>
                      <a:gd name="T39" fmla="*/ 18041 h 20000"/>
                      <a:gd name="T40" fmla="*/ 5331 w 20000"/>
                      <a:gd name="T41" fmla="*/ 18041 h 20000"/>
                      <a:gd name="T42" fmla="*/ 4559 w 20000"/>
                      <a:gd name="T43" fmla="*/ 17128 h 20000"/>
                      <a:gd name="T44" fmla="*/ 3971 w 20000"/>
                      <a:gd name="T45" fmla="*/ 16993 h 20000"/>
                      <a:gd name="T46" fmla="*/ 2463 w 20000"/>
                      <a:gd name="T47" fmla="*/ 17128 h 20000"/>
                      <a:gd name="T48" fmla="*/ 1324 w 20000"/>
                      <a:gd name="T49" fmla="*/ 17128 h 20000"/>
                      <a:gd name="T50" fmla="*/ 515 w 20000"/>
                      <a:gd name="T51" fmla="*/ 17669 h 20000"/>
                      <a:gd name="T52" fmla="*/ 956 w 20000"/>
                      <a:gd name="T53" fmla="*/ 16622 h 20000"/>
                      <a:gd name="T54" fmla="*/ 1507 w 20000"/>
                      <a:gd name="T55" fmla="*/ 15203 h 20000"/>
                      <a:gd name="T56" fmla="*/ 1324 w 20000"/>
                      <a:gd name="T57" fmla="*/ 13480 h 20000"/>
                      <a:gd name="T58" fmla="*/ 515 w 20000"/>
                      <a:gd name="T59" fmla="*/ 12601 h 20000"/>
                      <a:gd name="T60" fmla="*/ 1324 w 20000"/>
                      <a:gd name="T61" fmla="*/ 12601 h 20000"/>
                      <a:gd name="T62" fmla="*/ 1324 w 20000"/>
                      <a:gd name="T63" fmla="*/ 11723 h 20000"/>
                      <a:gd name="T64" fmla="*/ 956 w 20000"/>
                      <a:gd name="T65" fmla="*/ 10709 h 20000"/>
                      <a:gd name="T66" fmla="*/ 515 w 20000"/>
                      <a:gd name="T67" fmla="*/ 11047 h 20000"/>
                      <a:gd name="T68" fmla="*/ 368 w 20000"/>
                      <a:gd name="T69" fmla="*/ 10169 h 20000"/>
                      <a:gd name="T70" fmla="*/ 0 w 20000"/>
                      <a:gd name="T71" fmla="*/ 10169 h 20000"/>
                      <a:gd name="T72" fmla="*/ 368 w 20000"/>
                      <a:gd name="T73" fmla="*/ 9628 h 20000"/>
                      <a:gd name="T74" fmla="*/ 6434 w 20000"/>
                      <a:gd name="T75" fmla="*/ 9628 h 20000"/>
                      <a:gd name="T76" fmla="*/ 6434 w 20000"/>
                      <a:gd name="T77" fmla="*/ 7534 h 20000"/>
                      <a:gd name="T78" fmla="*/ 6434 w 20000"/>
                      <a:gd name="T79" fmla="*/ 6993 h 20000"/>
                      <a:gd name="T80" fmla="*/ 6838 w 20000"/>
                      <a:gd name="T81" fmla="*/ 6655 h 20000"/>
                      <a:gd name="T82" fmla="*/ 8346 w 20000"/>
                      <a:gd name="T83" fmla="*/ 6149 h 20000"/>
                      <a:gd name="T84" fmla="*/ 8346 w 20000"/>
                      <a:gd name="T85" fmla="*/ 2432 h 20000"/>
                      <a:gd name="T86" fmla="*/ 13897 w 20000"/>
                      <a:gd name="T87" fmla="*/ 2297 h 20000"/>
                      <a:gd name="T88" fmla="*/ 13897 w 20000"/>
                      <a:gd name="T89" fmla="*/ 0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20000" h="20000">
                        <a:moveTo>
                          <a:pt x="13897" y="0"/>
                        </a:moveTo>
                        <a:lnTo>
                          <a:pt x="19963" y="3885"/>
                        </a:lnTo>
                        <a:lnTo>
                          <a:pt x="17279" y="3885"/>
                        </a:lnTo>
                        <a:lnTo>
                          <a:pt x="18456" y="17128"/>
                        </a:lnTo>
                        <a:lnTo>
                          <a:pt x="19007" y="17669"/>
                        </a:lnTo>
                        <a:lnTo>
                          <a:pt x="18456" y="18919"/>
                        </a:lnTo>
                        <a:lnTo>
                          <a:pt x="12537" y="18919"/>
                        </a:lnTo>
                        <a:lnTo>
                          <a:pt x="12390" y="18581"/>
                        </a:lnTo>
                        <a:lnTo>
                          <a:pt x="11985" y="18919"/>
                        </a:lnTo>
                        <a:lnTo>
                          <a:pt x="10074" y="18581"/>
                        </a:lnTo>
                        <a:lnTo>
                          <a:pt x="9890" y="19054"/>
                        </a:lnTo>
                        <a:lnTo>
                          <a:pt x="8934" y="18378"/>
                        </a:lnTo>
                        <a:lnTo>
                          <a:pt x="8346" y="19054"/>
                        </a:lnTo>
                        <a:lnTo>
                          <a:pt x="8346" y="19764"/>
                        </a:lnTo>
                        <a:lnTo>
                          <a:pt x="7978" y="19966"/>
                        </a:lnTo>
                        <a:lnTo>
                          <a:pt x="7022" y="19764"/>
                        </a:lnTo>
                        <a:lnTo>
                          <a:pt x="6838" y="19426"/>
                        </a:lnTo>
                        <a:lnTo>
                          <a:pt x="6434" y="18919"/>
                        </a:lnTo>
                        <a:lnTo>
                          <a:pt x="6066" y="18919"/>
                        </a:lnTo>
                        <a:lnTo>
                          <a:pt x="5919" y="18041"/>
                        </a:lnTo>
                        <a:lnTo>
                          <a:pt x="5331" y="18041"/>
                        </a:lnTo>
                        <a:lnTo>
                          <a:pt x="4559" y="17128"/>
                        </a:lnTo>
                        <a:lnTo>
                          <a:pt x="3971" y="16993"/>
                        </a:lnTo>
                        <a:lnTo>
                          <a:pt x="2463" y="17128"/>
                        </a:lnTo>
                        <a:lnTo>
                          <a:pt x="1324" y="17128"/>
                        </a:lnTo>
                        <a:lnTo>
                          <a:pt x="515" y="17669"/>
                        </a:lnTo>
                        <a:lnTo>
                          <a:pt x="956" y="16622"/>
                        </a:lnTo>
                        <a:lnTo>
                          <a:pt x="1507" y="15203"/>
                        </a:lnTo>
                        <a:lnTo>
                          <a:pt x="1324" y="13480"/>
                        </a:lnTo>
                        <a:lnTo>
                          <a:pt x="515" y="12601"/>
                        </a:lnTo>
                        <a:lnTo>
                          <a:pt x="1324" y="12601"/>
                        </a:lnTo>
                        <a:lnTo>
                          <a:pt x="1324" y="11723"/>
                        </a:lnTo>
                        <a:lnTo>
                          <a:pt x="956" y="10709"/>
                        </a:lnTo>
                        <a:lnTo>
                          <a:pt x="515" y="11047"/>
                        </a:lnTo>
                        <a:lnTo>
                          <a:pt x="368" y="10169"/>
                        </a:lnTo>
                        <a:lnTo>
                          <a:pt x="0" y="10169"/>
                        </a:lnTo>
                        <a:lnTo>
                          <a:pt x="368" y="9628"/>
                        </a:lnTo>
                        <a:lnTo>
                          <a:pt x="6434" y="9628"/>
                        </a:lnTo>
                        <a:lnTo>
                          <a:pt x="6434" y="7534"/>
                        </a:lnTo>
                        <a:lnTo>
                          <a:pt x="6434" y="6993"/>
                        </a:lnTo>
                        <a:lnTo>
                          <a:pt x="6838" y="6655"/>
                        </a:lnTo>
                        <a:lnTo>
                          <a:pt x="8346" y="6149"/>
                        </a:lnTo>
                        <a:lnTo>
                          <a:pt x="8346" y="2432"/>
                        </a:lnTo>
                        <a:lnTo>
                          <a:pt x="13897" y="2297"/>
                        </a:lnTo>
                        <a:lnTo>
                          <a:pt x="13897" y="0"/>
                        </a:lnTo>
                        <a:close/>
                      </a:path>
                    </a:pathLst>
                  </a:custGeom>
                  <a:solidFill>
                    <a:srgbClr val="FF58AC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7F8FA9">
                          <a:lumMod val="40000"/>
                          <a:lumOff val="60000"/>
                        </a:srgb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257" name="Freeform 138">
                  <a:extLst>
                    <a:ext uri="{FF2B5EF4-FFF2-40B4-BE49-F238E27FC236}">
                      <a16:creationId xmlns:a16="http://schemas.microsoft.com/office/drawing/2014/main" id="{32B956AB-4704-5E9F-ABE7-F77A023F33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6470" y="4110777"/>
                  <a:ext cx="401657" cy="398637"/>
                </a:xfrm>
                <a:custGeom>
                  <a:avLst/>
                  <a:gdLst>
                    <a:gd name="T0" fmla="*/ 7470 w 20000"/>
                    <a:gd name="T1" fmla="*/ 1578 h 20000"/>
                    <a:gd name="T2" fmla="*/ 8584 w 20000"/>
                    <a:gd name="T3" fmla="*/ 4097 h 20000"/>
                    <a:gd name="T4" fmla="*/ 8735 w 20000"/>
                    <a:gd name="T5" fmla="*/ 3460 h 20000"/>
                    <a:gd name="T6" fmla="*/ 9518 w 20000"/>
                    <a:gd name="T7" fmla="*/ 4249 h 20000"/>
                    <a:gd name="T8" fmla="*/ 11386 w 20000"/>
                    <a:gd name="T9" fmla="*/ 5524 h 20000"/>
                    <a:gd name="T10" fmla="*/ 12771 w 20000"/>
                    <a:gd name="T11" fmla="*/ 7071 h 20000"/>
                    <a:gd name="T12" fmla="*/ 13434 w 20000"/>
                    <a:gd name="T13" fmla="*/ 7405 h 20000"/>
                    <a:gd name="T14" fmla="*/ 12319 w 20000"/>
                    <a:gd name="T15" fmla="*/ 7860 h 20000"/>
                    <a:gd name="T16" fmla="*/ 11536 w 20000"/>
                    <a:gd name="T17" fmla="*/ 8801 h 20000"/>
                    <a:gd name="T18" fmla="*/ 12771 w 20000"/>
                    <a:gd name="T19" fmla="*/ 9621 h 20000"/>
                    <a:gd name="T20" fmla="*/ 12771 w 20000"/>
                    <a:gd name="T21" fmla="*/ 10379 h 20000"/>
                    <a:gd name="T22" fmla="*/ 14669 w 20000"/>
                    <a:gd name="T23" fmla="*/ 12109 h 20000"/>
                    <a:gd name="T24" fmla="*/ 19970 w 20000"/>
                    <a:gd name="T25" fmla="*/ 13657 h 20000"/>
                    <a:gd name="T26" fmla="*/ 15602 w 20000"/>
                    <a:gd name="T27" fmla="*/ 17754 h 20000"/>
                    <a:gd name="T28" fmla="*/ 13434 w 20000"/>
                    <a:gd name="T29" fmla="*/ 19029 h 20000"/>
                    <a:gd name="T30" fmla="*/ 12018 w 20000"/>
                    <a:gd name="T31" fmla="*/ 19332 h 20000"/>
                    <a:gd name="T32" fmla="*/ 10602 w 20000"/>
                    <a:gd name="T33" fmla="*/ 19029 h 20000"/>
                    <a:gd name="T34" fmla="*/ 9367 w 20000"/>
                    <a:gd name="T35" fmla="*/ 19029 h 20000"/>
                    <a:gd name="T36" fmla="*/ 7349 w 20000"/>
                    <a:gd name="T37" fmla="*/ 19788 h 20000"/>
                    <a:gd name="T38" fmla="*/ 4518 w 20000"/>
                    <a:gd name="T39" fmla="*/ 18543 h 20000"/>
                    <a:gd name="T40" fmla="*/ 3765 w 20000"/>
                    <a:gd name="T41" fmla="*/ 17299 h 20000"/>
                    <a:gd name="T42" fmla="*/ 2952 w 20000"/>
                    <a:gd name="T43" fmla="*/ 16662 h 20000"/>
                    <a:gd name="T44" fmla="*/ 1717 w 20000"/>
                    <a:gd name="T45" fmla="*/ 15266 h 20000"/>
                    <a:gd name="T46" fmla="*/ 0 w 20000"/>
                    <a:gd name="T47" fmla="*/ 13991 h 20000"/>
                    <a:gd name="T48" fmla="*/ 934 w 20000"/>
                    <a:gd name="T49" fmla="*/ 13202 h 20000"/>
                    <a:gd name="T50" fmla="*/ 1566 w 20000"/>
                    <a:gd name="T51" fmla="*/ 11472 h 20000"/>
                    <a:gd name="T52" fmla="*/ 1717 w 20000"/>
                    <a:gd name="T53" fmla="*/ 10379 h 20000"/>
                    <a:gd name="T54" fmla="*/ 2530 w 20000"/>
                    <a:gd name="T55" fmla="*/ 9924 h 20000"/>
                    <a:gd name="T56" fmla="*/ 2952 w 20000"/>
                    <a:gd name="T57" fmla="*/ 8316 h 20000"/>
                    <a:gd name="T58" fmla="*/ 4066 w 20000"/>
                    <a:gd name="T59" fmla="*/ 7071 h 20000"/>
                    <a:gd name="T60" fmla="*/ 4518 w 20000"/>
                    <a:gd name="T61" fmla="*/ 4583 h 20000"/>
                    <a:gd name="T62" fmla="*/ 5000 w 20000"/>
                    <a:gd name="T63" fmla="*/ 2064 h 20000"/>
                    <a:gd name="T64" fmla="*/ 5783 w 20000"/>
                    <a:gd name="T65" fmla="*/ 1244 h 20000"/>
                    <a:gd name="T66" fmla="*/ 6235 w 20000"/>
                    <a:gd name="T67" fmla="*/ 486 h 20000"/>
                    <a:gd name="T68" fmla="*/ 7018 w 20000"/>
                    <a:gd name="T69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0000" h="20000">
                      <a:moveTo>
                        <a:pt x="7018" y="0"/>
                      </a:moveTo>
                      <a:lnTo>
                        <a:pt x="7470" y="1578"/>
                      </a:lnTo>
                      <a:lnTo>
                        <a:pt x="8133" y="3005"/>
                      </a:lnTo>
                      <a:lnTo>
                        <a:pt x="8584" y="4097"/>
                      </a:lnTo>
                      <a:lnTo>
                        <a:pt x="8735" y="4097"/>
                      </a:lnTo>
                      <a:lnTo>
                        <a:pt x="8735" y="3460"/>
                      </a:lnTo>
                      <a:lnTo>
                        <a:pt x="9367" y="4249"/>
                      </a:lnTo>
                      <a:lnTo>
                        <a:pt x="9518" y="4249"/>
                      </a:lnTo>
                      <a:lnTo>
                        <a:pt x="10301" y="4583"/>
                      </a:lnTo>
                      <a:lnTo>
                        <a:pt x="11386" y="5524"/>
                      </a:lnTo>
                      <a:lnTo>
                        <a:pt x="12018" y="6586"/>
                      </a:lnTo>
                      <a:lnTo>
                        <a:pt x="12771" y="7071"/>
                      </a:lnTo>
                      <a:lnTo>
                        <a:pt x="13072" y="7071"/>
                      </a:lnTo>
                      <a:lnTo>
                        <a:pt x="13434" y="7405"/>
                      </a:lnTo>
                      <a:lnTo>
                        <a:pt x="12771" y="7557"/>
                      </a:lnTo>
                      <a:lnTo>
                        <a:pt x="12319" y="7860"/>
                      </a:lnTo>
                      <a:lnTo>
                        <a:pt x="12018" y="8316"/>
                      </a:lnTo>
                      <a:lnTo>
                        <a:pt x="11536" y="8801"/>
                      </a:lnTo>
                      <a:lnTo>
                        <a:pt x="11837" y="9621"/>
                      </a:lnTo>
                      <a:lnTo>
                        <a:pt x="12771" y="9621"/>
                      </a:lnTo>
                      <a:lnTo>
                        <a:pt x="13072" y="9924"/>
                      </a:lnTo>
                      <a:lnTo>
                        <a:pt x="12771" y="10379"/>
                      </a:lnTo>
                      <a:lnTo>
                        <a:pt x="13886" y="11654"/>
                      </a:lnTo>
                      <a:lnTo>
                        <a:pt x="14669" y="12109"/>
                      </a:lnTo>
                      <a:lnTo>
                        <a:pt x="18735" y="13657"/>
                      </a:lnTo>
                      <a:lnTo>
                        <a:pt x="19970" y="13657"/>
                      </a:lnTo>
                      <a:lnTo>
                        <a:pt x="16084" y="17754"/>
                      </a:lnTo>
                      <a:lnTo>
                        <a:pt x="15602" y="17754"/>
                      </a:lnTo>
                      <a:lnTo>
                        <a:pt x="13886" y="18240"/>
                      </a:lnTo>
                      <a:lnTo>
                        <a:pt x="13434" y="19029"/>
                      </a:lnTo>
                      <a:lnTo>
                        <a:pt x="12651" y="19029"/>
                      </a:lnTo>
                      <a:lnTo>
                        <a:pt x="12018" y="19332"/>
                      </a:lnTo>
                      <a:lnTo>
                        <a:pt x="11084" y="19332"/>
                      </a:lnTo>
                      <a:lnTo>
                        <a:pt x="10602" y="19029"/>
                      </a:lnTo>
                      <a:lnTo>
                        <a:pt x="9819" y="19029"/>
                      </a:lnTo>
                      <a:lnTo>
                        <a:pt x="9367" y="19029"/>
                      </a:lnTo>
                      <a:lnTo>
                        <a:pt x="8735" y="19970"/>
                      </a:lnTo>
                      <a:lnTo>
                        <a:pt x="7349" y="19788"/>
                      </a:lnTo>
                      <a:lnTo>
                        <a:pt x="6084" y="19029"/>
                      </a:lnTo>
                      <a:lnTo>
                        <a:pt x="4518" y="18543"/>
                      </a:lnTo>
                      <a:lnTo>
                        <a:pt x="3765" y="18240"/>
                      </a:lnTo>
                      <a:lnTo>
                        <a:pt x="3765" y="17299"/>
                      </a:lnTo>
                      <a:lnTo>
                        <a:pt x="3283" y="17299"/>
                      </a:lnTo>
                      <a:lnTo>
                        <a:pt x="2952" y="16662"/>
                      </a:lnTo>
                      <a:lnTo>
                        <a:pt x="2831" y="16055"/>
                      </a:lnTo>
                      <a:lnTo>
                        <a:pt x="1717" y="15266"/>
                      </a:lnTo>
                      <a:lnTo>
                        <a:pt x="934" y="14446"/>
                      </a:lnTo>
                      <a:lnTo>
                        <a:pt x="0" y="13991"/>
                      </a:lnTo>
                      <a:lnTo>
                        <a:pt x="0" y="13202"/>
                      </a:lnTo>
                      <a:lnTo>
                        <a:pt x="934" y="13202"/>
                      </a:lnTo>
                      <a:lnTo>
                        <a:pt x="1566" y="12898"/>
                      </a:lnTo>
                      <a:lnTo>
                        <a:pt x="1566" y="11472"/>
                      </a:lnTo>
                      <a:lnTo>
                        <a:pt x="1717" y="10865"/>
                      </a:lnTo>
                      <a:lnTo>
                        <a:pt x="1717" y="10379"/>
                      </a:lnTo>
                      <a:lnTo>
                        <a:pt x="2048" y="9924"/>
                      </a:lnTo>
                      <a:lnTo>
                        <a:pt x="2530" y="9924"/>
                      </a:lnTo>
                      <a:lnTo>
                        <a:pt x="2831" y="9621"/>
                      </a:lnTo>
                      <a:lnTo>
                        <a:pt x="2952" y="8316"/>
                      </a:lnTo>
                      <a:lnTo>
                        <a:pt x="3584" y="7405"/>
                      </a:lnTo>
                      <a:lnTo>
                        <a:pt x="4066" y="7071"/>
                      </a:lnTo>
                      <a:lnTo>
                        <a:pt x="4217" y="6282"/>
                      </a:lnTo>
                      <a:lnTo>
                        <a:pt x="4518" y="4583"/>
                      </a:lnTo>
                      <a:lnTo>
                        <a:pt x="5000" y="2853"/>
                      </a:lnTo>
                      <a:lnTo>
                        <a:pt x="5000" y="2064"/>
                      </a:lnTo>
                      <a:lnTo>
                        <a:pt x="5301" y="1244"/>
                      </a:lnTo>
                      <a:lnTo>
                        <a:pt x="5783" y="1244"/>
                      </a:lnTo>
                      <a:lnTo>
                        <a:pt x="5783" y="941"/>
                      </a:lnTo>
                      <a:lnTo>
                        <a:pt x="6235" y="486"/>
                      </a:lnTo>
                      <a:lnTo>
                        <a:pt x="6867" y="819"/>
                      </a:lnTo>
                      <a:lnTo>
                        <a:pt x="7018" y="0"/>
                      </a:lnTo>
                      <a:close/>
                    </a:path>
                  </a:pathLst>
                </a:custGeom>
                <a:solidFill>
                  <a:srgbClr val="FF58AC"/>
                </a:solidFill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89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60" b="0" i="0" u="none" strike="noStrike" kern="0" cap="none" spc="0" normalizeH="0" baseline="0" noProof="0">
                    <a:ln>
                      <a:noFill/>
                    </a:ln>
                    <a:solidFill>
                      <a:srgbClr val="7F8FA9">
                        <a:lumMod val="40000"/>
                        <a:lumOff val="60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58" name="Freeform 102">
                  <a:extLst>
                    <a:ext uri="{FF2B5EF4-FFF2-40B4-BE49-F238E27FC236}">
                      <a16:creationId xmlns:a16="http://schemas.microsoft.com/office/drawing/2014/main" id="{737B7158-A2CB-FC46-BBA1-84ABB02C20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0513" y="3994507"/>
                  <a:ext cx="437897" cy="510376"/>
                </a:xfrm>
                <a:custGeom>
                  <a:avLst/>
                  <a:gdLst>
                    <a:gd name="T0" fmla="*/ 17410 w 20000"/>
                    <a:gd name="T1" fmla="*/ 95 h 20000"/>
                    <a:gd name="T2" fmla="*/ 18127 w 20000"/>
                    <a:gd name="T3" fmla="*/ 1090 h 20000"/>
                    <a:gd name="T4" fmla="*/ 18567 w 20000"/>
                    <a:gd name="T5" fmla="*/ 3531 h 20000"/>
                    <a:gd name="T6" fmla="*/ 19835 w 20000"/>
                    <a:gd name="T7" fmla="*/ 4289 h 20000"/>
                    <a:gd name="T8" fmla="*/ 19835 w 20000"/>
                    <a:gd name="T9" fmla="*/ 5142 h 20000"/>
                    <a:gd name="T10" fmla="*/ 18843 w 20000"/>
                    <a:gd name="T11" fmla="*/ 5261 h 20000"/>
                    <a:gd name="T12" fmla="*/ 18402 w 20000"/>
                    <a:gd name="T13" fmla="*/ 5498 h 20000"/>
                    <a:gd name="T14" fmla="*/ 18127 w 20000"/>
                    <a:gd name="T15" fmla="*/ 6730 h 20000"/>
                    <a:gd name="T16" fmla="*/ 17410 w 20000"/>
                    <a:gd name="T17" fmla="*/ 9431 h 20000"/>
                    <a:gd name="T18" fmla="*/ 16832 w 20000"/>
                    <a:gd name="T19" fmla="*/ 10308 h 20000"/>
                    <a:gd name="T20" fmla="*/ 16116 w 20000"/>
                    <a:gd name="T21" fmla="*/ 12014 h 20000"/>
                    <a:gd name="T22" fmla="*/ 15427 w 20000"/>
                    <a:gd name="T23" fmla="*/ 12251 h 20000"/>
                    <a:gd name="T24" fmla="*/ 15124 w 20000"/>
                    <a:gd name="T25" fmla="*/ 13009 h 20000"/>
                    <a:gd name="T26" fmla="*/ 14986 w 20000"/>
                    <a:gd name="T27" fmla="*/ 14573 h 20000"/>
                    <a:gd name="T28" fmla="*/ 13554 w 20000"/>
                    <a:gd name="T29" fmla="*/ 14810 h 20000"/>
                    <a:gd name="T30" fmla="*/ 14408 w 20000"/>
                    <a:gd name="T31" fmla="*/ 15806 h 20000"/>
                    <a:gd name="T32" fmla="*/ 16116 w 20000"/>
                    <a:gd name="T33" fmla="*/ 17038 h 20000"/>
                    <a:gd name="T34" fmla="*/ 16556 w 20000"/>
                    <a:gd name="T35" fmla="*/ 18009 h 20000"/>
                    <a:gd name="T36" fmla="*/ 16997 w 20000"/>
                    <a:gd name="T37" fmla="*/ 18768 h 20000"/>
                    <a:gd name="T38" fmla="*/ 16556 w 20000"/>
                    <a:gd name="T39" fmla="*/ 18389 h 20000"/>
                    <a:gd name="T40" fmla="*/ 15124 w 20000"/>
                    <a:gd name="T41" fmla="*/ 19005 h 20000"/>
                    <a:gd name="T42" fmla="*/ 14242 w 20000"/>
                    <a:gd name="T43" fmla="*/ 19739 h 20000"/>
                    <a:gd name="T44" fmla="*/ 12562 w 20000"/>
                    <a:gd name="T45" fmla="*/ 19739 h 20000"/>
                    <a:gd name="T46" fmla="*/ 11983 w 20000"/>
                    <a:gd name="T47" fmla="*/ 19739 h 20000"/>
                    <a:gd name="T48" fmla="*/ 10854 w 20000"/>
                    <a:gd name="T49" fmla="*/ 19739 h 20000"/>
                    <a:gd name="T50" fmla="*/ 9394 w 20000"/>
                    <a:gd name="T51" fmla="*/ 18768 h 20000"/>
                    <a:gd name="T52" fmla="*/ 9118 w 20000"/>
                    <a:gd name="T53" fmla="*/ 19005 h 20000"/>
                    <a:gd name="T54" fmla="*/ 8430 w 20000"/>
                    <a:gd name="T55" fmla="*/ 18768 h 20000"/>
                    <a:gd name="T56" fmla="*/ 7989 w 20000"/>
                    <a:gd name="T57" fmla="*/ 19123 h 20000"/>
                    <a:gd name="T58" fmla="*/ 7135 w 20000"/>
                    <a:gd name="T59" fmla="*/ 18768 h 20000"/>
                    <a:gd name="T60" fmla="*/ 6584 w 20000"/>
                    <a:gd name="T61" fmla="*/ 18152 h 20000"/>
                    <a:gd name="T62" fmla="*/ 5702 w 20000"/>
                    <a:gd name="T63" fmla="*/ 17156 h 20000"/>
                    <a:gd name="T64" fmla="*/ 5289 w 20000"/>
                    <a:gd name="T65" fmla="*/ 16422 h 20000"/>
                    <a:gd name="T66" fmla="*/ 4848 w 20000"/>
                    <a:gd name="T67" fmla="*/ 16066 h 20000"/>
                    <a:gd name="T68" fmla="*/ 3829 w 20000"/>
                    <a:gd name="T69" fmla="*/ 15190 h 20000"/>
                    <a:gd name="T70" fmla="*/ 2700 w 20000"/>
                    <a:gd name="T71" fmla="*/ 14810 h 20000"/>
                    <a:gd name="T72" fmla="*/ 1983 w 20000"/>
                    <a:gd name="T73" fmla="*/ 14455 h 20000"/>
                    <a:gd name="T74" fmla="*/ 1846 w 20000"/>
                    <a:gd name="T75" fmla="*/ 13981 h 20000"/>
                    <a:gd name="T76" fmla="*/ 1983 w 20000"/>
                    <a:gd name="T77" fmla="*/ 13602 h 20000"/>
                    <a:gd name="T78" fmla="*/ 1129 w 20000"/>
                    <a:gd name="T79" fmla="*/ 12251 h 20000"/>
                    <a:gd name="T80" fmla="*/ 1129 w 20000"/>
                    <a:gd name="T81" fmla="*/ 11659 h 20000"/>
                    <a:gd name="T82" fmla="*/ 551 w 20000"/>
                    <a:gd name="T83" fmla="*/ 10900 h 20000"/>
                    <a:gd name="T84" fmla="*/ 441 w 20000"/>
                    <a:gd name="T85" fmla="*/ 10308 h 20000"/>
                    <a:gd name="T86" fmla="*/ 0 w 20000"/>
                    <a:gd name="T87" fmla="*/ 10308 h 20000"/>
                    <a:gd name="T88" fmla="*/ 441 w 20000"/>
                    <a:gd name="T89" fmla="*/ 9431 h 20000"/>
                    <a:gd name="T90" fmla="*/ 551 w 20000"/>
                    <a:gd name="T91" fmla="*/ 8460 h 20000"/>
                    <a:gd name="T92" fmla="*/ 551 w 20000"/>
                    <a:gd name="T93" fmla="*/ 7844 h 20000"/>
                    <a:gd name="T94" fmla="*/ 854 w 20000"/>
                    <a:gd name="T95" fmla="*/ 7109 h 20000"/>
                    <a:gd name="T96" fmla="*/ 2287 w 20000"/>
                    <a:gd name="T97" fmla="*/ 6730 h 20000"/>
                    <a:gd name="T98" fmla="*/ 2287 w 20000"/>
                    <a:gd name="T99" fmla="*/ 2322 h 20000"/>
                    <a:gd name="T100" fmla="*/ 3416 w 20000"/>
                    <a:gd name="T101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0000" h="20000">
                      <a:moveTo>
                        <a:pt x="3416" y="0"/>
                      </a:moveTo>
                      <a:lnTo>
                        <a:pt x="17410" y="95"/>
                      </a:lnTo>
                      <a:lnTo>
                        <a:pt x="17686" y="711"/>
                      </a:lnTo>
                      <a:lnTo>
                        <a:pt x="18127" y="1090"/>
                      </a:lnTo>
                      <a:lnTo>
                        <a:pt x="17961" y="1090"/>
                      </a:lnTo>
                      <a:lnTo>
                        <a:pt x="18567" y="3531"/>
                      </a:lnTo>
                      <a:lnTo>
                        <a:pt x="19118" y="3910"/>
                      </a:lnTo>
                      <a:lnTo>
                        <a:pt x="19835" y="4289"/>
                      </a:lnTo>
                      <a:lnTo>
                        <a:pt x="19972" y="4526"/>
                      </a:lnTo>
                      <a:lnTo>
                        <a:pt x="19835" y="5142"/>
                      </a:lnTo>
                      <a:lnTo>
                        <a:pt x="19256" y="4882"/>
                      </a:lnTo>
                      <a:lnTo>
                        <a:pt x="18843" y="5261"/>
                      </a:lnTo>
                      <a:lnTo>
                        <a:pt x="18843" y="5498"/>
                      </a:lnTo>
                      <a:lnTo>
                        <a:pt x="18402" y="5498"/>
                      </a:lnTo>
                      <a:lnTo>
                        <a:pt x="18127" y="6137"/>
                      </a:lnTo>
                      <a:lnTo>
                        <a:pt x="18127" y="6730"/>
                      </a:lnTo>
                      <a:lnTo>
                        <a:pt x="17686" y="8081"/>
                      </a:lnTo>
                      <a:lnTo>
                        <a:pt x="17410" y="9431"/>
                      </a:lnTo>
                      <a:lnTo>
                        <a:pt x="17273" y="10047"/>
                      </a:lnTo>
                      <a:lnTo>
                        <a:pt x="16832" y="10308"/>
                      </a:lnTo>
                      <a:lnTo>
                        <a:pt x="16253" y="11019"/>
                      </a:lnTo>
                      <a:lnTo>
                        <a:pt x="16116" y="12014"/>
                      </a:lnTo>
                      <a:lnTo>
                        <a:pt x="15840" y="12251"/>
                      </a:lnTo>
                      <a:lnTo>
                        <a:pt x="15427" y="12251"/>
                      </a:lnTo>
                      <a:lnTo>
                        <a:pt x="15124" y="12630"/>
                      </a:lnTo>
                      <a:lnTo>
                        <a:pt x="15124" y="13009"/>
                      </a:lnTo>
                      <a:lnTo>
                        <a:pt x="14986" y="13483"/>
                      </a:lnTo>
                      <a:lnTo>
                        <a:pt x="14986" y="14573"/>
                      </a:lnTo>
                      <a:lnTo>
                        <a:pt x="14408" y="14810"/>
                      </a:lnTo>
                      <a:lnTo>
                        <a:pt x="13554" y="14810"/>
                      </a:lnTo>
                      <a:lnTo>
                        <a:pt x="13554" y="15427"/>
                      </a:lnTo>
                      <a:lnTo>
                        <a:pt x="14408" y="15806"/>
                      </a:lnTo>
                      <a:lnTo>
                        <a:pt x="15124" y="16422"/>
                      </a:lnTo>
                      <a:lnTo>
                        <a:pt x="16116" y="17038"/>
                      </a:lnTo>
                      <a:lnTo>
                        <a:pt x="16253" y="17512"/>
                      </a:lnTo>
                      <a:lnTo>
                        <a:pt x="16556" y="18009"/>
                      </a:lnTo>
                      <a:lnTo>
                        <a:pt x="16997" y="18009"/>
                      </a:lnTo>
                      <a:lnTo>
                        <a:pt x="16997" y="18768"/>
                      </a:lnTo>
                      <a:lnTo>
                        <a:pt x="16832" y="18768"/>
                      </a:lnTo>
                      <a:lnTo>
                        <a:pt x="16556" y="18389"/>
                      </a:lnTo>
                      <a:lnTo>
                        <a:pt x="15840" y="18768"/>
                      </a:lnTo>
                      <a:lnTo>
                        <a:pt x="15124" y="19005"/>
                      </a:lnTo>
                      <a:lnTo>
                        <a:pt x="14986" y="19360"/>
                      </a:lnTo>
                      <a:lnTo>
                        <a:pt x="14242" y="19739"/>
                      </a:lnTo>
                      <a:lnTo>
                        <a:pt x="13278" y="19739"/>
                      </a:lnTo>
                      <a:lnTo>
                        <a:pt x="12562" y="19739"/>
                      </a:lnTo>
                      <a:lnTo>
                        <a:pt x="12424" y="19976"/>
                      </a:lnTo>
                      <a:lnTo>
                        <a:pt x="11983" y="19739"/>
                      </a:lnTo>
                      <a:lnTo>
                        <a:pt x="10992" y="19597"/>
                      </a:lnTo>
                      <a:lnTo>
                        <a:pt x="10854" y="19739"/>
                      </a:lnTo>
                      <a:lnTo>
                        <a:pt x="9835" y="19123"/>
                      </a:lnTo>
                      <a:lnTo>
                        <a:pt x="9394" y="18768"/>
                      </a:lnTo>
                      <a:lnTo>
                        <a:pt x="9118" y="18768"/>
                      </a:lnTo>
                      <a:lnTo>
                        <a:pt x="9118" y="19005"/>
                      </a:lnTo>
                      <a:lnTo>
                        <a:pt x="8430" y="19005"/>
                      </a:lnTo>
                      <a:lnTo>
                        <a:pt x="8430" y="18768"/>
                      </a:lnTo>
                      <a:lnTo>
                        <a:pt x="8264" y="19005"/>
                      </a:lnTo>
                      <a:lnTo>
                        <a:pt x="7989" y="19123"/>
                      </a:lnTo>
                      <a:lnTo>
                        <a:pt x="7548" y="19005"/>
                      </a:lnTo>
                      <a:lnTo>
                        <a:pt x="7135" y="18768"/>
                      </a:lnTo>
                      <a:lnTo>
                        <a:pt x="7135" y="18389"/>
                      </a:lnTo>
                      <a:lnTo>
                        <a:pt x="6584" y="18152"/>
                      </a:lnTo>
                      <a:lnTo>
                        <a:pt x="6419" y="17512"/>
                      </a:lnTo>
                      <a:lnTo>
                        <a:pt x="5702" y="17156"/>
                      </a:lnTo>
                      <a:lnTo>
                        <a:pt x="5399" y="16540"/>
                      </a:lnTo>
                      <a:lnTo>
                        <a:pt x="5289" y="16422"/>
                      </a:lnTo>
                      <a:lnTo>
                        <a:pt x="4986" y="16422"/>
                      </a:lnTo>
                      <a:lnTo>
                        <a:pt x="4848" y="16066"/>
                      </a:lnTo>
                      <a:lnTo>
                        <a:pt x="4160" y="16066"/>
                      </a:lnTo>
                      <a:lnTo>
                        <a:pt x="3829" y="15190"/>
                      </a:lnTo>
                      <a:lnTo>
                        <a:pt x="3416" y="14810"/>
                      </a:lnTo>
                      <a:lnTo>
                        <a:pt x="2700" y="14810"/>
                      </a:lnTo>
                      <a:lnTo>
                        <a:pt x="2700" y="14455"/>
                      </a:lnTo>
                      <a:lnTo>
                        <a:pt x="1983" y="14455"/>
                      </a:lnTo>
                      <a:lnTo>
                        <a:pt x="1846" y="14218"/>
                      </a:lnTo>
                      <a:lnTo>
                        <a:pt x="1846" y="13981"/>
                      </a:lnTo>
                      <a:lnTo>
                        <a:pt x="1570" y="13839"/>
                      </a:lnTo>
                      <a:lnTo>
                        <a:pt x="1983" y="13602"/>
                      </a:lnTo>
                      <a:lnTo>
                        <a:pt x="1846" y="13009"/>
                      </a:lnTo>
                      <a:lnTo>
                        <a:pt x="1129" y="12251"/>
                      </a:lnTo>
                      <a:lnTo>
                        <a:pt x="854" y="12014"/>
                      </a:lnTo>
                      <a:lnTo>
                        <a:pt x="1129" y="11659"/>
                      </a:lnTo>
                      <a:lnTo>
                        <a:pt x="551" y="11398"/>
                      </a:lnTo>
                      <a:lnTo>
                        <a:pt x="551" y="10900"/>
                      </a:lnTo>
                      <a:lnTo>
                        <a:pt x="441" y="10403"/>
                      </a:lnTo>
                      <a:lnTo>
                        <a:pt x="441" y="10308"/>
                      </a:lnTo>
                      <a:lnTo>
                        <a:pt x="165" y="10047"/>
                      </a:lnTo>
                      <a:lnTo>
                        <a:pt x="0" y="10308"/>
                      </a:lnTo>
                      <a:lnTo>
                        <a:pt x="0" y="9810"/>
                      </a:lnTo>
                      <a:lnTo>
                        <a:pt x="441" y="9431"/>
                      </a:lnTo>
                      <a:lnTo>
                        <a:pt x="165" y="8815"/>
                      </a:lnTo>
                      <a:lnTo>
                        <a:pt x="551" y="8460"/>
                      </a:lnTo>
                      <a:lnTo>
                        <a:pt x="441" y="8081"/>
                      </a:lnTo>
                      <a:lnTo>
                        <a:pt x="551" y="7844"/>
                      </a:lnTo>
                      <a:lnTo>
                        <a:pt x="1129" y="7204"/>
                      </a:lnTo>
                      <a:lnTo>
                        <a:pt x="854" y="7109"/>
                      </a:lnTo>
                      <a:lnTo>
                        <a:pt x="1295" y="6872"/>
                      </a:lnTo>
                      <a:lnTo>
                        <a:pt x="2287" y="6730"/>
                      </a:lnTo>
                      <a:lnTo>
                        <a:pt x="2287" y="2701"/>
                      </a:lnTo>
                      <a:lnTo>
                        <a:pt x="2287" y="2322"/>
                      </a:lnTo>
                      <a:lnTo>
                        <a:pt x="3416" y="2322"/>
                      </a:lnTo>
                      <a:lnTo>
                        <a:pt x="3416" y="0"/>
                      </a:lnTo>
                      <a:close/>
                    </a:path>
                  </a:pathLst>
                </a:custGeom>
                <a:solidFill>
                  <a:srgbClr val="FF58AC"/>
                </a:solidFill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89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60" b="0" i="0" u="none" strike="noStrike" kern="0" cap="none" spc="0" normalizeH="0" baseline="0" noProof="0">
                    <a:ln>
                      <a:noFill/>
                    </a:ln>
                    <a:solidFill>
                      <a:srgbClr val="7F8FA9">
                        <a:lumMod val="40000"/>
                        <a:lumOff val="60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59" name="Groupe 217">
                  <a:extLst>
                    <a:ext uri="{FF2B5EF4-FFF2-40B4-BE49-F238E27FC236}">
                      <a16:creationId xmlns:a16="http://schemas.microsoft.com/office/drawing/2014/main" id="{9740BCDE-759C-CD70-1211-DAFC86B0F054}"/>
                    </a:ext>
                  </a:extLst>
                </p:cNvPr>
                <p:cNvGrpSpPr/>
                <p:nvPr/>
              </p:nvGrpSpPr>
              <p:grpSpPr>
                <a:xfrm>
                  <a:off x="3772581" y="3906928"/>
                  <a:ext cx="1935805" cy="1673067"/>
                  <a:chOff x="3772581" y="3906928"/>
                  <a:chExt cx="1935805" cy="1673067"/>
                </a:xfrm>
                <a:grpFill/>
              </p:grpSpPr>
              <p:sp>
                <p:nvSpPr>
                  <p:cNvPr id="1260" name="Freeform 118">
                    <a:extLst>
                      <a:ext uri="{FF2B5EF4-FFF2-40B4-BE49-F238E27FC236}">
                        <a16:creationId xmlns:a16="http://schemas.microsoft.com/office/drawing/2014/main" id="{2D1167A3-6FE0-3C0F-B4A2-E61B9E7910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03949" y="3906928"/>
                    <a:ext cx="440917" cy="416757"/>
                  </a:xfrm>
                  <a:custGeom>
                    <a:avLst/>
                    <a:gdLst>
                      <a:gd name="T0" fmla="*/ 16279 w 20000"/>
                      <a:gd name="T1" fmla="*/ 5544 h 20000"/>
                      <a:gd name="T2" fmla="*/ 16990 w 20000"/>
                      <a:gd name="T3" fmla="*/ 6299 h 20000"/>
                      <a:gd name="T4" fmla="*/ 18112 w 20000"/>
                      <a:gd name="T5" fmla="*/ 6734 h 20000"/>
                      <a:gd name="T6" fmla="*/ 18851 w 20000"/>
                      <a:gd name="T7" fmla="*/ 7518 h 20000"/>
                      <a:gd name="T8" fmla="*/ 18851 w 20000"/>
                      <a:gd name="T9" fmla="*/ 8244 h 20000"/>
                      <a:gd name="T10" fmla="*/ 19973 w 20000"/>
                      <a:gd name="T11" fmla="*/ 10653 h 20000"/>
                      <a:gd name="T12" fmla="*/ 19398 w 20000"/>
                      <a:gd name="T13" fmla="*/ 12163 h 20000"/>
                      <a:gd name="T14" fmla="*/ 18550 w 20000"/>
                      <a:gd name="T15" fmla="*/ 12917 h 20000"/>
                      <a:gd name="T16" fmla="*/ 16005 w 20000"/>
                      <a:gd name="T17" fmla="*/ 13353 h 20000"/>
                      <a:gd name="T18" fmla="*/ 13707 w 20000"/>
                      <a:gd name="T19" fmla="*/ 13353 h 20000"/>
                      <a:gd name="T20" fmla="*/ 12312 w 20000"/>
                      <a:gd name="T21" fmla="*/ 13817 h 20000"/>
                      <a:gd name="T22" fmla="*/ 11190 w 20000"/>
                      <a:gd name="T23" fmla="*/ 15007 h 20000"/>
                      <a:gd name="T24" fmla="*/ 10451 w 20000"/>
                      <a:gd name="T25" fmla="*/ 15298 h 20000"/>
                      <a:gd name="T26" fmla="*/ 10342 w 20000"/>
                      <a:gd name="T27" fmla="*/ 16052 h 20000"/>
                      <a:gd name="T28" fmla="*/ 9330 w 20000"/>
                      <a:gd name="T29" fmla="*/ 15762 h 20000"/>
                      <a:gd name="T30" fmla="*/ 9330 w 20000"/>
                      <a:gd name="T31" fmla="*/ 16517 h 20000"/>
                      <a:gd name="T32" fmla="*/ 8892 w 20000"/>
                      <a:gd name="T33" fmla="*/ 17562 h 20000"/>
                      <a:gd name="T34" fmla="*/ 8044 w 20000"/>
                      <a:gd name="T35" fmla="*/ 17707 h 20000"/>
                      <a:gd name="T36" fmla="*/ 8044 w 20000"/>
                      <a:gd name="T37" fmla="*/ 18926 h 20000"/>
                      <a:gd name="T38" fmla="*/ 7497 w 20000"/>
                      <a:gd name="T39" fmla="*/ 19681 h 20000"/>
                      <a:gd name="T40" fmla="*/ 6922 w 20000"/>
                      <a:gd name="T41" fmla="*/ 19216 h 20000"/>
                      <a:gd name="T42" fmla="*/ 6375 w 20000"/>
                      <a:gd name="T43" fmla="*/ 19361 h 20000"/>
                      <a:gd name="T44" fmla="*/ 6211 w 20000"/>
                      <a:gd name="T45" fmla="*/ 19971 h 20000"/>
                      <a:gd name="T46" fmla="*/ 5527 w 20000"/>
                      <a:gd name="T47" fmla="*/ 19361 h 20000"/>
                      <a:gd name="T48" fmla="*/ 4514 w 20000"/>
                      <a:gd name="T49" fmla="*/ 19361 h 20000"/>
                      <a:gd name="T50" fmla="*/ 4378 w 20000"/>
                      <a:gd name="T51" fmla="*/ 18781 h 20000"/>
                      <a:gd name="T52" fmla="*/ 4077 w 20000"/>
                      <a:gd name="T53" fmla="*/ 18026 h 20000"/>
                      <a:gd name="T54" fmla="*/ 3393 w 20000"/>
                      <a:gd name="T55" fmla="*/ 16836 h 20000"/>
                      <a:gd name="T56" fmla="*/ 2955 w 20000"/>
                      <a:gd name="T57" fmla="*/ 17242 h 20000"/>
                      <a:gd name="T58" fmla="*/ 1833 w 20000"/>
                      <a:gd name="T59" fmla="*/ 17707 h 20000"/>
                      <a:gd name="T60" fmla="*/ 1122 w 20000"/>
                      <a:gd name="T61" fmla="*/ 17242 h 20000"/>
                      <a:gd name="T62" fmla="*/ 985 w 20000"/>
                      <a:gd name="T63" fmla="*/ 16836 h 20000"/>
                      <a:gd name="T64" fmla="*/ 438 w 20000"/>
                      <a:gd name="T65" fmla="*/ 15762 h 20000"/>
                      <a:gd name="T66" fmla="*/ 0 w 20000"/>
                      <a:gd name="T67" fmla="*/ 15298 h 20000"/>
                      <a:gd name="T68" fmla="*/ 0 w 20000"/>
                      <a:gd name="T69" fmla="*/ 14398 h 20000"/>
                      <a:gd name="T70" fmla="*/ 274 w 20000"/>
                      <a:gd name="T71" fmla="*/ 13643 h 20000"/>
                      <a:gd name="T72" fmla="*/ 711 w 20000"/>
                      <a:gd name="T73" fmla="*/ 12453 h 20000"/>
                      <a:gd name="T74" fmla="*/ 1560 w 20000"/>
                      <a:gd name="T75" fmla="*/ 12627 h 20000"/>
                      <a:gd name="T76" fmla="*/ 3256 w 20000"/>
                      <a:gd name="T77" fmla="*/ 12627 h 20000"/>
                      <a:gd name="T78" fmla="*/ 7770 w 20000"/>
                      <a:gd name="T79" fmla="*/ 12917 h 20000"/>
                      <a:gd name="T80" fmla="*/ 7770 w 20000"/>
                      <a:gd name="T81" fmla="*/ 11379 h 20000"/>
                      <a:gd name="T82" fmla="*/ 8892 w 20000"/>
                      <a:gd name="T83" fmla="*/ 0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20000" h="20000">
                        <a:moveTo>
                          <a:pt x="8892" y="0"/>
                        </a:moveTo>
                        <a:lnTo>
                          <a:pt x="16279" y="5544"/>
                        </a:lnTo>
                        <a:lnTo>
                          <a:pt x="16279" y="5864"/>
                        </a:lnTo>
                        <a:lnTo>
                          <a:pt x="16990" y="6299"/>
                        </a:lnTo>
                        <a:lnTo>
                          <a:pt x="17565" y="6589"/>
                        </a:lnTo>
                        <a:lnTo>
                          <a:pt x="18112" y="6734"/>
                        </a:lnTo>
                        <a:lnTo>
                          <a:pt x="18550" y="7054"/>
                        </a:lnTo>
                        <a:lnTo>
                          <a:pt x="18851" y="7518"/>
                        </a:lnTo>
                        <a:lnTo>
                          <a:pt x="18550" y="8099"/>
                        </a:lnTo>
                        <a:lnTo>
                          <a:pt x="18851" y="8244"/>
                        </a:lnTo>
                        <a:lnTo>
                          <a:pt x="19973" y="8099"/>
                        </a:lnTo>
                        <a:lnTo>
                          <a:pt x="19973" y="10653"/>
                        </a:lnTo>
                        <a:lnTo>
                          <a:pt x="19672" y="10943"/>
                        </a:lnTo>
                        <a:lnTo>
                          <a:pt x="19398" y="12163"/>
                        </a:lnTo>
                        <a:lnTo>
                          <a:pt x="18960" y="13033"/>
                        </a:lnTo>
                        <a:lnTo>
                          <a:pt x="18550" y="12917"/>
                        </a:lnTo>
                        <a:lnTo>
                          <a:pt x="16279" y="13033"/>
                        </a:lnTo>
                        <a:lnTo>
                          <a:pt x="16005" y="13353"/>
                        </a:lnTo>
                        <a:lnTo>
                          <a:pt x="14856" y="13643"/>
                        </a:lnTo>
                        <a:lnTo>
                          <a:pt x="13707" y="13353"/>
                        </a:lnTo>
                        <a:lnTo>
                          <a:pt x="13434" y="13817"/>
                        </a:lnTo>
                        <a:lnTo>
                          <a:pt x="12312" y="13817"/>
                        </a:lnTo>
                        <a:lnTo>
                          <a:pt x="12175" y="14572"/>
                        </a:lnTo>
                        <a:lnTo>
                          <a:pt x="11190" y="15007"/>
                        </a:lnTo>
                        <a:lnTo>
                          <a:pt x="11026" y="15298"/>
                        </a:lnTo>
                        <a:lnTo>
                          <a:pt x="10451" y="15298"/>
                        </a:lnTo>
                        <a:lnTo>
                          <a:pt x="10752" y="15762"/>
                        </a:lnTo>
                        <a:lnTo>
                          <a:pt x="10342" y="16052"/>
                        </a:lnTo>
                        <a:lnTo>
                          <a:pt x="9904" y="15588"/>
                        </a:lnTo>
                        <a:lnTo>
                          <a:pt x="9330" y="15762"/>
                        </a:lnTo>
                        <a:lnTo>
                          <a:pt x="9631" y="16517"/>
                        </a:lnTo>
                        <a:lnTo>
                          <a:pt x="9330" y="16517"/>
                        </a:lnTo>
                        <a:lnTo>
                          <a:pt x="9330" y="16952"/>
                        </a:lnTo>
                        <a:lnTo>
                          <a:pt x="8892" y="17562"/>
                        </a:lnTo>
                        <a:lnTo>
                          <a:pt x="8618" y="17562"/>
                        </a:lnTo>
                        <a:lnTo>
                          <a:pt x="8044" y="17707"/>
                        </a:lnTo>
                        <a:lnTo>
                          <a:pt x="8208" y="18491"/>
                        </a:lnTo>
                        <a:lnTo>
                          <a:pt x="8044" y="18926"/>
                        </a:lnTo>
                        <a:lnTo>
                          <a:pt x="8044" y="19361"/>
                        </a:lnTo>
                        <a:lnTo>
                          <a:pt x="7497" y="19681"/>
                        </a:lnTo>
                        <a:lnTo>
                          <a:pt x="7086" y="19681"/>
                        </a:lnTo>
                        <a:lnTo>
                          <a:pt x="6922" y="19216"/>
                        </a:lnTo>
                        <a:lnTo>
                          <a:pt x="6648" y="19216"/>
                        </a:lnTo>
                        <a:lnTo>
                          <a:pt x="6375" y="19361"/>
                        </a:lnTo>
                        <a:lnTo>
                          <a:pt x="6211" y="19681"/>
                        </a:lnTo>
                        <a:lnTo>
                          <a:pt x="6211" y="19971"/>
                        </a:lnTo>
                        <a:lnTo>
                          <a:pt x="5636" y="19681"/>
                        </a:lnTo>
                        <a:lnTo>
                          <a:pt x="5527" y="19361"/>
                        </a:lnTo>
                        <a:lnTo>
                          <a:pt x="5089" y="19971"/>
                        </a:lnTo>
                        <a:lnTo>
                          <a:pt x="4514" y="19361"/>
                        </a:lnTo>
                        <a:lnTo>
                          <a:pt x="4514" y="18926"/>
                        </a:lnTo>
                        <a:lnTo>
                          <a:pt x="4378" y="18781"/>
                        </a:lnTo>
                        <a:lnTo>
                          <a:pt x="4378" y="18142"/>
                        </a:lnTo>
                        <a:lnTo>
                          <a:pt x="4077" y="18026"/>
                        </a:lnTo>
                        <a:lnTo>
                          <a:pt x="3967" y="17707"/>
                        </a:lnTo>
                        <a:lnTo>
                          <a:pt x="3393" y="16836"/>
                        </a:lnTo>
                        <a:lnTo>
                          <a:pt x="3256" y="16952"/>
                        </a:lnTo>
                        <a:lnTo>
                          <a:pt x="2955" y="17242"/>
                        </a:lnTo>
                        <a:lnTo>
                          <a:pt x="2517" y="17242"/>
                        </a:lnTo>
                        <a:lnTo>
                          <a:pt x="1833" y="17707"/>
                        </a:lnTo>
                        <a:lnTo>
                          <a:pt x="1395" y="17242"/>
                        </a:lnTo>
                        <a:lnTo>
                          <a:pt x="1122" y="17242"/>
                        </a:lnTo>
                        <a:lnTo>
                          <a:pt x="985" y="16952"/>
                        </a:lnTo>
                        <a:lnTo>
                          <a:pt x="985" y="16836"/>
                        </a:lnTo>
                        <a:lnTo>
                          <a:pt x="985" y="16226"/>
                        </a:lnTo>
                        <a:lnTo>
                          <a:pt x="438" y="15762"/>
                        </a:lnTo>
                        <a:lnTo>
                          <a:pt x="274" y="15762"/>
                        </a:lnTo>
                        <a:lnTo>
                          <a:pt x="0" y="15298"/>
                        </a:lnTo>
                        <a:lnTo>
                          <a:pt x="274" y="14572"/>
                        </a:lnTo>
                        <a:lnTo>
                          <a:pt x="0" y="14398"/>
                        </a:lnTo>
                        <a:lnTo>
                          <a:pt x="0" y="13817"/>
                        </a:lnTo>
                        <a:lnTo>
                          <a:pt x="274" y="13643"/>
                        </a:lnTo>
                        <a:lnTo>
                          <a:pt x="274" y="13033"/>
                        </a:lnTo>
                        <a:lnTo>
                          <a:pt x="711" y="12453"/>
                        </a:lnTo>
                        <a:lnTo>
                          <a:pt x="1395" y="13033"/>
                        </a:lnTo>
                        <a:lnTo>
                          <a:pt x="1560" y="12627"/>
                        </a:lnTo>
                        <a:lnTo>
                          <a:pt x="2955" y="12917"/>
                        </a:lnTo>
                        <a:lnTo>
                          <a:pt x="3256" y="12627"/>
                        </a:lnTo>
                        <a:lnTo>
                          <a:pt x="3393" y="12917"/>
                        </a:lnTo>
                        <a:lnTo>
                          <a:pt x="7770" y="12917"/>
                        </a:lnTo>
                        <a:lnTo>
                          <a:pt x="8208" y="11843"/>
                        </a:lnTo>
                        <a:lnTo>
                          <a:pt x="7770" y="11379"/>
                        </a:lnTo>
                        <a:lnTo>
                          <a:pt x="6922" y="0"/>
                        </a:lnTo>
                        <a:lnTo>
                          <a:pt x="8892" y="0"/>
                        </a:lnTo>
                        <a:close/>
                      </a:path>
                    </a:pathLst>
                  </a:custGeom>
                  <a:solidFill>
                    <a:srgbClr val="FF58AC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7F8FA9">
                          <a:lumMod val="40000"/>
                          <a:lumOff val="60000"/>
                        </a:srgb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61" name="Freeform 112">
                    <a:extLst>
                      <a:ext uri="{FF2B5EF4-FFF2-40B4-BE49-F238E27FC236}">
                        <a16:creationId xmlns:a16="http://schemas.microsoft.com/office/drawing/2014/main" id="{157B2796-5993-FD8E-043F-AE35988DD1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31617" y="3953738"/>
                    <a:ext cx="419777" cy="329178"/>
                  </a:xfrm>
                  <a:custGeom>
                    <a:avLst/>
                    <a:gdLst>
                      <a:gd name="T0" fmla="*/ 15201 w 20000"/>
                      <a:gd name="T1" fmla="*/ 0 h 20000"/>
                      <a:gd name="T2" fmla="*/ 16839 w 20000"/>
                      <a:gd name="T3" fmla="*/ 587 h 20000"/>
                      <a:gd name="T4" fmla="*/ 17874 w 20000"/>
                      <a:gd name="T5" fmla="*/ 1505 h 20000"/>
                      <a:gd name="T6" fmla="*/ 18793 w 20000"/>
                      <a:gd name="T7" fmla="*/ 954 h 20000"/>
                      <a:gd name="T8" fmla="*/ 19080 w 20000"/>
                      <a:gd name="T9" fmla="*/ 2092 h 20000"/>
                      <a:gd name="T10" fmla="*/ 19080 w 20000"/>
                      <a:gd name="T11" fmla="*/ 3450 h 20000"/>
                      <a:gd name="T12" fmla="*/ 19511 w 20000"/>
                      <a:gd name="T13" fmla="*/ 4000 h 20000"/>
                      <a:gd name="T14" fmla="*/ 19511 w 20000"/>
                      <a:gd name="T15" fmla="*/ 4587 h 20000"/>
                      <a:gd name="T16" fmla="*/ 19971 w 20000"/>
                      <a:gd name="T17" fmla="*/ 5505 h 20000"/>
                      <a:gd name="T18" fmla="*/ 19799 w 20000"/>
                      <a:gd name="T19" fmla="*/ 5688 h 20000"/>
                      <a:gd name="T20" fmla="*/ 19511 w 20000"/>
                      <a:gd name="T21" fmla="*/ 11009 h 20000"/>
                      <a:gd name="T22" fmla="*/ 17586 w 20000"/>
                      <a:gd name="T23" fmla="*/ 14055 h 20000"/>
                      <a:gd name="T24" fmla="*/ 17270 w 20000"/>
                      <a:gd name="T25" fmla="*/ 14642 h 20000"/>
                      <a:gd name="T26" fmla="*/ 17155 w 20000"/>
                      <a:gd name="T27" fmla="*/ 15376 h 20000"/>
                      <a:gd name="T28" fmla="*/ 17155 w 20000"/>
                      <a:gd name="T29" fmla="*/ 16147 h 20000"/>
                      <a:gd name="T30" fmla="*/ 16839 w 20000"/>
                      <a:gd name="T31" fmla="*/ 16881 h 20000"/>
                      <a:gd name="T32" fmla="*/ 16408 w 20000"/>
                      <a:gd name="T33" fmla="*/ 17101 h 20000"/>
                      <a:gd name="T34" fmla="*/ 15948 w 20000"/>
                      <a:gd name="T35" fmla="*/ 17468 h 20000"/>
                      <a:gd name="T36" fmla="*/ 13707 w 20000"/>
                      <a:gd name="T37" fmla="*/ 16881 h 20000"/>
                      <a:gd name="T38" fmla="*/ 13276 w 20000"/>
                      <a:gd name="T39" fmla="*/ 17101 h 20000"/>
                      <a:gd name="T40" fmla="*/ 12816 w 20000"/>
                      <a:gd name="T41" fmla="*/ 17468 h 20000"/>
                      <a:gd name="T42" fmla="*/ 12385 w 20000"/>
                      <a:gd name="T43" fmla="*/ 17651 h 20000"/>
                      <a:gd name="T44" fmla="*/ 11638 w 20000"/>
                      <a:gd name="T45" fmla="*/ 18055 h 20000"/>
                      <a:gd name="T46" fmla="*/ 10115 w 20000"/>
                      <a:gd name="T47" fmla="*/ 17101 h 20000"/>
                      <a:gd name="T48" fmla="*/ 8649 w 20000"/>
                      <a:gd name="T49" fmla="*/ 17468 h 20000"/>
                      <a:gd name="T50" fmla="*/ 8218 w 20000"/>
                      <a:gd name="T51" fmla="*/ 16881 h 20000"/>
                      <a:gd name="T52" fmla="*/ 7471 w 20000"/>
                      <a:gd name="T53" fmla="*/ 16514 h 20000"/>
                      <a:gd name="T54" fmla="*/ 6724 w 20000"/>
                      <a:gd name="T55" fmla="*/ 16147 h 20000"/>
                      <a:gd name="T56" fmla="*/ 6724 w 20000"/>
                      <a:gd name="T57" fmla="*/ 16514 h 20000"/>
                      <a:gd name="T58" fmla="*/ 5833 w 20000"/>
                      <a:gd name="T59" fmla="*/ 16514 h 20000"/>
                      <a:gd name="T60" fmla="*/ 5374 w 20000"/>
                      <a:gd name="T61" fmla="*/ 16881 h 20000"/>
                      <a:gd name="T62" fmla="*/ 5057 w 20000"/>
                      <a:gd name="T63" fmla="*/ 17651 h 20000"/>
                      <a:gd name="T64" fmla="*/ 4339 w 20000"/>
                      <a:gd name="T65" fmla="*/ 18459 h 20000"/>
                      <a:gd name="T66" fmla="*/ 4339 w 20000"/>
                      <a:gd name="T67" fmla="*/ 19963 h 20000"/>
                      <a:gd name="T68" fmla="*/ 3879 w 20000"/>
                      <a:gd name="T69" fmla="*/ 19376 h 20000"/>
                      <a:gd name="T70" fmla="*/ 3420 w 20000"/>
                      <a:gd name="T71" fmla="*/ 18606 h 20000"/>
                      <a:gd name="T72" fmla="*/ 3132 w 20000"/>
                      <a:gd name="T73" fmla="*/ 18606 h 20000"/>
                      <a:gd name="T74" fmla="*/ 2845 w 20000"/>
                      <a:gd name="T75" fmla="*/ 19376 h 20000"/>
                      <a:gd name="T76" fmla="*/ 2414 w 20000"/>
                      <a:gd name="T77" fmla="*/ 18606 h 20000"/>
                      <a:gd name="T78" fmla="*/ 2701 w 20000"/>
                      <a:gd name="T79" fmla="*/ 18459 h 20000"/>
                      <a:gd name="T80" fmla="*/ 2414 w 20000"/>
                      <a:gd name="T81" fmla="*/ 18055 h 20000"/>
                      <a:gd name="T82" fmla="*/ 1954 w 20000"/>
                      <a:gd name="T83" fmla="*/ 18055 h 20000"/>
                      <a:gd name="T84" fmla="*/ 1063 w 20000"/>
                      <a:gd name="T85" fmla="*/ 17468 h 20000"/>
                      <a:gd name="T86" fmla="*/ 1063 w 20000"/>
                      <a:gd name="T87" fmla="*/ 17101 h 20000"/>
                      <a:gd name="T88" fmla="*/ 1494 w 20000"/>
                      <a:gd name="T89" fmla="*/ 17101 h 20000"/>
                      <a:gd name="T90" fmla="*/ 1494 w 20000"/>
                      <a:gd name="T91" fmla="*/ 16881 h 20000"/>
                      <a:gd name="T92" fmla="*/ 1063 w 20000"/>
                      <a:gd name="T93" fmla="*/ 16881 h 20000"/>
                      <a:gd name="T94" fmla="*/ 460 w 20000"/>
                      <a:gd name="T95" fmla="*/ 16147 h 20000"/>
                      <a:gd name="T96" fmla="*/ 316 w 20000"/>
                      <a:gd name="T97" fmla="*/ 15596 h 20000"/>
                      <a:gd name="T98" fmla="*/ 0 w 20000"/>
                      <a:gd name="T99" fmla="*/ 15009 h 20000"/>
                      <a:gd name="T100" fmla="*/ 0 w 20000"/>
                      <a:gd name="T101" fmla="*/ 14422 h 20000"/>
                      <a:gd name="T102" fmla="*/ 1207 w 20000"/>
                      <a:gd name="T103" fmla="*/ 14055 h 20000"/>
                      <a:gd name="T104" fmla="*/ 1494 w 20000"/>
                      <a:gd name="T105" fmla="*/ 13651 h 20000"/>
                      <a:gd name="T106" fmla="*/ 3879 w 20000"/>
                      <a:gd name="T107" fmla="*/ 13505 h 20000"/>
                      <a:gd name="T108" fmla="*/ 4339 w 20000"/>
                      <a:gd name="T109" fmla="*/ 13651 h 20000"/>
                      <a:gd name="T110" fmla="*/ 4770 w 20000"/>
                      <a:gd name="T111" fmla="*/ 12550 h 20000"/>
                      <a:gd name="T112" fmla="*/ 5057 w 20000"/>
                      <a:gd name="T113" fmla="*/ 11009 h 20000"/>
                      <a:gd name="T114" fmla="*/ 5374 w 20000"/>
                      <a:gd name="T115" fmla="*/ 10642 h 20000"/>
                      <a:gd name="T116" fmla="*/ 5374 w 20000"/>
                      <a:gd name="T117" fmla="*/ 7413 h 20000"/>
                      <a:gd name="T118" fmla="*/ 7471 w 20000"/>
                      <a:gd name="T119" fmla="*/ 6459 h 20000"/>
                      <a:gd name="T120" fmla="*/ 9397 w 20000"/>
                      <a:gd name="T121" fmla="*/ 4183 h 20000"/>
                      <a:gd name="T122" fmla="*/ 13994 w 20000"/>
                      <a:gd name="T123" fmla="*/ 954 h 20000"/>
                      <a:gd name="T124" fmla="*/ 15201 w 20000"/>
                      <a:gd name="T125" fmla="*/ 0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20000" h="20000">
                        <a:moveTo>
                          <a:pt x="15201" y="0"/>
                        </a:moveTo>
                        <a:lnTo>
                          <a:pt x="16839" y="587"/>
                        </a:lnTo>
                        <a:lnTo>
                          <a:pt x="17874" y="1505"/>
                        </a:lnTo>
                        <a:lnTo>
                          <a:pt x="18793" y="954"/>
                        </a:lnTo>
                        <a:lnTo>
                          <a:pt x="19080" y="2092"/>
                        </a:lnTo>
                        <a:lnTo>
                          <a:pt x="19080" y="3450"/>
                        </a:lnTo>
                        <a:lnTo>
                          <a:pt x="19511" y="4000"/>
                        </a:lnTo>
                        <a:lnTo>
                          <a:pt x="19511" y="4587"/>
                        </a:lnTo>
                        <a:lnTo>
                          <a:pt x="19971" y="5505"/>
                        </a:lnTo>
                        <a:lnTo>
                          <a:pt x="19799" y="5688"/>
                        </a:lnTo>
                        <a:lnTo>
                          <a:pt x="19511" y="11009"/>
                        </a:lnTo>
                        <a:lnTo>
                          <a:pt x="17586" y="14055"/>
                        </a:lnTo>
                        <a:lnTo>
                          <a:pt x="17270" y="14642"/>
                        </a:lnTo>
                        <a:lnTo>
                          <a:pt x="17155" y="15376"/>
                        </a:lnTo>
                        <a:lnTo>
                          <a:pt x="17155" y="16147"/>
                        </a:lnTo>
                        <a:lnTo>
                          <a:pt x="16839" y="16881"/>
                        </a:lnTo>
                        <a:lnTo>
                          <a:pt x="16408" y="17101"/>
                        </a:lnTo>
                        <a:lnTo>
                          <a:pt x="15948" y="17468"/>
                        </a:lnTo>
                        <a:lnTo>
                          <a:pt x="13707" y="16881"/>
                        </a:lnTo>
                        <a:lnTo>
                          <a:pt x="13276" y="17101"/>
                        </a:lnTo>
                        <a:lnTo>
                          <a:pt x="12816" y="17468"/>
                        </a:lnTo>
                        <a:lnTo>
                          <a:pt x="12385" y="17651"/>
                        </a:lnTo>
                        <a:lnTo>
                          <a:pt x="11638" y="18055"/>
                        </a:lnTo>
                        <a:lnTo>
                          <a:pt x="10115" y="17101"/>
                        </a:lnTo>
                        <a:lnTo>
                          <a:pt x="8649" y="17468"/>
                        </a:lnTo>
                        <a:lnTo>
                          <a:pt x="8218" y="16881"/>
                        </a:lnTo>
                        <a:lnTo>
                          <a:pt x="7471" y="16514"/>
                        </a:lnTo>
                        <a:lnTo>
                          <a:pt x="6724" y="16147"/>
                        </a:lnTo>
                        <a:lnTo>
                          <a:pt x="6724" y="16514"/>
                        </a:lnTo>
                        <a:lnTo>
                          <a:pt x="5833" y="16514"/>
                        </a:lnTo>
                        <a:lnTo>
                          <a:pt x="5374" y="16881"/>
                        </a:lnTo>
                        <a:lnTo>
                          <a:pt x="5057" y="17651"/>
                        </a:lnTo>
                        <a:lnTo>
                          <a:pt x="4339" y="18459"/>
                        </a:lnTo>
                        <a:lnTo>
                          <a:pt x="4339" y="19963"/>
                        </a:lnTo>
                        <a:lnTo>
                          <a:pt x="3879" y="19376"/>
                        </a:lnTo>
                        <a:lnTo>
                          <a:pt x="3420" y="18606"/>
                        </a:lnTo>
                        <a:lnTo>
                          <a:pt x="3132" y="18606"/>
                        </a:lnTo>
                        <a:lnTo>
                          <a:pt x="2845" y="19376"/>
                        </a:lnTo>
                        <a:lnTo>
                          <a:pt x="2414" y="18606"/>
                        </a:lnTo>
                        <a:lnTo>
                          <a:pt x="2701" y="18459"/>
                        </a:lnTo>
                        <a:lnTo>
                          <a:pt x="2414" y="18055"/>
                        </a:lnTo>
                        <a:lnTo>
                          <a:pt x="1954" y="18055"/>
                        </a:lnTo>
                        <a:lnTo>
                          <a:pt x="1063" y="17468"/>
                        </a:lnTo>
                        <a:lnTo>
                          <a:pt x="1063" y="17101"/>
                        </a:lnTo>
                        <a:lnTo>
                          <a:pt x="1494" y="17101"/>
                        </a:lnTo>
                        <a:lnTo>
                          <a:pt x="1494" y="16881"/>
                        </a:lnTo>
                        <a:lnTo>
                          <a:pt x="1063" y="16881"/>
                        </a:lnTo>
                        <a:lnTo>
                          <a:pt x="460" y="16147"/>
                        </a:lnTo>
                        <a:lnTo>
                          <a:pt x="316" y="15596"/>
                        </a:lnTo>
                        <a:lnTo>
                          <a:pt x="0" y="15009"/>
                        </a:lnTo>
                        <a:lnTo>
                          <a:pt x="0" y="14422"/>
                        </a:lnTo>
                        <a:lnTo>
                          <a:pt x="1207" y="14055"/>
                        </a:lnTo>
                        <a:lnTo>
                          <a:pt x="1494" y="13651"/>
                        </a:lnTo>
                        <a:lnTo>
                          <a:pt x="3879" y="13505"/>
                        </a:lnTo>
                        <a:lnTo>
                          <a:pt x="4339" y="13651"/>
                        </a:lnTo>
                        <a:lnTo>
                          <a:pt x="4770" y="12550"/>
                        </a:lnTo>
                        <a:lnTo>
                          <a:pt x="5057" y="11009"/>
                        </a:lnTo>
                        <a:lnTo>
                          <a:pt x="5374" y="10642"/>
                        </a:lnTo>
                        <a:lnTo>
                          <a:pt x="5374" y="7413"/>
                        </a:lnTo>
                        <a:lnTo>
                          <a:pt x="7471" y="6459"/>
                        </a:lnTo>
                        <a:lnTo>
                          <a:pt x="9397" y="4183"/>
                        </a:lnTo>
                        <a:lnTo>
                          <a:pt x="13994" y="954"/>
                        </a:lnTo>
                        <a:lnTo>
                          <a:pt x="15201" y="0"/>
                        </a:lnTo>
                        <a:close/>
                      </a:path>
                    </a:pathLst>
                  </a:custGeom>
                  <a:solidFill>
                    <a:srgbClr val="FF58AC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7F8FA9">
                          <a:lumMod val="40000"/>
                          <a:lumOff val="60000"/>
                        </a:srgb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62" name="Freeform 98">
                    <a:extLst>
                      <a:ext uri="{FF2B5EF4-FFF2-40B4-BE49-F238E27FC236}">
                        <a16:creationId xmlns:a16="http://schemas.microsoft.com/office/drawing/2014/main" id="{0D35496D-C140-90C3-98C2-F911FDBD9D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92504" y="3958267"/>
                    <a:ext cx="277838" cy="440917"/>
                  </a:xfrm>
                  <a:custGeom>
                    <a:avLst/>
                    <a:gdLst>
                      <a:gd name="T0" fmla="*/ 4685 w 20000"/>
                      <a:gd name="T1" fmla="*/ 0 h 20000"/>
                      <a:gd name="T2" fmla="*/ 19957 w 20000"/>
                      <a:gd name="T3" fmla="*/ 9507 h 20000"/>
                      <a:gd name="T4" fmla="*/ 17744 w 20000"/>
                      <a:gd name="T5" fmla="*/ 9918 h 20000"/>
                      <a:gd name="T6" fmla="*/ 17267 w 20000"/>
                      <a:gd name="T7" fmla="*/ 10767 h 20000"/>
                      <a:gd name="T8" fmla="*/ 17267 w 20000"/>
                      <a:gd name="T9" fmla="*/ 11479 h 20000"/>
                      <a:gd name="T10" fmla="*/ 17050 w 20000"/>
                      <a:gd name="T11" fmla="*/ 12603 h 20000"/>
                      <a:gd name="T12" fmla="*/ 16356 w 20000"/>
                      <a:gd name="T13" fmla="*/ 13616 h 20000"/>
                      <a:gd name="T14" fmla="*/ 17050 w 20000"/>
                      <a:gd name="T15" fmla="*/ 13616 h 20000"/>
                      <a:gd name="T16" fmla="*/ 17267 w 20000"/>
                      <a:gd name="T17" fmla="*/ 14329 h 20000"/>
                      <a:gd name="T18" fmla="*/ 18178 w 20000"/>
                      <a:gd name="T19" fmla="*/ 15178 h 20000"/>
                      <a:gd name="T20" fmla="*/ 17050 w 20000"/>
                      <a:gd name="T21" fmla="*/ 15616 h 20000"/>
                      <a:gd name="T22" fmla="*/ 15445 w 20000"/>
                      <a:gd name="T23" fmla="*/ 16575 h 20000"/>
                      <a:gd name="T24" fmla="*/ 14100 w 20000"/>
                      <a:gd name="T25" fmla="*/ 17288 h 20000"/>
                      <a:gd name="T26" fmla="*/ 13015 w 20000"/>
                      <a:gd name="T27" fmla="*/ 17699 h 20000"/>
                      <a:gd name="T28" fmla="*/ 10542 w 20000"/>
                      <a:gd name="T29" fmla="*/ 18137 h 20000"/>
                      <a:gd name="T30" fmla="*/ 10542 w 20000"/>
                      <a:gd name="T31" fmla="*/ 18849 h 20000"/>
                      <a:gd name="T32" fmla="*/ 8980 w 20000"/>
                      <a:gd name="T33" fmla="*/ 18986 h 20000"/>
                      <a:gd name="T34" fmla="*/ 7809 w 20000"/>
                      <a:gd name="T35" fmla="*/ 18986 h 20000"/>
                      <a:gd name="T36" fmla="*/ 6030 w 20000"/>
                      <a:gd name="T37" fmla="*/ 19534 h 20000"/>
                      <a:gd name="T38" fmla="*/ 4685 w 20000"/>
                      <a:gd name="T39" fmla="*/ 19699 h 20000"/>
                      <a:gd name="T40" fmla="*/ 3991 w 20000"/>
                      <a:gd name="T41" fmla="*/ 19534 h 20000"/>
                      <a:gd name="T42" fmla="*/ 3124 w 20000"/>
                      <a:gd name="T43" fmla="*/ 18411 h 20000"/>
                      <a:gd name="T44" fmla="*/ 1128 w 20000"/>
                      <a:gd name="T45" fmla="*/ 17288 h 20000"/>
                      <a:gd name="T46" fmla="*/ 2213 w 20000"/>
                      <a:gd name="T47" fmla="*/ 16740 h 20000"/>
                      <a:gd name="T48" fmla="*/ 3124 w 20000"/>
                      <a:gd name="T49" fmla="*/ 16301 h 20000"/>
                      <a:gd name="T50" fmla="*/ 2907 w 20000"/>
                      <a:gd name="T51" fmla="*/ 14877 h 20000"/>
                      <a:gd name="T52" fmla="*/ 2473 w 20000"/>
                      <a:gd name="T53" fmla="*/ 13616 h 20000"/>
                      <a:gd name="T54" fmla="*/ 1779 w 20000"/>
                      <a:gd name="T55" fmla="*/ 12877 h 20000"/>
                      <a:gd name="T56" fmla="*/ 694 w 20000"/>
                      <a:gd name="T57" fmla="*/ 12603 h 20000"/>
                      <a:gd name="T58" fmla="*/ 0 w 20000"/>
                      <a:gd name="T59" fmla="*/ 11315 h 20000"/>
                      <a:gd name="T60" fmla="*/ 694 w 20000"/>
                      <a:gd name="T61" fmla="*/ 10356 h 20000"/>
                      <a:gd name="T62" fmla="*/ 3991 w 20000"/>
                      <a:gd name="T63" fmla="*/ 4082 h 20000"/>
                      <a:gd name="T64" fmla="*/ 3557 w 20000"/>
                      <a:gd name="T65" fmla="*/ 3260 h 20000"/>
                      <a:gd name="T66" fmla="*/ 2907 w 20000"/>
                      <a:gd name="T67" fmla="*/ 2411 h 20000"/>
                      <a:gd name="T68" fmla="*/ 2473 w 20000"/>
                      <a:gd name="T69" fmla="*/ 548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20000" h="20000">
                        <a:moveTo>
                          <a:pt x="2473" y="548"/>
                        </a:moveTo>
                        <a:lnTo>
                          <a:pt x="4685" y="0"/>
                        </a:lnTo>
                        <a:lnTo>
                          <a:pt x="19957" y="4822"/>
                        </a:lnTo>
                        <a:lnTo>
                          <a:pt x="19957" y="9507"/>
                        </a:lnTo>
                        <a:lnTo>
                          <a:pt x="18395" y="9644"/>
                        </a:lnTo>
                        <a:lnTo>
                          <a:pt x="17744" y="9918"/>
                        </a:lnTo>
                        <a:lnTo>
                          <a:pt x="18178" y="10055"/>
                        </a:lnTo>
                        <a:lnTo>
                          <a:pt x="17267" y="10767"/>
                        </a:lnTo>
                        <a:lnTo>
                          <a:pt x="17050" y="11041"/>
                        </a:lnTo>
                        <a:lnTo>
                          <a:pt x="17267" y="11479"/>
                        </a:lnTo>
                        <a:lnTo>
                          <a:pt x="16616" y="11918"/>
                        </a:lnTo>
                        <a:lnTo>
                          <a:pt x="17050" y="12603"/>
                        </a:lnTo>
                        <a:lnTo>
                          <a:pt x="16356" y="13041"/>
                        </a:lnTo>
                        <a:lnTo>
                          <a:pt x="16356" y="13616"/>
                        </a:lnTo>
                        <a:lnTo>
                          <a:pt x="16616" y="13315"/>
                        </a:lnTo>
                        <a:lnTo>
                          <a:pt x="17050" y="13616"/>
                        </a:lnTo>
                        <a:lnTo>
                          <a:pt x="17050" y="13753"/>
                        </a:lnTo>
                        <a:lnTo>
                          <a:pt x="17267" y="14329"/>
                        </a:lnTo>
                        <a:lnTo>
                          <a:pt x="17267" y="14877"/>
                        </a:lnTo>
                        <a:lnTo>
                          <a:pt x="18178" y="15178"/>
                        </a:lnTo>
                        <a:lnTo>
                          <a:pt x="17744" y="15616"/>
                        </a:lnTo>
                        <a:lnTo>
                          <a:pt x="17050" y="15616"/>
                        </a:lnTo>
                        <a:lnTo>
                          <a:pt x="15922" y="15890"/>
                        </a:lnTo>
                        <a:lnTo>
                          <a:pt x="15445" y="16575"/>
                        </a:lnTo>
                        <a:lnTo>
                          <a:pt x="14794" y="16740"/>
                        </a:lnTo>
                        <a:lnTo>
                          <a:pt x="14100" y="17288"/>
                        </a:lnTo>
                        <a:lnTo>
                          <a:pt x="13666" y="17425"/>
                        </a:lnTo>
                        <a:lnTo>
                          <a:pt x="13015" y="17699"/>
                        </a:lnTo>
                        <a:lnTo>
                          <a:pt x="11193" y="17863"/>
                        </a:lnTo>
                        <a:lnTo>
                          <a:pt x="10542" y="18137"/>
                        </a:lnTo>
                        <a:lnTo>
                          <a:pt x="10759" y="18411"/>
                        </a:lnTo>
                        <a:lnTo>
                          <a:pt x="10542" y="18849"/>
                        </a:lnTo>
                        <a:lnTo>
                          <a:pt x="9414" y="18986"/>
                        </a:lnTo>
                        <a:lnTo>
                          <a:pt x="8980" y="18986"/>
                        </a:lnTo>
                        <a:lnTo>
                          <a:pt x="8330" y="19260"/>
                        </a:lnTo>
                        <a:lnTo>
                          <a:pt x="7809" y="18986"/>
                        </a:lnTo>
                        <a:lnTo>
                          <a:pt x="6941" y="19260"/>
                        </a:lnTo>
                        <a:lnTo>
                          <a:pt x="6030" y="19534"/>
                        </a:lnTo>
                        <a:lnTo>
                          <a:pt x="5857" y="19260"/>
                        </a:lnTo>
                        <a:lnTo>
                          <a:pt x="4685" y="19699"/>
                        </a:lnTo>
                        <a:lnTo>
                          <a:pt x="3991" y="19973"/>
                        </a:lnTo>
                        <a:lnTo>
                          <a:pt x="3991" y="19534"/>
                        </a:lnTo>
                        <a:lnTo>
                          <a:pt x="3557" y="19260"/>
                        </a:lnTo>
                        <a:lnTo>
                          <a:pt x="3124" y="18411"/>
                        </a:lnTo>
                        <a:lnTo>
                          <a:pt x="2473" y="18137"/>
                        </a:lnTo>
                        <a:lnTo>
                          <a:pt x="1128" y="17288"/>
                        </a:lnTo>
                        <a:lnTo>
                          <a:pt x="1345" y="16740"/>
                        </a:lnTo>
                        <a:lnTo>
                          <a:pt x="2213" y="16740"/>
                        </a:lnTo>
                        <a:lnTo>
                          <a:pt x="3991" y="16740"/>
                        </a:lnTo>
                        <a:lnTo>
                          <a:pt x="3124" y="16301"/>
                        </a:lnTo>
                        <a:lnTo>
                          <a:pt x="2907" y="15616"/>
                        </a:lnTo>
                        <a:lnTo>
                          <a:pt x="2907" y="14877"/>
                        </a:lnTo>
                        <a:lnTo>
                          <a:pt x="2907" y="14329"/>
                        </a:lnTo>
                        <a:lnTo>
                          <a:pt x="2473" y="13616"/>
                        </a:lnTo>
                        <a:lnTo>
                          <a:pt x="1779" y="13315"/>
                        </a:lnTo>
                        <a:lnTo>
                          <a:pt x="1779" y="12877"/>
                        </a:lnTo>
                        <a:lnTo>
                          <a:pt x="1128" y="12877"/>
                        </a:lnTo>
                        <a:lnTo>
                          <a:pt x="694" y="12603"/>
                        </a:lnTo>
                        <a:lnTo>
                          <a:pt x="0" y="11918"/>
                        </a:lnTo>
                        <a:lnTo>
                          <a:pt x="0" y="11315"/>
                        </a:lnTo>
                        <a:lnTo>
                          <a:pt x="174" y="10767"/>
                        </a:lnTo>
                        <a:lnTo>
                          <a:pt x="694" y="10356"/>
                        </a:lnTo>
                        <a:lnTo>
                          <a:pt x="3557" y="8055"/>
                        </a:lnTo>
                        <a:lnTo>
                          <a:pt x="3991" y="4082"/>
                        </a:lnTo>
                        <a:lnTo>
                          <a:pt x="4252" y="3973"/>
                        </a:lnTo>
                        <a:lnTo>
                          <a:pt x="3557" y="3260"/>
                        </a:lnTo>
                        <a:lnTo>
                          <a:pt x="3557" y="2849"/>
                        </a:lnTo>
                        <a:lnTo>
                          <a:pt x="2907" y="2411"/>
                        </a:lnTo>
                        <a:lnTo>
                          <a:pt x="2907" y="1397"/>
                        </a:lnTo>
                        <a:lnTo>
                          <a:pt x="2473" y="548"/>
                        </a:lnTo>
                        <a:close/>
                      </a:path>
                    </a:pathLst>
                  </a:custGeom>
                  <a:solidFill>
                    <a:srgbClr val="FF58AC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7F8FA9">
                          <a:lumMod val="40000"/>
                          <a:lumOff val="60000"/>
                        </a:srgb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263" name="Groupe 221">
                    <a:extLst>
                      <a:ext uri="{FF2B5EF4-FFF2-40B4-BE49-F238E27FC236}">
                        <a16:creationId xmlns:a16="http://schemas.microsoft.com/office/drawing/2014/main" id="{715469FF-F9AD-334B-4F8E-A11050C61E61}"/>
                      </a:ext>
                    </a:extLst>
                  </p:cNvPr>
                  <p:cNvGrpSpPr/>
                  <p:nvPr/>
                </p:nvGrpSpPr>
                <p:grpSpPr>
                  <a:xfrm>
                    <a:off x="3772581" y="4186276"/>
                    <a:ext cx="1935805" cy="1393719"/>
                    <a:chOff x="3772581" y="4186276"/>
                    <a:chExt cx="1935805" cy="1393719"/>
                  </a:xfrm>
                  <a:grpFill/>
                </p:grpSpPr>
                <p:sp>
                  <p:nvSpPr>
                    <p:cNvPr id="1264" name="Freeform 140">
                      <a:extLst>
                        <a:ext uri="{FF2B5EF4-FFF2-40B4-BE49-F238E27FC236}">
                          <a16:creationId xmlns:a16="http://schemas.microsoft.com/office/drawing/2014/main" id="{9E97B943-1D28-483A-18D7-639B0D7D124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35124" y="4757052"/>
                      <a:ext cx="335217" cy="332197"/>
                    </a:xfrm>
                    <a:custGeom>
                      <a:avLst/>
                      <a:gdLst>
                        <a:gd name="T0" fmla="*/ 2955 w 20000"/>
                        <a:gd name="T1" fmla="*/ 0 h 20000"/>
                        <a:gd name="T2" fmla="*/ 4288 w 20000"/>
                        <a:gd name="T3" fmla="*/ 0 h 20000"/>
                        <a:gd name="T4" fmla="*/ 8216 w 20000"/>
                        <a:gd name="T5" fmla="*/ 0 h 20000"/>
                        <a:gd name="T6" fmla="*/ 8396 w 20000"/>
                        <a:gd name="T7" fmla="*/ 1127 h 20000"/>
                        <a:gd name="T8" fmla="*/ 8757 w 20000"/>
                        <a:gd name="T9" fmla="*/ 2073 h 20000"/>
                        <a:gd name="T10" fmla="*/ 11207 w 20000"/>
                        <a:gd name="T11" fmla="*/ 3564 h 20000"/>
                        <a:gd name="T12" fmla="*/ 12685 w 20000"/>
                        <a:gd name="T13" fmla="*/ 3200 h 20000"/>
                        <a:gd name="T14" fmla="*/ 13045 w 20000"/>
                        <a:gd name="T15" fmla="*/ 2655 h 20000"/>
                        <a:gd name="T16" fmla="*/ 13802 w 20000"/>
                        <a:gd name="T17" fmla="*/ 1709 h 20000"/>
                        <a:gd name="T18" fmla="*/ 14739 w 20000"/>
                        <a:gd name="T19" fmla="*/ 2473 h 20000"/>
                        <a:gd name="T20" fmla="*/ 16613 w 20000"/>
                        <a:gd name="T21" fmla="*/ 3564 h 20000"/>
                        <a:gd name="T22" fmla="*/ 16216 w 20000"/>
                        <a:gd name="T23" fmla="*/ 5673 h 20000"/>
                        <a:gd name="T24" fmla="*/ 17189 w 20000"/>
                        <a:gd name="T25" fmla="*/ 6618 h 20000"/>
                        <a:gd name="T26" fmla="*/ 17189 w 20000"/>
                        <a:gd name="T27" fmla="*/ 8473 h 20000"/>
                        <a:gd name="T28" fmla="*/ 17694 w 20000"/>
                        <a:gd name="T29" fmla="*/ 8473 h 20000"/>
                        <a:gd name="T30" fmla="*/ 19387 w 20000"/>
                        <a:gd name="T31" fmla="*/ 8109 h 20000"/>
                        <a:gd name="T32" fmla="*/ 19964 w 20000"/>
                        <a:gd name="T33" fmla="*/ 8109 h 20000"/>
                        <a:gd name="T34" fmla="*/ 19964 w 20000"/>
                        <a:gd name="T35" fmla="*/ 11127 h 20000"/>
                        <a:gd name="T36" fmla="*/ 19964 w 20000"/>
                        <a:gd name="T37" fmla="*/ 11891 h 20000"/>
                        <a:gd name="T38" fmla="*/ 16613 w 20000"/>
                        <a:gd name="T39" fmla="*/ 16945 h 20000"/>
                        <a:gd name="T40" fmla="*/ 18667 w 20000"/>
                        <a:gd name="T41" fmla="*/ 19382 h 20000"/>
                        <a:gd name="T42" fmla="*/ 15099 w 20000"/>
                        <a:gd name="T43" fmla="*/ 19964 h 20000"/>
                        <a:gd name="T44" fmla="*/ 13622 w 20000"/>
                        <a:gd name="T45" fmla="*/ 19964 h 20000"/>
                        <a:gd name="T46" fmla="*/ 10847 w 20000"/>
                        <a:gd name="T47" fmla="*/ 19382 h 20000"/>
                        <a:gd name="T48" fmla="*/ 4288 w 20000"/>
                        <a:gd name="T49" fmla="*/ 19018 h 20000"/>
                        <a:gd name="T50" fmla="*/ 2955 w 20000"/>
                        <a:gd name="T51" fmla="*/ 18473 h 20000"/>
                        <a:gd name="T52" fmla="*/ 1477 w 20000"/>
                        <a:gd name="T53" fmla="*/ 18836 h 20000"/>
                        <a:gd name="T54" fmla="*/ 577 w 20000"/>
                        <a:gd name="T55" fmla="*/ 18836 h 20000"/>
                        <a:gd name="T56" fmla="*/ 360 w 20000"/>
                        <a:gd name="T57" fmla="*/ 17527 h 20000"/>
                        <a:gd name="T58" fmla="*/ 577 w 20000"/>
                        <a:gd name="T59" fmla="*/ 16400 h 20000"/>
                        <a:gd name="T60" fmla="*/ 1333 w 20000"/>
                        <a:gd name="T61" fmla="*/ 13382 h 20000"/>
                        <a:gd name="T62" fmla="*/ 2054 w 20000"/>
                        <a:gd name="T63" fmla="*/ 11491 h 20000"/>
                        <a:gd name="T64" fmla="*/ 3387 w 20000"/>
                        <a:gd name="T65" fmla="*/ 10545 h 20000"/>
                        <a:gd name="T66" fmla="*/ 3387 w 20000"/>
                        <a:gd name="T67" fmla="*/ 7927 h 20000"/>
                        <a:gd name="T68" fmla="*/ 2450 w 20000"/>
                        <a:gd name="T69" fmla="*/ 5127 h 20000"/>
                        <a:gd name="T70" fmla="*/ 2054 w 20000"/>
                        <a:gd name="T71" fmla="*/ 1709 h 20000"/>
                        <a:gd name="T72" fmla="*/ 2054 w 20000"/>
                        <a:gd name="T73" fmla="*/ 218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2450" y="0"/>
                          </a:moveTo>
                          <a:lnTo>
                            <a:pt x="2955" y="0"/>
                          </a:lnTo>
                          <a:lnTo>
                            <a:pt x="3532" y="218"/>
                          </a:lnTo>
                          <a:lnTo>
                            <a:pt x="4288" y="0"/>
                          </a:lnTo>
                          <a:lnTo>
                            <a:pt x="7279" y="0"/>
                          </a:lnTo>
                          <a:lnTo>
                            <a:pt x="8216" y="0"/>
                          </a:lnTo>
                          <a:lnTo>
                            <a:pt x="8396" y="764"/>
                          </a:lnTo>
                          <a:lnTo>
                            <a:pt x="8396" y="1127"/>
                          </a:lnTo>
                          <a:lnTo>
                            <a:pt x="8757" y="1709"/>
                          </a:lnTo>
                          <a:lnTo>
                            <a:pt x="8757" y="2073"/>
                          </a:lnTo>
                          <a:lnTo>
                            <a:pt x="9730" y="3564"/>
                          </a:lnTo>
                          <a:lnTo>
                            <a:pt x="11207" y="3564"/>
                          </a:lnTo>
                          <a:lnTo>
                            <a:pt x="11351" y="3200"/>
                          </a:lnTo>
                          <a:lnTo>
                            <a:pt x="12685" y="3200"/>
                          </a:lnTo>
                          <a:lnTo>
                            <a:pt x="12685" y="2655"/>
                          </a:lnTo>
                          <a:lnTo>
                            <a:pt x="13045" y="2655"/>
                          </a:lnTo>
                          <a:lnTo>
                            <a:pt x="13045" y="2073"/>
                          </a:lnTo>
                          <a:lnTo>
                            <a:pt x="13802" y="1709"/>
                          </a:lnTo>
                          <a:lnTo>
                            <a:pt x="14739" y="1491"/>
                          </a:lnTo>
                          <a:lnTo>
                            <a:pt x="14739" y="2473"/>
                          </a:lnTo>
                          <a:lnTo>
                            <a:pt x="16216" y="2473"/>
                          </a:lnTo>
                          <a:lnTo>
                            <a:pt x="16613" y="3564"/>
                          </a:lnTo>
                          <a:lnTo>
                            <a:pt x="16973" y="4545"/>
                          </a:lnTo>
                          <a:lnTo>
                            <a:pt x="16216" y="5673"/>
                          </a:lnTo>
                          <a:lnTo>
                            <a:pt x="16973" y="6400"/>
                          </a:lnTo>
                          <a:lnTo>
                            <a:pt x="17189" y="6618"/>
                          </a:lnTo>
                          <a:lnTo>
                            <a:pt x="17189" y="7927"/>
                          </a:lnTo>
                          <a:lnTo>
                            <a:pt x="17189" y="8473"/>
                          </a:lnTo>
                          <a:lnTo>
                            <a:pt x="17550" y="8836"/>
                          </a:lnTo>
                          <a:lnTo>
                            <a:pt x="17694" y="8473"/>
                          </a:lnTo>
                          <a:lnTo>
                            <a:pt x="18486" y="8473"/>
                          </a:lnTo>
                          <a:lnTo>
                            <a:pt x="19387" y="8109"/>
                          </a:lnTo>
                          <a:lnTo>
                            <a:pt x="19964" y="8473"/>
                          </a:lnTo>
                          <a:lnTo>
                            <a:pt x="19964" y="8109"/>
                          </a:lnTo>
                          <a:lnTo>
                            <a:pt x="19964" y="9964"/>
                          </a:lnTo>
                          <a:lnTo>
                            <a:pt x="19964" y="11127"/>
                          </a:lnTo>
                          <a:lnTo>
                            <a:pt x="19964" y="11491"/>
                          </a:lnTo>
                          <a:lnTo>
                            <a:pt x="19964" y="11891"/>
                          </a:lnTo>
                          <a:lnTo>
                            <a:pt x="16973" y="11891"/>
                          </a:lnTo>
                          <a:lnTo>
                            <a:pt x="16613" y="16945"/>
                          </a:lnTo>
                          <a:lnTo>
                            <a:pt x="18126" y="18291"/>
                          </a:lnTo>
                          <a:lnTo>
                            <a:pt x="18667" y="19382"/>
                          </a:lnTo>
                          <a:lnTo>
                            <a:pt x="15676" y="19964"/>
                          </a:lnTo>
                          <a:lnTo>
                            <a:pt x="15099" y="19964"/>
                          </a:lnTo>
                          <a:lnTo>
                            <a:pt x="14523" y="19964"/>
                          </a:lnTo>
                          <a:lnTo>
                            <a:pt x="13622" y="19964"/>
                          </a:lnTo>
                          <a:lnTo>
                            <a:pt x="11351" y="19782"/>
                          </a:lnTo>
                          <a:lnTo>
                            <a:pt x="10847" y="19382"/>
                          </a:lnTo>
                          <a:lnTo>
                            <a:pt x="10631" y="18836"/>
                          </a:lnTo>
                          <a:lnTo>
                            <a:pt x="4288" y="19018"/>
                          </a:lnTo>
                          <a:lnTo>
                            <a:pt x="3928" y="19018"/>
                          </a:lnTo>
                          <a:lnTo>
                            <a:pt x="2955" y="18473"/>
                          </a:lnTo>
                          <a:lnTo>
                            <a:pt x="2450" y="18291"/>
                          </a:lnTo>
                          <a:lnTo>
                            <a:pt x="1477" y="18836"/>
                          </a:lnTo>
                          <a:lnTo>
                            <a:pt x="1333" y="18836"/>
                          </a:lnTo>
                          <a:lnTo>
                            <a:pt x="577" y="18836"/>
                          </a:lnTo>
                          <a:lnTo>
                            <a:pt x="360" y="18836"/>
                          </a:lnTo>
                          <a:lnTo>
                            <a:pt x="360" y="17527"/>
                          </a:lnTo>
                          <a:lnTo>
                            <a:pt x="0" y="16764"/>
                          </a:lnTo>
                          <a:lnTo>
                            <a:pt x="577" y="16400"/>
                          </a:lnTo>
                          <a:lnTo>
                            <a:pt x="1333" y="14873"/>
                          </a:lnTo>
                          <a:lnTo>
                            <a:pt x="1333" y="13382"/>
                          </a:lnTo>
                          <a:lnTo>
                            <a:pt x="1874" y="12036"/>
                          </a:lnTo>
                          <a:lnTo>
                            <a:pt x="2054" y="11491"/>
                          </a:lnTo>
                          <a:lnTo>
                            <a:pt x="2811" y="10945"/>
                          </a:lnTo>
                          <a:lnTo>
                            <a:pt x="3387" y="10545"/>
                          </a:lnTo>
                          <a:lnTo>
                            <a:pt x="3532" y="9055"/>
                          </a:lnTo>
                          <a:lnTo>
                            <a:pt x="3387" y="7927"/>
                          </a:lnTo>
                          <a:lnTo>
                            <a:pt x="2811" y="6618"/>
                          </a:lnTo>
                          <a:lnTo>
                            <a:pt x="2450" y="5127"/>
                          </a:lnTo>
                          <a:lnTo>
                            <a:pt x="2955" y="4545"/>
                          </a:lnTo>
                          <a:lnTo>
                            <a:pt x="2054" y="1709"/>
                          </a:lnTo>
                          <a:lnTo>
                            <a:pt x="1333" y="218"/>
                          </a:lnTo>
                          <a:lnTo>
                            <a:pt x="2054" y="218"/>
                          </a:lnTo>
                          <a:lnTo>
                            <a:pt x="2450" y="0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5" name="Freeform 139">
                      <a:extLst>
                        <a:ext uri="{FF2B5EF4-FFF2-40B4-BE49-F238E27FC236}">
                          <a16:creationId xmlns:a16="http://schemas.microsoft.com/office/drawing/2014/main" id="{BDF2A8D4-28B8-4D39-792C-F0A9B030626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50224" y="4716282"/>
                      <a:ext cx="25670" cy="34730"/>
                    </a:xfrm>
                    <a:custGeom>
                      <a:avLst/>
                      <a:gdLst>
                        <a:gd name="T0" fmla="*/ 0 w 20000"/>
                        <a:gd name="T1" fmla="*/ 10690 h 20000"/>
                        <a:gd name="T2" fmla="*/ 6977 w 20000"/>
                        <a:gd name="T3" fmla="*/ 5517 h 20000"/>
                        <a:gd name="T4" fmla="*/ 6977 w 20000"/>
                        <a:gd name="T5" fmla="*/ 2069 h 20000"/>
                        <a:gd name="T6" fmla="*/ 14419 w 20000"/>
                        <a:gd name="T7" fmla="*/ 0 h 20000"/>
                        <a:gd name="T8" fmla="*/ 19535 w 20000"/>
                        <a:gd name="T9" fmla="*/ 2069 h 20000"/>
                        <a:gd name="T10" fmla="*/ 19535 w 20000"/>
                        <a:gd name="T11" fmla="*/ 5517 h 20000"/>
                        <a:gd name="T12" fmla="*/ 12093 w 20000"/>
                        <a:gd name="T13" fmla="*/ 10690 h 20000"/>
                        <a:gd name="T14" fmla="*/ 12093 w 20000"/>
                        <a:gd name="T15" fmla="*/ 19655 h 20000"/>
                        <a:gd name="T16" fmla="*/ 5116 w 20000"/>
                        <a:gd name="T17" fmla="*/ 19655 h 20000"/>
                        <a:gd name="T18" fmla="*/ 5116 w 20000"/>
                        <a:gd name="T19" fmla="*/ 16207 h 20000"/>
                        <a:gd name="T20" fmla="*/ 0 w 20000"/>
                        <a:gd name="T21" fmla="*/ 1069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0" y="10690"/>
                          </a:moveTo>
                          <a:lnTo>
                            <a:pt x="6977" y="5517"/>
                          </a:lnTo>
                          <a:lnTo>
                            <a:pt x="6977" y="2069"/>
                          </a:lnTo>
                          <a:lnTo>
                            <a:pt x="14419" y="0"/>
                          </a:lnTo>
                          <a:lnTo>
                            <a:pt x="19535" y="2069"/>
                          </a:lnTo>
                          <a:lnTo>
                            <a:pt x="19535" y="5517"/>
                          </a:lnTo>
                          <a:lnTo>
                            <a:pt x="12093" y="10690"/>
                          </a:lnTo>
                          <a:lnTo>
                            <a:pt x="12093" y="19655"/>
                          </a:lnTo>
                          <a:lnTo>
                            <a:pt x="5116" y="19655"/>
                          </a:lnTo>
                          <a:lnTo>
                            <a:pt x="5116" y="16207"/>
                          </a:lnTo>
                          <a:lnTo>
                            <a:pt x="0" y="1069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6" name="Freeform 137">
                      <a:extLst>
                        <a:ext uri="{FF2B5EF4-FFF2-40B4-BE49-F238E27FC236}">
                          <a16:creationId xmlns:a16="http://schemas.microsoft.com/office/drawing/2014/main" id="{A8915FFF-F89B-E40A-F7BF-84A14765FEB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48226" y="4260265"/>
                      <a:ext cx="81539" cy="169119"/>
                    </a:xfrm>
                    <a:custGeom>
                      <a:avLst/>
                      <a:gdLst>
                        <a:gd name="T0" fmla="*/ 10815 w 20000"/>
                        <a:gd name="T1" fmla="*/ 1495 h 20000"/>
                        <a:gd name="T2" fmla="*/ 12296 w 20000"/>
                        <a:gd name="T3" fmla="*/ 0 h 20000"/>
                        <a:gd name="T4" fmla="*/ 13778 w 20000"/>
                        <a:gd name="T5" fmla="*/ 0 h 20000"/>
                        <a:gd name="T6" fmla="*/ 16000 w 20000"/>
                        <a:gd name="T7" fmla="*/ 1495 h 20000"/>
                        <a:gd name="T8" fmla="*/ 18370 w 20000"/>
                        <a:gd name="T9" fmla="*/ 2633 h 20000"/>
                        <a:gd name="T10" fmla="*/ 18370 w 20000"/>
                        <a:gd name="T11" fmla="*/ 2918 h 20000"/>
                        <a:gd name="T12" fmla="*/ 19852 w 20000"/>
                        <a:gd name="T13" fmla="*/ 5552 h 20000"/>
                        <a:gd name="T14" fmla="*/ 18370 w 20000"/>
                        <a:gd name="T15" fmla="*/ 6690 h 20000"/>
                        <a:gd name="T16" fmla="*/ 18370 w 20000"/>
                        <a:gd name="T17" fmla="*/ 7758 h 20000"/>
                        <a:gd name="T18" fmla="*/ 17630 w 20000"/>
                        <a:gd name="T19" fmla="*/ 8470 h 20000"/>
                        <a:gd name="T20" fmla="*/ 16000 w 20000"/>
                        <a:gd name="T21" fmla="*/ 10320 h 20000"/>
                        <a:gd name="T22" fmla="*/ 13778 w 20000"/>
                        <a:gd name="T23" fmla="*/ 10747 h 20000"/>
                        <a:gd name="T24" fmla="*/ 13778 w 20000"/>
                        <a:gd name="T25" fmla="*/ 12527 h 20000"/>
                        <a:gd name="T26" fmla="*/ 13778 w 20000"/>
                        <a:gd name="T27" fmla="*/ 16157 h 20000"/>
                        <a:gd name="T28" fmla="*/ 14519 w 20000"/>
                        <a:gd name="T29" fmla="*/ 19217 h 20000"/>
                        <a:gd name="T30" fmla="*/ 10815 w 20000"/>
                        <a:gd name="T31" fmla="*/ 19217 h 20000"/>
                        <a:gd name="T32" fmla="*/ 6074 w 20000"/>
                        <a:gd name="T33" fmla="*/ 19929 h 20000"/>
                        <a:gd name="T34" fmla="*/ 6074 w 20000"/>
                        <a:gd name="T35" fmla="*/ 18434 h 20000"/>
                        <a:gd name="T36" fmla="*/ 6074 w 20000"/>
                        <a:gd name="T37" fmla="*/ 18078 h 20000"/>
                        <a:gd name="T38" fmla="*/ 6074 w 20000"/>
                        <a:gd name="T39" fmla="*/ 10320 h 20000"/>
                        <a:gd name="T40" fmla="*/ 4593 w 20000"/>
                        <a:gd name="T41" fmla="*/ 9181 h 20000"/>
                        <a:gd name="T42" fmla="*/ 3852 w 20000"/>
                        <a:gd name="T43" fmla="*/ 7758 h 20000"/>
                        <a:gd name="T44" fmla="*/ 1481 w 20000"/>
                        <a:gd name="T45" fmla="*/ 6690 h 20000"/>
                        <a:gd name="T46" fmla="*/ 0 w 20000"/>
                        <a:gd name="T47" fmla="*/ 4840 h 20000"/>
                        <a:gd name="T48" fmla="*/ 2370 w 20000"/>
                        <a:gd name="T49" fmla="*/ 4413 h 20000"/>
                        <a:gd name="T50" fmla="*/ 4593 w 20000"/>
                        <a:gd name="T51" fmla="*/ 3701 h 20000"/>
                        <a:gd name="T52" fmla="*/ 8444 w 20000"/>
                        <a:gd name="T53" fmla="*/ 2918 h 20000"/>
                        <a:gd name="T54" fmla="*/ 10815 w 20000"/>
                        <a:gd name="T55" fmla="*/ 1495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0815" y="1495"/>
                          </a:moveTo>
                          <a:lnTo>
                            <a:pt x="12296" y="0"/>
                          </a:lnTo>
                          <a:lnTo>
                            <a:pt x="13778" y="0"/>
                          </a:lnTo>
                          <a:lnTo>
                            <a:pt x="16000" y="1495"/>
                          </a:lnTo>
                          <a:lnTo>
                            <a:pt x="18370" y="2633"/>
                          </a:lnTo>
                          <a:lnTo>
                            <a:pt x="18370" y="2918"/>
                          </a:lnTo>
                          <a:lnTo>
                            <a:pt x="19852" y="5552"/>
                          </a:lnTo>
                          <a:lnTo>
                            <a:pt x="18370" y="6690"/>
                          </a:lnTo>
                          <a:lnTo>
                            <a:pt x="18370" y="7758"/>
                          </a:lnTo>
                          <a:lnTo>
                            <a:pt x="17630" y="8470"/>
                          </a:lnTo>
                          <a:lnTo>
                            <a:pt x="16000" y="10320"/>
                          </a:lnTo>
                          <a:lnTo>
                            <a:pt x="13778" y="10747"/>
                          </a:lnTo>
                          <a:lnTo>
                            <a:pt x="13778" y="12527"/>
                          </a:lnTo>
                          <a:lnTo>
                            <a:pt x="13778" y="16157"/>
                          </a:lnTo>
                          <a:lnTo>
                            <a:pt x="14519" y="19217"/>
                          </a:lnTo>
                          <a:lnTo>
                            <a:pt x="10815" y="19217"/>
                          </a:lnTo>
                          <a:lnTo>
                            <a:pt x="6074" y="19929"/>
                          </a:lnTo>
                          <a:lnTo>
                            <a:pt x="6074" y="18434"/>
                          </a:lnTo>
                          <a:lnTo>
                            <a:pt x="6074" y="18078"/>
                          </a:lnTo>
                          <a:lnTo>
                            <a:pt x="6074" y="10320"/>
                          </a:lnTo>
                          <a:lnTo>
                            <a:pt x="4593" y="9181"/>
                          </a:lnTo>
                          <a:lnTo>
                            <a:pt x="3852" y="7758"/>
                          </a:lnTo>
                          <a:lnTo>
                            <a:pt x="1481" y="6690"/>
                          </a:lnTo>
                          <a:lnTo>
                            <a:pt x="0" y="4840"/>
                          </a:lnTo>
                          <a:lnTo>
                            <a:pt x="2370" y="4413"/>
                          </a:lnTo>
                          <a:lnTo>
                            <a:pt x="4593" y="3701"/>
                          </a:lnTo>
                          <a:lnTo>
                            <a:pt x="8444" y="2918"/>
                          </a:lnTo>
                          <a:lnTo>
                            <a:pt x="10815" y="1495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7" name="Freeform 136">
                      <a:extLst>
                        <a:ext uri="{FF2B5EF4-FFF2-40B4-BE49-F238E27FC236}">
                          <a16:creationId xmlns:a16="http://schemas.microsoft.com/office/drawing/2014/main" id="{C7AE6E3B-0953-5F48-8A9E-22F0E309C33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54073" y="5086229"/>
                      <a:ext cx="241598" cy="256698"/>
                    </a:xfrm>
                    <a:custGeom>
                      <a:avLst/>
                      <a:gdLst>
                        <a:gd name="T0" fmla="*/ 11900 w 20000"/>
                        <a:gd name="T1" fmla="*/ 0 h 20000"/>
                        <a:gd name="T2" fmla="*/ 12400 w 20000"/>
                        <a:gd name="T3" fmla="*/ 1224 h 20000"/>
                        <a:gd name="T4" fmla="*/ 13750 w 20000"/>
                        <a:gd name="T5" fmla="*/ 2682 h 20000"/>
                        <a:gd name="T6" fmla="*/ 13750 w 20000"/>
                        <a:gd name="T7" fmla="*/ 3435 h 20000"/>
                        <a:gd name="T8" fmla="*/ 15050 w 20000"/>
                        <a:gd name="T9" fmla="*/ 4141 h 20000"/>
                        <a:gd name="T10" fmla="*/ 16300 w 20000"/>
                        <a:gd name="T11" fmla="*/ 4612 h 20000"/>
                        <a:gd name="T12" fmla="*/ 16600 w 20000"/>
                        <a:gd name="T13" fmla="*/ 5835 h 20000"/>
                        <a:gd name="T14" fmla="*/ 17100 w 20000"/>
                        <a:gd name="T15" fmla="*/ 5835 h 20000"/>
                        <a:gd name="T16" fmla="*/ 17400 w 20000"/>
                        <a:gd name="T17" fmla="*/ 7294 h 20000"/>
                        <a:gd name="T18" fmla="*/ 17900 w 20000"/>
                        <a:gd name="T19" fmla="*/ 8282 h 20000"/>
                        <a:gd name="T20" fmla="*/ 18650 w 20000"/>
                        <a:gd name="T21" fmla="*/ 8282 h 20000"/>
                        <a:gd name="T22" fmla="*/ 19950 w 20000"/>
                        <a:gd name="T23" fmla="*/ 8518 h 20000"/>
                        <a:gd name="T24" fmla="*/ 19950 w 20000"/>
                        <a:gd name="T25" fmla="*/ 9694 h 20000"/>
                        <a:gd name="T26" fmla="*/ 19150 w 20000"/>
                        <a:gd name="T27" fmla="*/ 10447 h 20000"/>
                        <a:gd name="T28" fmla="*/ 18400 w 20000"/>
                        <a:gd name="T29" fmla="*/ 10447 h 20000"/>
                        <a:gd name="T30" fmla="*/ 17100 w 20000"/>
                        <a:gd name="T31" fmla="*/ 11718 h 20000"/>
                        <a:gd name="T32" fmla="*/ 16600 w 20000"/>
                        <a:gd name="T33" fmla="*/ 11718 h 20000"/>
                        <a:gd name="T34" fmla="*/ 16300 w 20000"/>
                        <a:gd name="T35" fmla="*/ 12188 h 20000"/>
                        <a:gd name="T36" fmla="*/ 15800 w 20000"/>
                        <a:gd name="T37" fmla="*/ 12376 h 20000"/>
                        <a:gd name="T38" fmla="*/ 15050 w 20000"/>
                        <a:gd name="T39" fmla="*/ 13365 h 20000"/>
                        <a:gd name="T40" fmla="*/ 15050 w 20000"/>
                        <a:gd name="T41" fmla="*/ 14400 h 20000"/>
                        <a:gd name="T42" fmla="*/ 14250 w 20000"/>
                        <a:gd name="T43" fmla="*/ 14871 h 20000"/>
                        <a:gd name="T44" fmla="*/ 13000 w 20000"/>
                        <a:gd name="T45" fmla="*/ 15341 h 20000"/>
                        <a:gd name="T46" fmla="*/ 11900 w 20000"/>
                        <a:gd name="T47" fmla="*/ 17271 h 20000"/>
                        <a:gd name="T48" fmla="*/ 10850 w 20000"/>
                        <a:gd name="T49" fmla="*/ 17271 h 20000"/>
                        <a:gd name="T50" fmla="*/ 9600 w 20000"/>
                        <a:gd name="T51" fmla="*/ 17271 h 20000"/>
                        <a:gd name="T52" fmla="*/ 8300 w 20000"/>
                        <a:gd name="T53" fmla="*/ 17271 h 20000"/>
                        <a:gd name="T54" fmla="*/ 7000 w 20000"/>
                        <a:gd name="T55" fmla="*/ 16518 h 20000"/>
                        <a:gd name="T56" fmla="*/ 5750 w 20000"/>
                        <a:gd name="T57" fmla="*/ 16518 h 20000"/>
                        <a:gd name="T58" fmla="*/ 5750 w 20000"/>
                        <a:gd name="T59" fmla="*/ 18024 h 20000"/>
                        <a:gd name="T60" fmla="*/ 4400 w 20000"/>
                        <a:gd name="T61" fmla="*/ 19200 h 20000"/>
                        <a:gd name="T62" fmla="*/ 3600 w 20000"/>
                        <a:gd name="T63" fmla="*/ 19200 h 20000"/>
                        <a:gd name="T64" fmla="*/ 3600 w 20000"/>
                        <a:gd name="T65" fmla="*/ 19482 h 20000"/>
                        <a:gd name="T66" fmla="*/ 2350 w 20000"/>
                        <a:gd name="T67" fmla="*/ 19482 h 20000"/>
                        <a:gd name="T68" fmla="*/ 1050 w 20000"/>
                        <a:gd name="T69" fmla="*/ 19953 h 20000"/>
                        <a:gd name="T70" fmla="*/ 1050 w 20000"/>
                        <a:gd name="T71" fmla="*/ 18729 h 20000"/>
                        <a:gd name="T72" fmla="*/ 1550 w 20000"/>
                        <a:gd name="T73" fmla="*/ 18024 h 20000"/>
                        <a:gd name="T74" fmla="*/ 1050 w 20000"/>
                        <a:gd name="T75" fmla="*/ 17271 h 20000"/>
                        <a:gd name="T76" fmla="*/ 800 w 20000"/>
                        <a:gd name="T77" fmla="*/ 16047 h 20000"/>
                        <a:gd name="T78" fmla="*/ 0 w 20000"/>
                        <a:gd name="T79" fmla="*/ 15341 h 20000"/>
                        <a:gd name="T80" fmla="*/ 300 w 20000"/>
                        <a:gd name="T81" fmla="*/ 8988 h 20000"/>
                        <a:gd name="T82" fmla="*/ 2350 w 20000"/>
                        <a:gd name="T83" fmla="*/ 8988 h 20000"/>
                        <a:gd name="T84" fmla="*/ 2850 w 20000"/>
                        <a:gd name="T85" fmla="*/ 1224 h 20000"/>
                        <a:gd name="T86" fmla="*/ 5750 w 20000"/>
                        <a:gd name="T87" fmla="*/ 753 h 20000"/>
                        <a:gd name="T88" fmla="*/ 7500 w 20000"/>
                        <a:gd name="T89" fmla="*/ 188 h 20000"/>
                        <a:gd name="T90" fmla="*/ 8300 w 20000"/>
                        <a:gd name="T91" fmla="*/ 1224 h 20000"/>
                        <a:gd name="T92" fmla="*/ 9850 w 20000"/>
                        <a:gd name="T93" fmla="*/ 188 h 20000"/>
                        <a:gd name="T94" fmla="*/ 10350 w 20000"/>
                        <a:gd name="T95" fmla="*/ 188 h 20000"/>
                        <a:gd name="T96" fmla="*/ 11150 w 20000"/>
                        <a:gd name="T97" fmla="*/ 0 h 20000"/>
                        <a:gd name="T98" fmla="*/ 11900 w 20000"/>
                        <a:gd name="T99" fmla="*/ 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1900" y="0"/>
                          </a:moveTo>
                          <a:lnTo>
                            <a:pt x="12400" y="1224"/>
                          </a:lnTo>
                          <a:lnTo>
                            <a:pt x="13750" y="2682"/>
                          </a:lnTo>
                          <a:lnTo>
                            <a:pt x="13750" y="3435"/>
                          </a:lnTo>
                          <a:lnTo>
                            <a:pt x="15050" y="4141"/>
                          </a:lnTo>
                          <a:lnTo>
                            <a:pt x="16300" y="4612"/>
                          </a:lnTo>
                          <a:lnTo>
                            <a:pt x="16600" y="5835"/>
                          </a:lnTo>
                          <a:lnTo>
                            <a:pt x="17100" y="5835"/>
                          </a:lnTo>
                          <a:lnTo>
                            <a:pt x="17400" y="7294"/>
                          </a:lnTo>
                          <a:lnTo>
                            <a:pt x="17900" y="8282"/>
                          </a:lnTo>
                          <a:lnTo>
                            <a:pt x="18650" y="8282"/>
                          </a:lnTo>
                          <a:lnTo>
                            <a:pt x="19950" y="8518"/>
                          </a:lnTo>
                          <a:lnTo>
                            <a:pt x="19950" y="9694"/>
                          </a:lnTo>
                          <a:lnTo>
                            <a:pt x="19150" y="10447"/>
                          </a:lnTo>
                          <a:lnTo>
                            <a:pt x="18400" y="10447"/>
                          </a:lnTo>
                          <a:lnTo>
                            <a:pt x="17100" y="11718"/>
                          </a:lnTo>
                          <a:lnTo>
                            <a:pt x="16600" y="11718"/>
                          </a:lnTo>
                          <a:lnTo>
                            <a:pt x="16300" y="12188"/>
                          </a:lnTo>
                          <a:lnTo>
                            <a:pt x="15800" y="12376"/>
                          </a:lnTo>
                          <a:lnTo>
                            <a:pt x="15050" y="13365"/>
                          </a:lnTo>
                          <a:lnTo>
                            <a:pt x="15050" y="14400"/>
                          </a:lnTo>
                          <a:lnTo>
                            <a:pt x="14250" y="14871"/>
                          </a:lnTo>
                          <a:lnTo>
                            <a:pt x="13000" y="15341"/>
                          </a:lnTo>
                          <a:lnTo>
                            <a:pt x="11900" y="17271"/>
                          </a:lnTo>
                          <a:lnTo>
                            <a:pt x="10850" y="17271"/>
                          </a:lnTo>
                          <a:lnTo>
                            <a:pt x="9600" y="17271"/>
                          </a:lnTo>
                          <a:lnTo>
                            <a:pt x="8300" y="17271"/>
                          </a:lnTo>
                          <a:lnTo>
                            <a:pt x="7000" y="16518"/>
                          </a:lnTo>
                          <a:lnTo>
                            <a:pt x="5750" y="16518"/>
                          </a:lnTo>
                          <a:lnTo>
                            <a:pt x="5750" y="18024"/>
                          </a:lnTo>
                          <a:lnTo>
                            <a:pt x="4400" y="19200"/>
                          </a:lnTo>
                          <a:lnTo>
                            <a:pt x="3600" y="19200"/>
                          </a:lnTo>
                          <a:lnTo>
                            <a:pt x="3600" y="19482"/>
                          </a:lnTo>
                          <a:lnTo>
                            <a:pt x="2350" y="19482"/>
                          </a:lnTo>
                          <a:lnTo>
                            <a:pt x="1050" y="19953"/>
                          </a:lnTo>
                          <a:lnTo>
                            <a:pt x="1050" y="18729"/>
                          </a:lnTo>
                          <a:lnTo>
                            <a:pt x="1550" y="18024"/>
                          </a:lnTo>
                          <a:lnTo>
                            <a:pt x="1050" y="17271"/>
                          </a:lnTo>
                          <a:lnTo>
                            <a:pt x="800" y="16047"/>
                          </a:lnTo>
                          <a:lnTo>
                            <a:pt x="0" y="15341"/>
                          </a:lnTo>
                          <a:lnTo>
                            <a:pt x="300" y="8988"/>
                          </a:lnTo>
                          <a:lnTo>
                            <a:pt x="2350" y="8988"/>
                          </a:lnTo>
                          <a:lnTo>
                            <a:pt x="2850" y="1224"/>
                          </a:lnTo>
                          <a:lnTo>
                            <a:pt x="5750" y="753"/>
                          </a:lnTo>
                          <a:lnTo>
                            <a:pt x="7500" y="188"/>
                          </a:lnTo>
                          <a:lnTo>
                            <a:pt x="8300" y="1224"/>
                          </a:lnTo>
                          <a:lnTo>
                            <a:pt x="9850" y="188"/>
                          </a:lnTo>
                          <a:lnTo>
                            <a:pt x="10350" y="188"/>
                          </a:lnTo>
                          <a:lnTo>
                            <a:pt x="11150" y="0"/>
                          </a:lnTo>
                          <a:lnTo>
                            <a:pt x="11900" y="0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8" name="Freeform 135">
                      <a:extLst>
                        <a:ext uri="{FF2B5EF4-FFF2-40B4-BE49-F238E27FC236}">
                          <a16:creationId xmlns:a16="http://schemas.microsoft.com/office/drawing/2014/main" id="{A6D4A232-628E-7445-78E7-74B5C8F24A0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82128" y="4186276"/>
                      <a:ext cx="211398" cy="157039"/>
                    </a:xfrm>
                    <a:custGeom>
                      <a:avLst/>
                      <a:gdLst>
                        <a:gd name="T0" fmla="*/ 14269 w 20000"/>
                        <a:gd name="T1" fmla="*/ 769 h 20000"/>
                        <a:gd name="T2" fmla="*/ 14269 w 20000"/>
                        <a:gd name="T3" fmla="*/ 2000 h 20000"/>
                        <a:gd name="T4" fmla="*/ 14900 w 20000"/>
                        <a:gd name="T5" fmla="*/ 3154 h 20000"/>
                        <a:gd name="T6" fmla="*/ 15129 w 20000"/>
                        <a:gd name="T7" fmla="*/ 4385 h 20000"/>
                        <a:gd name="T8" fmla="*/ 16332 w 20000"/>
                        <a:gd name="T9" fmla="*/ 5923 h 20000"/>
                        <a:gd name="T10" fmla="*/ 17249 w 20000"/>
                        <a:gd name="T11" fmla="*/ 5923 h 20000"/>
                        <a:gd name="T12" fmla="*/ 17249 w 20000"/>
                        <a:gd name="T13" fmla="*/ 6385 h 20000"/>
                        <a:gd name="T14" fmla="*/ 16332 w 20000"/>
                        <a:gd name="T15" fmla="*/ 6385 h 20000"/>
                        <a:gd name="T16" fmla="*/ 16332 w 20000"/>
                        <a:gd name="T17" fmla="*/ 7154 h 20000"/>
                        <a:gd name="T18" fmla="*/ 18166 w 20000"/>
                        <a:gd name="T19" fmla="*/ 8308 h 20000"/>
                        <a:gd name="T20" fmla="*/ 19026 w 20000"/>
                        <a:gd name="T21" fmla="*/ 8308 h 20000"/>
                        <a:gd name="T22" fmla="*/ 19599 w 20000"/>
                        <a:gd name="T23" fmla="*/ 9154 h 20000"/>
                        <a:gd name="T24" fmla="*/ 19026 w 20000"/>
                        <a:gd name="T25" fmla="*/ 9538 h 20000"/>
                        <a:gd name="T26" fmla="*/ 19943 w 20000"/>
                        <a:gd name="T27" fmla="*/ 11154 h 20000"/>
                        <a:gd name="T28" fmla="*/ 19026 w 20000"/>
                        <a:gd name="T29" fmla="*/ 12692 h 20000"/>
                        <a:gd name="T30" fmla="*/ 17593 w 20000"/>
                        <a:gd name="T31" fmla="*/ 13538 h 20000"/>
                        <a:gd name="T32" fmla="*/ 16676 w 20000"/>
                        <a:gd name="T33" fmla="*/ 14308 h 20000"/>
                        <a:gd name="T34" fmla="*/ 15759 w 20000"/>
                        <a:gd name="T35" fmla="*/ 14769 h 20000"/>
                        <a:gd name="T36" fmla="*/ 14900 w 20000"/>
                        <a:gd name="T37" fmla="*/ 14769 h 20000"/>
                        <a:gd name="T38" fmla="*/ 14269 w 20000"/>
                        <a:gd name="T39" fmla="*/ 14769 h 20000"/>
                        <a:gd name="T40" fmla="*/ 13696 w 20000"/>
                        <a:gd name="T41" fmla="*/ 14308 h 20000"/>
                        <a:gd name="T42" fmla="*/ 12779 w 20000"/>
                        <a:gd name="T43" fmla="*/ 14308 h 20000"/>
                        <a:gd name="T44" fmla="*/ 12550 w 20000"/>
                        <a:gd name="T45" fmla="*/ 14769 h 20000"/>
                        <a:gd name="T46" fmla="*/ 6590 w 20000"/>
                        <a:gd name="T47" fmla="*/ 14308 h 20000"/>
                        <a:gd name="T48" fmla="*/ 6246 w 20000"/>
                        <a:gd name="T49" fmla="*/ 15538 h 20000"/>
                        <a:gd name="T50" fmla="*/ 6590 w 20000"/>
                        <a:gd name="T51" fmla="*/ 17923 h 20000"/>
                        <a:gd name="T52" fmla="*/ 6590 w 20000"/>
                        <a:gd name="T53" fmla="*/ 19923 h 20000"/>
                        <a:gd name="T54" fmla="*/ 4814 w 20000"/>
                        <a:gd name="T55" fmla="*/ 17923 h 20000"/>
                        <a:gd name="T56" fmla="*/ 3324 w 20000"/>
                        <a:gd name="T57" fmla="*/ 17923 h 20000"/>
                        <a:gd name="T58" fmla="*/ 2693 w 20000"/>
                        <a:gd name="T59" fmla="*/ 19462 h 20000"/>
                        <a:gd name="T60" fmla="*/ 1777 w 20000"/>
                        <a:gd name="T61" fmla="*/ 19462 h 20000"/>
                        <a:gd name="T62" fmla="*/ 917 w 20000"/>
                        <a:gd name="T63" fmla="*/ 17538 h 20000"/>
                        <a:gd name="T64" fmla="*/ 0 w 20000"/>
                        <a:gd name="T65" fmla="*/ 16769 h 20000"/>
                        <a:gd name="T66" fmla="*/ 0 w 20000"/>
                        <a:gd name="T67" fmla="*/ 15846 h 20000"/>
                        <a:gd name="T68" fmla="*/ 0 w 20000"/>
                        <a:gd name="T69" fmla="*/ 14769 h 20000"/>
                        <a:gd name="T70" fmla="*/ 344 w 20000"/>
                        <a:gd name="T71" fmla="*/ 13538 h 20000"/>
                        <a:gd name="T72" fmla="*/ 0 w 20000"/>
                        <a:gd name="T73" fmla="*/ 11538 h 20000"/>
                        <a:gd name="T74" fmla="*/ 1203 w 20000"/>
                        <a:gd name="T75" fmla="*/ 11154 h 20000"/>
                        <a:gd name="T76" fmla="*/ 1777 w 20000"/>
                        <a:gd name="T77" fmla="*/ 11154 h 20000"/>
                        <a:gd name="T78" fmla="*/ 2693 w 20000"/>
                        <a:gd name="T79" fmla="*/ 9538 h 20000"/>
                        <a:gd name="T80" fmla="*/ 2693 w 20000"/>
                        <a:gd name="T81" fmla="*/ 8308 h 20000"/>
                        <a:gd name="T82" fmla="*/ 3324 w 20000"/>
                        <a:gd name="T83" fmla="*/ 8308 h 20000"/>
                        <a:gd name="T84" fmla="*/ 2693 w 20000"/>
                        <a:gd name="T85" fmla="*/ 6385 h 20000"/>
                        <a:gd name="T86" fmla="*/ 3897 w 20000"/>
                        <a:gd name="T87" fmla="*/ 5923 h 20000"/>
                        <a:gd name="T88" fmla="*/ 4814 w 20000"/>
                        <a:gd name="T89" fmla="*/ 7154 h 20000"/>
                        <a:gd name="T90" fmla="*/ 5673 w 20000"/>
                        <a:gd name="T91" fmla="*/ 6385 h 20000"/>
                        <a:gd name="T92" fmla="*/ 5043 w 20000"/>
                        <a:gd name="T93" fmla="*/ 5154 h 20000"/>
                        <a:gd name="T94" fmla="*/ 6246 w 20000"/>
                        <a:gd name="T95" fmla="*/ 5154 h 20000"/>
                        <a:gd name="T96" fmla="*/ 6590 w 20000"/>
                        <a:gd name="T97" fmla="*/ 4385 h 20000"/>
                        <a:gd name="T98" fmla="*/ 8653 w 20000"/>
                        <a:gd name="T99" fmla="*/ 3154 h 20000"/>
                        <a:gd name="T100" fmla="*/ 8940 w 20000"/>
                        <a:gd name="T101" fmla="*/ 1231 h 20000"/>
                        <a:gd name="T102" fmla="*/ 11289 w 20000"/>
                        <a:gd name="T103" fmla="*/ 1231 h 20000"/>
                        <a:gd name="T104" fmla="*/ 11862 w 20000"/>
                        <a:gd name="T105" fmla="*/ 0 h 20000"/>
                        <a:gd name="T106" fmla="*/ 14269 w 20000"/>
                        <a:gd name="T107" fmla="*/ 769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4269" y="769"/>
                          </a:moveTo>
                          <a:lnTo>
                            <a:pt x="14269" y="2000"/>
                          </a:lnTo>
                          <a:lnTo>
                            <a:pt x="14900" y="3154"/>
                          </a:lnTo>
                          <a:lnTo>
                            <a:pt x="15129" y="4385"/>
                          </a:lnTo>
                          <a:lnTo>
                            <a:pt x="16332" y="5923"/>
                          </a:lnTo>
                          <a:lnTo>
                            <a:pt x="17249" y="5923"/>
                          </a:lnTo>
                          <a:lnTo>
                            <a:pt x="17249" y="6385"/>
                          </a:lnTo>
                          <a:lnTo>
                            <a:pt x="16332" y="6385"/>
                          </a:lnTo>
                          <a:lnTo>
                            <a:pt x="16332" y="7154"/>
                          </a:lnTo>
                          <a:lnTo>
                            <a:pt x="18166" y="8308"/>
                          </a:lnTo>
                          <a:lnTo>
                            <a:pt x="19026" y="8308"/>
                          </a:lnTo>
                          <a:lnTo>
                            <a:pt x="19599" y="9154"/>
                          </a:lnTo>
                          <a:lnTo>
                            <a:pt x="19026" y="9538"/>
                          </a:lnTo>
                          <a:lnTo>
                            <a:pt x="19943" y="11154"/>
                          </a:lnTo>
                          <a:lnTo>
                            <a:pt x="19026" y="12692"/>
                          </a:lnTo>
                          <a:lnTo>
                            <a:pt x="17593" y="13538"/>
                          </a:lnTo>
                          <a:lnTo>
                            <a:pt x="16676" y="14308"/>
                          </a:lnTo>
                          <a:lnTo>
                            <a:pt x="15759" y="14769"/>
                          </a:lnTo>
                          <a:lnTo>
                            <a:pt x="14900" y="14769"/>
                          </a:lnTo>
                          <a:lnTo>
                            <a:pt x="14269" y="14769"/>
                          </a:lnTo>
                          <a:lnTo>
                            <a:pt x="13696" y="14308"/>
                          </a:lnTo>
                          <a:lnTo>
                            <a:pt x="12779" y="14308"/>
                          </a:lnTo>
                          <a:lnTo>
                            <a:pt x="12550" y="14769"/>
                          </a:lnTo>
                          <a:lnTo>
                            <a:pt x="6590" y="14308"/>
                          </a:lnTo>
                          <a:lnTo>
                            <a:pt x="6246" y="15538"/>
                          </a:lnTo>
                          <a:lnTo>
                            <a:pt x="6590" y="17923"/>
                          </a:lnTo>
                          <a:lnTo>
                            <a:pt x="6590" y="19923"/>
                          </a:lnTo>
                          <a:lnTo>
                            <a:pt x="4814" y="17923"/>
                          </a:lnTo>
                          <a:lnTo>
                            <a:pt x="3324" y="17923"/>
                          </a:lnTo>
                          <a:lnTo>
                            <a:pt x="2693" y="19462"/>
                          </a:lnTo>
                          <a:lnTo>
                            <a:pt x="1777" y="19462"/>
                          </a:lnTo>
                          <a:lnTo>
                            <a:pt x="917" y="17538"/>
                          </a:lnTo>
                          <a:lnTo>
                            <a:pt x="0" y="16769"/>
                          </a:lnTo>
                          <a:lnTo>
                            <a:pt x="0" y="15846"/>
                          </a:lnTo>
                          <a:lnTo>
                            <a:pt x="0" y="14769"/>
                          </a:lnTo>
                          <a:lnTo>
                            <a:pt x="344" y="13538"/>
                          </a:lnTo>
                          <a:lnTo>
                            <a:pt x="0" y="11538"/>
                          </a:lnTo>
                          <a:lnTo>
                            <a:pt x="1203" y="11154"/>
                          </a:lnTo>
                          <a:lnTo>
                            <a:pt x="1777" y="11154"/>
                          </a:lnTo>
                          <a:lnTo>
                            <a:pt x="2693" y="9538"/>
                          </a:lnTo>
                          <a:lnTo>
                            <a:pt x="2693" y="8308"/>
                          </a:lnTo>
                          <a:lnTo>
                            <a:pt x="3324" y="8308"/>
                          </a:lnTo>
                          <a:lnTo>
                            <a:pt x="2693" y="6385"/>
                          </a:lnTo>
                          <a:lnTo>
                            <a:pt x="3897" y="5923"/>
                          </a:lnTo>
                          <a:lnTo>
                            <a:pt x="4814" y="7154"/>
                          </a:lnTo>
                          <a:lnTo>
                            <a:pt x="5673" y="6385"/>
                          </a:lnTo>
                          <a:lnTo>
                            <a:pt x="5043" y="5154"/>
                          </a:lnTo>
                          <a:lnTo>
                            <a:pt x="6246" y="5154"/>
                          </a:lnTo>
                          <a:lnTo>
                            <a:pt x="6590" y="4385"/>
                          </a:lnTo>
                          <a:lnTo>
                            <a:pt x="8653" y="3154"/>
                          </a:lnTo>
                          <a:lnTo>
                            <a:pt x="8940" y="1231"/>
                          </a:lnTo>
                          <a:lnTo>
                            <a:pt x="11289" y="1231"/>
                          </a:lnTo>
                          <a:lnTo>
                            <a:pt x="11862" y="0"/>
                          </a:lnTo>
                          <a:lnTo>
                            <a:pt x="14269" y="769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9" name="Freeform 134">
                      <a:extLst>
                        <a:ext uri="{FF2B5EF4-FFF2-40B4-BE49-F238E27FC236}">
                          <a16:creationId xmlns:a16="http://schemas.microsoft.com/office/drawing/2014/main" id="{9ED549D1-1FD8-C632-9E11-2F50B1D371B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04731" y="4660413"/>
                      <a:ext cx="57380" cy="60400"/>
                    </a:xfrm>
                    <a:custGeom>
                      <a:avLst/>
                      <a:gdLst>
                        <a:gd name="T0" fmla="*/ 0 w 20000"/>
                        <a:gd name="T1" fmla="*/ 3200 h 20000"/>
                        <a:gd name="T2" fmla="*/ 5474 w 20000"/>
                        <a:gd name="T3" fmla="*/ 2200 h 20000"/>
                        <a:gd name="T4" fmla="*/ 5474 w 20000"/>
                        <a:gd name="T5" fmla="*/ 5400 h 20000"/>
                        <a:gd name="T6" fmla="*/ 8632 w 20000"/>
                        <a:gd name="T7" fmla="*/ 3200 h 20000"/>
                        <a:gd name="T8" fmla="*/ 10737 w 20000"/>
                        <a:gd name="T9" fmla="*/ 2200 h 20000"/>
                        <a:gd name="T10" fmla="*/ 14105 w 20000"/>
                        <a:gd name="T11" fmla="*/ 0 h 20000"/>
                        <a:gd name="T12" fmla="*/ 16421 w 20000"/>
                        <a:gd name="T13" fmla="*/ 3200 h 20000"/>
                        <a:gd name="T14" fmla="*/ 16421 w 20000"/>
                        <a:gd name="T15" fmla="*/ 5400 h 20000"/>
                        <a:gd name="T16" fmla="*/ 19789 w 20000"/>
                        <a:gd name="T17" fmla="*/ 6200 h 20000"/>
                        <a:gd name="T18" fmla="*/ 19789 w 20000"/>
                        <a:gd name="T19" fmla="*/ 10400 h 20000"/>
                        <a:gd name="T20" fmla="*/ 16421 w 20000"/>
                        <a:gd name="T21" fmla="*/ 13600 h 20000"/>
                        <a:gd name="T22" fmla="*/ 10737 w 20000"/>
                        <a:gd name="T23" fmla="*/ 18600 h 20000"/>
                        <a:gd name="T24" fmla="*/ 5474 w 20000"/>
                        <a:gd name="T25" fmla="*/ 19800 h 20000"/>
                        <a:gd name="T26" fmla="*/ 5474 w 20000"/>
                        <a:gd name="T27" fmla="*/ 18600 h 20000"/>
                        <a:gd name="T28" fmla="*/ 4421 w 20000"/>
                        <a:gd name="T29" fmla="*/ 13600 h 20000"/>
                        <a:gd name="T30" fmla="*/ 4421 w 20000"/>
                        <a:gd name="T31" fmla="*/ 10400 h 20000"/>
                        <a:gd name="T32" fmla="*/ 4421 w 20000"/>
                        <a:gd name="T33" fmla="*/ 8200 h 20000"/>
                        <a:gd name="T34" fmla="*/ 2105 w 20000"/>
                        <a:gd name="T35" fmla="*/ 6200 h 20000"/>
                        <a:gd name="T36" fmla="*/ 0 w 20000"/>
                        <a:gd name="T37" fmla="*/ 320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0" y="3200"/>
                          </a:moveTo>
                          <a:lnTo>
                            <a:pt x="5474" y="2200"/>
                          </a:lnTo>
                          <a:lnTo>
                            <a:pt x="5474" y="5400"/>
                          </a:lnTo>
                          <a:lnTo>
                            <a:pt x="8632" y="3200"/>
                          </a:lnTo>
                          <a:lnTo>
                            <a:pt x="10737" y="2200"/>
                          </a:lnTo>
                          <a:lnTo>
                            <a:pt x="14105" y="0"/>
                          </a:lnTo>
                          <a:lnTo>
                            <a:pt x="16421" y="3200"/>
                          </a:lnTo>
                          <a:lnTo>
                            <a:pt x="16421" y="5400"/>
                          </a:lnTo>
                          <a:lnTo>
                            <a:pt x="19789" y="6200"/>
                          </a:lnTo>
                          <a:lnTo>
                            <a:pt x="19789" y="10400"/>
                          </a:lnTo>
                          <a:lnTo>
                            <a:pt x="16421" y="13600"/>
                          </a:lnTo>
                          <a:lnTo>
                            <a:pt x="10737" y="18600"/>
                          </a:lnTo>
                          <a:lnTo>
                            <a:pt x="5474" y="19800"/>
                          </a:lnTo>
                          <a:lnTo>
                            <a:pt x="5474" y="18600"/>
                          </a:lnTo>
                          <a:lnTo>
                            <a:pt x="4421" y="13600"/>
                          </a:lnTo>
                          <a:lnTo>
                            <a:pt x="4421" y="10400"/>
                          </a:lnTo>
                          <a:lnTo>
                            <a:pt x="4421" y="8200"/>
                          </a:lnTo>
                          <a:lnTo>
                            <a:pt x="2105" y="6200"/>
                          </a:lnTo>
                          <a:lnTo>
                            <a:pt x="0" y="3200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70" name="Freeform 133">
                      <a:extLst>
                        <a:ext uri="{FF2B5EF4-FFF2-40B4-BE49-F238E27FC236}">
                          <a16:creationId xmlns:a16="http://schemas.microsoft.com/office/drawing/2014/main" id="{E2F64DC0-9E4C-CC18-C854-60587815161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349009" y="4257245"/>
                      <a:ext cx="40769" cy="51340"/>
                    </a:xfrm>
                    <a:custGeom>
                      <a:avLst/>
                      <a:gdLst>
                        <a:gd name="T0" fmla="*/ 18235 w 20000"/>
                        <a:gd name="T1" fmla="*/ 0 h 20000"/>
                        <a:gd name="T2" fmla="*/ 19706 w 20000"/>
                        <a:gd name="T3" fmla="*/ 7143 h 20000"/>
                        <a:gd name="T4" fmla="*/ 10882 w 20000"/>
                        <a:gd name="T5" fmla="*/ 10952 h 20000"/>
                        <a:gd name="T6" fmla="*/ 10882 w 20000"/>
                        <a:gd name="T7" fmla="*/ 13571 h 20000"/>
                        <a:gd name="T8" fmla="*/ 18235 w 20000"/>
                        <a:gd name="T9" fmla="*/ 10952 h 20000"/>
                        <a:gd name="T10" fmla="*/ 19706 w 20000"/>
                        <a:gd name="T11" fmla="*/ 13571 h 20000"/>
                        <a:gd name="T12" fmla="*/ 18235 w 20000"/>
                        <a:gd name="T13" fmla="*/ 15952 h 20000"/>
                        <a:gd name="T14" fmla="*/ 15000 w 20000"/>
                        <a:gd name="T15" fmla="*/ 19762 h 20000"/>
                        <a:gd name="T16" fmla="*/ 12059 w 20000"/>
                        <a:gd name="T17" fmla="*/ 17381 h 20000"/>
                        <a:gd name="T18" fmla="*/ 2941 w 20000"/>
                        <a:gd name="T19" fmla="*/ 17381 h 20000"/>
                        <a:gd name="T20" fmla="*/ 0 w 20000"/>
                        <a:gd name="T21" fmla="*/ 10952 h 20000"/>
                        <a:gd name="T22" fmla="*/ 4706 w 20000"/>
                        <a:gd name="T23" fmla="*/ 7143 h 20000"/>
                        <a:gd name="T24" fmla="*/ 7647 w 20000"/>
                        <a:gd name="T25" fmla="*/ 3571 h 20000"/>
                        <a:gd name="T26" fmla="*/ 12059 w 20000"/>
                        <a:gd name="T27" fmla="*/ 952 h 20000"/>
                        <a:gd name="T28" fmla="*/ 18235 w 20000"/>
                        <a:gd name="T29" fmla="*/ 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8235" y="0"/>
                          </a:moveTo>
                          <a:lnTo>
                            <a:pt x="19706" y="7143"/>
                          </a:lnTo>
                          <a:lnTo>
                            <a:pt x="10882" y="10952"/>
                          </a:lnTo>
                          <a:lnTo>
                            <a:pt x="10882" y="13571"/>
                          </a:lnTo>
                          <a:lnTo>
                            <a:pt x="18235" y="10952"/>
                          </a:lnTo>
                          <a:lnTo>
                            <a:pt x="19706" y="13571"/>
                          </a:lnTo>
                          <a:lnTo>
                            <a:pt x="18235" y="15952"/>
                          </a:lnTo>
                          <a:lnTo>
                            <a:pt x="15000" y="19762"/>
                          </a:lnTo>
                          <a:lnTo>
                            <a:pt x="12059" y="17381"/>
                          </a:lnTo>
                          <a:lnTo>
                            <a:pt x="2941" y="17381"/>
                          </a:lnTo>
                          <a:lnTo>
                            <a:pt x="0" y="10952"/>
                          </a:lnTo>
                          <a:lnTo>
                            <a:pt x="4706" y="7143"/>
                          </a:lnTo>
                          <a:lnTo>
                            <a:pt x="7647" y="3571"/>
                          </a:lnTo>
                          <a:lnTo>
                            <a:pt x="12059" y="952"/>
                          </a:lnTo>
                          <a:lnTo>
                            <a:pt x="18235" y="0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71" name="Freeform 132">
                      <a:extLst>
                        <a:ext uri="{FF2B5EF4-FFF2-40B4-BE49-F238E27FC236}">
                          <a16:creationId xmlns:a16="http://schemas.microsoft.com/office/drawing/2014/main" id="{34BA96CB-243D-EE48-E417-4FF8E595BF9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00588" y="4307075"/>
                      <a:ext cx="157039" cy="172139"/>
                    </a:xfrm>
                    <a:custGeom>
                      <a:avLst/>
                      <a:gdLst>
                        <a:gd name="T0" fmla="*/ 2000 w 20000"/>
                        <a:gd name="T1" fmla="*/ 1825 h 20000"/>
                        <a:gd name="T2" fmla="*/ 3154 w 20000"/>
                        <a:gd name="T3" fmla="*/ 281 h 20000"/>
                        <a:gd name="T4" fmla="*/ 3538 w 20000"/>
                        <a:gd name="T5" fmla="*/ 1123 h 20000"/>
                        <a:gd name="T6" fmla="*/ 5154 w 20000"/>
                        <a:gd name="T7" fmla="*/ 1825 h 20000"/>
                        <a:gd name="T8" fmla="*/ 5154 w 20000"/>
                        <a:gd name="T9" fmla="*/ 1123 h 20000"/>
                        <a:gd name="T10" fmla="*/ 5615 w 20000"/>
                        <a:gd name="T11" fmla="*/ 281 h 20000"/>
                        <a:gd name="T12" fmla="*/ 6385 w 20000"/>
                        <a:gd name="T13" fmla="*/ 0 h 20000"/>
                        <a:gd name="T14" fmla="*/ 7154 w 20000"/>
                        <a:gd name="T15" fmla="*/ 0 h 20000"/>
                        <a:gd name="T16" fmla="*/ 7538 w 20000"/>
                        <a:gd name="T17" fmla="*/ 1123 h 20000"/>
                        <a:gd name="T18" fmla="*/ 8769 w 20000"/>
                        <a:gd name="T19" fmla="*/ 1123 h 20000"/>
                        <a:gd name="T20" fmla="*/ 10308 w 20000"/>
                        <a:gd name="T21" fmla="*/ 281 h 20000"/>
                        <a:gd name="T22" fmla="*/ 10308 w 20000"/>
                        <a:gd name="T23" fmla="*/ 1123 h 20000"/>
                        <a:gd name="T24" fmla="*/ 11538 w 20000"/>
                        <a:gd name="T25" fmla="*/ 1825 h 20000"/>
                        <a:gd name="T26" fmla="*/ 12692 w 20000"/>
                        <a:gd name="T27" fmla="*/ 3579 h 20000"/>
                        <a:gd name="T28" fmla="*/ 13923 w 20000"/>
                        <a:gd name="T29" fmla="*/ 3579 h 20000"/>
                        <a:gd name="T30" fmla="*/ 14769 w 20000"/>
                        <a:gd name="T31" fmla="*/ 2175 h 20000"/>
                        <a:gd name="T32" fmla="*/ 16769 w 20000"/>
                        <a:gd name="T33" fmla="*/ 2175 h 20000"/>
                        <a:gd name="T34" fmla="*/ 19154 w 20000"/>
                        <a:gd name="T35" fmla="*/ 4000 h 20000"/>
                        <a:gd name="T36" fmla="*/ 19154 w 20000"/>
                        <a:gd name="T37" fmla="*/ 4702 h 20000"/>
                        <a:gd name="T38" fmla="*/ 19923 w 20000"/>
                        <a:gd name="T39" fmla="*/ 6877 h 20000"/>
                        <a:gd name="T40" fmla="*/ 19923 w 20000"/>
                        <a:gd name="T41" fmla="*/ 8000 h 20000"/>
                        <a:gd name="T42" fmla="*/ 18692 w 20000"/>
                        <a:gd name="T43" fmla="*/ 8702 h 20000"/>
                        <a:gd name="T44" fmla="*/ 18692 w 20000"/>
                        <a:gd name="T45" fmla="*/ 10456 h 20000"/>
                        <a:gd name="T46" fmla="*/ 17077 w 20000"/>
                        <a:gd name="T47" fmla="*/ 12351 h 20000"/>
                        <a:gd name="T48" fmla="*/ 18692 w 20000"/>
                        <a:gd name="T49" fmla="*/ 15228 h 20000"/>
                        <a:gd name="T50" fmla="*/ 19154 w 20000"/>
                        <a:gd name="T51" fmla="*/ 17053 h 20000"/>
                        <a:gd name="T52" fmla="*/ 19154 w 20000"/>
                        <a:gd name="T53" fmla="*/ 18105 h 20000"/>
                        <a:gd name="T54" fmla="*/ 17923 w 20000"/>
                        <a:gd name="T55" fmla="*/ 17404 h 20000"/>
                        <a:gd name="T56" fmla="*/ 17923 w 20000"/>
                        <a:gd name="T57" fmla="*/ 16351 h 20000"/>
                        <a:gd name="T58" fmla="*/ 17077 w 20000"/>
                        <a:gd name="T59" fmla="*/ 17404 h 20000"/>
                        <a:gd name="T60" fmla="*/ 15538 w 20000"/>
                        <a:gd name="T61" fmla="*/ 17053 h 20000"/>
                        <a:gd name="T62" fmla="*/ 13923 w 20000"/>
                        <a:gd name="T63" fmla="*/ 17404 h 20000"/>
                        <a:gd name="T64" fmla="*/ 10308 w 20000"/>
                        <a:gd name="T65" fmla="*/ 17404 h 20000"/>
                        <a:gd name="T66" fmla="*/ 7154 w 20000"/>
                        <a:gd name="T67" fmla="*/ 18105 h 20000"/>
                        <a:gd name="T68" fmla="*/ 3154 w 20000"/>
                        <a:gd name="T69" fmla="*/ 19930 h 20000"/>
                        <a:gd name="T70" fmla="*/ 2385 w 20000"/>
                        <a:gd name="T71" fmla="*/ 17404 h 20000"/>
                        <a:gd name="T72" fmla="*/ 3154 w 20000"/>
                        <a:gd name="T73" fmla="*/ 15228 h 20000"/>
                        <a:gd name="T74" fmla="*/ 2385 w 20000"/>
                        <a:gd name="T75" fmla="*/ 14456 h 20000"/>
                        <a:gd name="T76" fmla="*/ 2000 w 20000"/>
                        <a:gd name="T77" fmla="*/ 14175 h 20000"/>
                        <a:gd name="T78" fmla="*/ 308 w 20000"/>
                        <a:gd name="T79" fmla="*/ 14175 h 20000"/>
                        <a:gd name="T80" fmla="*/ 0 w 20000"/>
                        <a:gd name="T81" fmla="*/ 12632 h 20000"/>
                        <a:gd name="T82" fmla="*/ 0 w 20000"/>
                        <a:gd name="T83" fmla="*/ 12351 h 20000"/>
                        <a:gd name="T84" fmla="*/ 0 w 20000"/>
                        <a:gd name="T85" fmla="*/ 11228 h 20000"/>
                        <a:gd name="T86" fmla="*/ 0 w 20000"/>
                        <a:gd name="T87" fmla="*/ 9754 h 20000"/>
                        <a:gd name="T88" fmla="*/ 308 w 20000"/>
                        <a:gd name="T89" fmla="*/ 9754 h 20000"/>
                        <a:gd name="T90" fmla="*/ 1231 w 20000"/>
                        <a:gd name="T91" fmla="*/ 8000 h 20000"/>
                        <a:gd name="T92" fmla="*/ 308 w 20000"/>
                        <a:gd name="T93" fmla="*/ 7579 h 20000"/>
                        <a:gd name="T94" fmla="*/ 1231 w 20000"/>
                        <a:gd name="T95" fmla="*/ 6877 h 20000"/>
                        <a:gd name="T96" fmla="*/ 2385 w 20000"/>
                        <a:gd name="T97" fmla="*/ 6877 h 20000"/>
                        <a:gd name="T98" fmla="*/ 2000 w 20000"/>
                        <a:gd name="T99" fmla="*/ 5754 h 20000"/>
                        <a:gd name="T100" fmla="*/ 2000 w 20000"/>
                        <a:gd name="T101" fmla="*/ 5053 h 20000"/>
                        <a:gd name="T102" fmla="*/ 2000 w 20000"/>
                        <a:gd name="T103" fmla="*/ 4000 h 20000"/>
                        <a:gd name="T104" fmla="*/ 1231 w 20000"/>
                        <a:gd name="T105" fmla="*/ 3579 h 20000"/>
                        <a:gd name="T106" fmla="*/ 1231 w 20000"/>
                        <a:gd name="T107" fmla="*/ 2175 h 20000"/>
                        <a:gd name="T108" fmla="*/ 2000 w 20000"/>
                        <a:gd name="T109" fmla="*/ 1825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2000" y="1825"/>
                          </a:moveTo>
                          <a:lnTo>
                            <a:pt x="3154" y="281"/>
                          </a:lnTo>
                          <a:lnTo>
                            <a:pt x="3538" y="1123"/>
                          </a:lnTo>
                          <a:lnTo>
                            <a:pt x="5154" y="1825"/>
                          </a:lnTo>
                          <a:lnTo>
                            <a:pt x="5154" y="1123"/>
                          </a:lnTo>
                          <a:lnTo>
                            <a:pt x="5615" y="281"/>
                          </a:lnTo>
                          <a:lnTo>
                            <a:pt x="6385" y="0"/>
                          </a:lnTo>
                          <a:lnTo>
                            <a:pt x="7154" y="0"/>
                          </a:lnTo>
                          <a:lnTo>
                            <a:pt x="7538" y="1123"/>
                          </a:lnTo>
                          <a:lnTo>
                            <a:pt x="8769" y="1123"/>
                          </a:lnTo>
                          <a:lnTo>
                            <a:pt x="10308" y="281"/>
                          </a:lnTo>
                          <a:lnTo>
                            <a:pt x="10308" y="1123"/>
                          </a:lnTo>
                          <a:lnTo>
                            <a:pt x="11538" y="1825"/>
                          </a:lnTo>
                          <a:lnTo>
                            <a:pt x="12692" y="3579"/>
                          </a:lnTo>
                          <a:lnTo>
                            <a:pt x="13923" y="3579"/>
                          </a:lnTo>
                          <a:lnTo>
                            <a:pt x="14769" y="2175"/>
                          </a:lnTo>
                          <a:lnTo>
                            <a:pt x="16769" y="2175"/>
                          </a:lnTo>
                          <a:lnTo>
                            <a:pt x="19154" y="4000"/>
                          </a:lnTo>
                          <a:lnTo>
                            <a:pt x="19154" y="4702"/>
                          </a:lnTo>
                          <a:lnTo>
                            <a:pt x="19923" y="6877"/>
                          </a:lnTo>
                          <a:lnTo>
                            <a:pt x="19923" y="8000"/>
                          </a:lnTo>
                          <a:lnTo>
                            <a:pt x="18692" y="8702"/>
                          </a:lnTo>
                          <a:lnTo>
                            <a:pt x="18692" y="10456"/>
                          </a:lnTo>
                          <a:lnTo>
                            <a:pt x="17077" y="12351"/>
                          </a:lnTo>
                          <a:lnTo>
                            <a:pt x="18692" y="15228"/>
                          </a:lnTo>
                          <a:lnTo>
                            <a:pt x="19154" y="17053"/>
                          </a:lnTo>
                          <a:lnTo>
                            <a:pt x="19154" y="18105"/>
                          </a:lnTo>
                          <a:lnTo>
                            <a:pt x="17923" y="17404"/>
                          </a:lnTo>
                          <a:lnTo>
                            <a:pt x="17923" y="16351"/>
                          </a:lnTo>
                          <a:lnTo>
                            <a:pt x="17077" y="17404"/>
                          </a:lnTo>
                          <a:lnTo>
                            <a:pt x="15538" y="17053"/>
                          </a:lnTo>
                          <a:lnTo>
                            <a:pt x="13923" y="17404"/>
                          </a:lnTo>
                          <a:lnTo>
                            <a:pt x="10308" y="17404"/>
                          </a:lnTo>
                          <a:lnTo>
                            <a:pt x="7154" y="18105"/>
                          </a:lnTo>
                          <a:lnTo>
                            <a:pt x="3154" y="19930"/>
                          </a:lnTo>
                          <a:lnTo>
                            <a:pt x="2385" y="17404"/>
                          </a:lnTo>
                          <a:lnTo>
                            <a:pt x="3154" y="15228"/>
                          </a:lnTo>
                          <a:lnTo>
                            <a:pt x="2385" y="14456"/>
                          </a:lnTo>
                          <a:lnTo>
                            <a:pt x="2000" y="14175"/>
                          </a:lnTo>
                          <a:lnTo>
                            <a:pt x="308" y="14175"/>
                          </a:lnTo>
                          <a:lnTo>
                            <a:pt x="0" y="12632"/>
                          </a:lnTo>
                          <a:lnTo>
                            <a:pt x="0" y="12351"/>
                          </a:lnTo>
                          <a:lnTo>
                            <a:pt x="0" y="11228"/>
                          </a:lnTo>
                          <a:lnTo>
                            <a:pt x="0" y="9754"/>
                          </a:lnTo>
                          <a:lnTo>
                            <a:pt x="308" y="9754"/>
                          </a:lnTo>
                          <a:lnTo>
                            <a:pt x="1231" y="8000"/>
                          </a:lnTo>
                          <a:lnTo>
                            <a:pt x="308" y="7579"/>
                          </a:lnTo>
                          <a:lnTo>
                            <a:pt x="1231" y="6877"/>
                          </a:lnTo>
                          <a:lnTo>
                            <a:pt x="2385" y="6877"/>
                          </a:lnTo>
                          <a:lnTo>
                            <a:pt x="2000" y="5754"/>
                          </a:lnTo>
                          <a:lnTo>
                            <a:pt x="2000" y="5053"/>
                          </a:lnTo>
                          <a:lnTo>
                            <a:pt x="2000" y="4000"/>
                          </a:lnTo>
                          <a:lnTo>
                            <a:pt x="1231" y="3579"/>
                          </a:lnTo>
                          <a:lnTo>
                            <a:pt x="1231" y="2175"/>
                          </a:lnTo>
                          <a:lnTo>
                            <a:pt x="2000" y="1825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72" name="Freeform 131">
                      <a:extLst>
                        <a:ext uri="{FF2B5EF4-FFF2-40B4-BE49-F238E27FC236}">
                          <a16:creationId xmlns:a16="http://schemas.microsoft.com/office/drawing/2014/main" id="{69DD86FE-F6C2-33ED-F828-8A6C864FC4D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62645" y="4535083"/>
                      <a:ext cx="160059" cy="166099"/>
                    </a:xfrm>
                    <a:custGeom>
                      <a:avLst/>
                      <a:gdLst>
                        <a:gd name="T0" fmla="*/ 8981 w 20000"/>
                        <a:gd name="T1" fmla="*/ 291 h 20000"/>
                        <a:gd name="T2" fmla="*/ 8981 w 20000"/>
                        <a:gd name="T3" fmla="*/ 0 h 20000"/>
                        <a:gd name="T4" fmla="*/ 11774 w 20000"/>
                        <a:gd name="T5" fmla="*/ 0 h 20000"/>
                        <a:gd name="T6" fmla="*/ 14113 w 20000"/>
                        <a:gd name="T7" fmla="*/ 0 h 20000"/>
                        <a:gd name="T8" fmla="*/ 15245 w 20000"/>
                        <a:gd name="T9" fmla="*/ 0 h 20000"/>
                        <a:gd name="T10" fmla="*/ 16075 w 20000"/>
                        <a:gd name="T11" fmla="*/ 0 h 20000"/>
                        <a:gd name="T12" fmla="*/ 15245 w 20000"/>
                        <a:gd name="T13" fmla="*/ 1164 h 20000"/>
                        <a:gd name="T14" fmla="*/ 15245 w 20000"/>
                        <a:gd name="T15" fmla="*/ 3345 h 20000"/>
                        <a:gd name="T16" fmla="*/ 16377 w 20000"/>
                        <a:gd name="T17" fmla="*/ 2982 h 20000"/>
                        <a:gd name="T18" fmla="*/ 17962 w 20000"/>
                        <a:gd name="T19" fmla="*/ 2982 h 20000"/>
                        <a:gd name="T20" fmla="*/ 18415 w 20000"/>
                        <a:gd name="T21" fmla="*/ 3345 h 20000"/>
                        <a:gd name="T22" fmla="*/ 19170 w 20000"/>
                        <a:gd name="T23" fmla="*/ 4436 h 20000"/>
                        <a:gd name="T24" fmla="*/ 18415 w 20000"/>
                        <a:gd name="T25" fmla="*/ 5236 h 20000"/>
                        <a:gd name="T26" fmla="*/ 17962 w 20000"/>
                        <a:gd name="T27" fmla="*/ 5964 h 20000"/>
                        <a:gd name="T28" fmla="*/ 17962 w 20000"/>
                        <a:gd name="T29" fmla="*/ 7855 h 20000"/>
                        <a:gd name="T30" fmla="*/ 19925 w 20000"/>
                        <a:gd name="T31" fmla="*/ 9018 h 20000"/>
                        <a:gd name="T32" fmla="*/ 19925 w 20000"/>
                        <a:gd name="T33" fmla="*/ 12000 h 20000"/>
                        <a:gd name="T34" fmla="*/ 19170 w 20000"/>
                        <a:gd name="T35" fmla="*/ 13091 h 20000"/>
                        <a:gd name="T36" fmla="*/ 18415 w 20000"/>
                        <a:gd name="T37" fmla="*/ 14255 h 20000"/>
                        <a:gd name="T38" fmla="*/ 18415 w 20000"/>
                        <a:gd name="T39" fmla="*/ 15782 h 20000"/>
                        <a:gd name="T40" fmla="*/ 17962 w 20000"/>
                        <a:gd name="T41" fmla="*/ 15782 h 20000"/>
                        <a:gd name="T42" fmla="*/ 17208 w 20000"/>
                        <a:gd name="T43" fmla="*/ 14255 h 20000"/>
                        <a:gd name="T44" fmla="*/ 15245 w 20000"/>
                        <a:gd name="T45" fmla="*/ 14982 h 20000"/>
                        <a:gd name="T46" fmla="*/ 12906 w 20000"/>
                        <a:gd name="T47" fmla="*/ 13091 h 20000"/>
                        <a:gd name="T48" fmla="*/ 12075 w 20000"/>
                        <a:gd name="T49" fmla="*/ 14982 h 20000"/>
                        <a:gd name="T50" fmla="*/ 10943 w 20000"/>
                        <a:gd name="T51" fmla="*/ 14982 h 20000"/>
                        <a:gd name="T52" fmla="*/ 10189 w 20000"/>
                        <a:gd name="T53" fmla="*/ 14255 h 20000"/>
                        <a:gd name="T54" fmla="*/ 9736 w 20000"/>
                        <a:gd name="T55" fmla="*/ 16145 h 20000"/>
                        <a:gd name="T56" fmla="*/ 10943 w 20000"/>
                        <a:gd name="T57" fmla="*/ 16945 h 20000"/>
                        <a:gd name="T58" fmla="*/ 10943 w 20000"/>
                        <a:gd name="T59" fmla="*/ 19127 h 20000"/>
                        <a:gd name="T60" fmla="*/ 10189 w 20000"/>
                        <a:gd name="T61" fmla="*/ 19127 h 20000"/>
                        <a:gd name="T62" fmla="*/ 9736 w 20000"/>
                        <a:gd name="T63" fmla="*/ 18764 h 20000"/>
                        <a:gd name="T64" fmla="*/ 8981 w 20000"/>
                        <a:gd name="T65" fmla="*/ 19127 h 20000"/>
                        <a:gd name="T66" fmla="*/ 7849 w 20000"/>
                        <a:gd name="T67" fmla="*/ 19927 h 20000"/>
                        <a:gd name="T68" fmla="*/ 4679 w 20000"/>
                        <a:gd name="T69" fmla="*/ 16945 h 20000"/>
                        <a:gd name="T70" fmla="*/ 3547 w 20000"/>
                        <a:gd name="T71" fmla="*/ 15782 h 20000"/>
                        <a:gd name="T72" fmla="*/ 4679 w 20000"/>
                        <a:gd name="T73" fmla="*/ 16145 h 20000"/>
                        <a:gd name="T74" fmla="*/ 4679 w 20000"/>
                        <a:gd name="T75" fmla="*/ 15782 h 20000"/>
                        <a:gd name="T76" fmla="*/ 2792 w 20000"/>
                        <a:gd name="T77" fmla="*/ 14982 h 20000"/>
                        <a:gd name="T78" fmla="*/ 1962 w 20000"/>
                        <a:gd name="T79" fmla="*/ 13818 h 20000"/>
                        <a:gd name="T80" fmla="*/ 2792 w 20000"/>
                        <a:gd name="T81" fmla="*/ 13818 h 20000"/>
                        <a:gd name="T82" fmla="*/ 1962 w 20000"/>
                        <a:gd name="T83" fmla="*/ 13091 h 20000"/>
                        <a:gd name="T84" fmla="*/ 2792 w 20000"/>
                        <a:gd name="T85" fmla="*/ 12364 h 20000"/>
                        <a:gd name="T86" fmla="*/ 1962 w 20000"/>
                        <a:gd name="T87" fmla="*/ 12000 h 20000"/>
                        <a:gd name="T88" fmla="*/ 1585 w 20000"/>
                        <a:gd name="T89" fmla="*/ 12364 h 20000"/>
                        <a:gd name="T90" fmla="*/ 830 w 20000"/>
                        <a:gd name="T91" fmla="*/ 10836 h 20000"/>
                        <a:gd name="T92" fmla="*/ 0 w 20000"/>
                        <a:gd name="T93" fmla="*/ 9382 h 20000"/>
                        <a:gd name="T94" fmla="*/ 1585 w 20000"/>
                        <a:gd name="T95" fmla="*/ 9382 h 20000"/>
                        <a:gd name="T96" fmla="*/ 1962 w 20000"/>
                        <a:gd name="T97" fmla="*/ 7127 h 20000"/>
                        <a:gd name="T98" fmla="*/ 2792 w 20000"/>
                        <a:gd name="T99" fmla="*/ 7855 h 20000"/>
                        <a:gd name="T100" fmla="*/ 3925 w 20000"/>
                        <a:gd name="T101" fmla="*/ 7127 h 20000"/>
                        <a:gd name="T102" fmla="*/ 1962 w 20000"/>
                        <a:gd name="T103" fmla="*/ 6400 h 20000"/>
                        <a:gd name="T104" fmla="*/ 1962 w 20000"/>
                        <a:gd name="T105" fmla="*/ 5236 h 20000"/>
                        <a:gd name="T106" fmla="*/ 2792 w 20000"/>
                        <a:gd name="T107" fmla="*/ 5236 h 20000"/>
                        <a:gd name="T108" fmla="*/ 2792 w 20000"/>
                        <a:gd name="T109" fmla="*/ 4145 h 20000"/>
                        <a:gd name="T110" fmla="*/ 5132 w 20000"/>
                        <a:gd name="T111" fmla="*/ 4145 h 20000"/>
                        <a:gd name="T112" fmla="*/ 7094 w 20000"/>
                        <a:gd name="T113" fmla="*/ 4145 h 20000"/>
                        <a:gd name="T114" fmla="*/ 8981 w 20000"/>
                        <a:gd name="T115" fmla="*/ 4145 h 20000"/>
                        <a:gd name="T116" fmla="*/ 8981 w 20000"/>
                        <a:gd name="T117" fmla="*/ 291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8981" y="291"/>
                          </a:moveTo>
                          <a:lnTo>
                            <a:pt x="8981" y="0"/>
                          </a:lnTo>
                          <a:lnTo>
                            <a:pt x="11774" y="0"/>
                          </a:lnTo>
                          <a:lnTo>
                            <a:pt x="14113" y="0"/>
                          </a:lnTo>
                          <a:lnTo>
                            <a:pt x="15245" y="0"/>
                          </a:lnTo>
                          <a:lnTo>
                            <a:pt x="16075" y="0"/>
                          </a:lnTo>
                          <a:lnTo>
                            <a:pt x="15245" y="1164"/>
                          </a:lnTo>
                          <a:lnTo>
                            <a:pt x="15245" y="3345"/>
                          </a:lnTo>
                          <a:lnTo>
                            <a:pt x="16377" y="2982"/>
                          </a:lnTo>
                          <a:lnTo>
                            <a:pt x="17962" y="2982"/>
                          </a:lnTo>
                          <a:lnTo>
                            <a:pt x="18415" y="3345"/>
                          </a:lnTo>
                          <a:lnTo>
                            <a:pt x="19170" y="4436"/>
                          </a:lnTo>
                          <a:lnTo>
                            <a:pt x="18415" y="5236"/>
                          </a:lnTo>
                          <a:lnTo>
                            <a:pt x="17962" y="5964"/>
                          </a:lnTo>
                          <a:lnTo>
                            <a:pt x="17962" y="7855"/>
                          </a:lnTo>
                          <a:lnTo>
                            <a:pt x="19925" y="9018"/>
                          </a:lnTo>
                          <a:lnTo>
                            <a:pt x="19925" y="12000"/>
                          </a:lnTo>
                          <a:lnTo>
                            <a:pt x="19170" y="13091"/>
                          </a:lnTo>
                          <a:lnTo>
                            <a:pt x="18415" y="14255"/>
                          </a:lnTo>
                          <a:lnTo>
                            <a:pt x="18415" y="15782"/>
                          </a:lnTo>
                          <a:lnTo>
                            <a:pt x="17962" y="15782"/>
                          </a:lnTo>
                          <a:lnTo>
                            <a:pt x="17208" y="14255"/>
                          </a:lnTo>
                          <a:lnTo>
                            <a:pt x="15245" y="14982"/>
                          </a:lnTo>
                          <a:lnTo>
                            <a:pt x="12906" y="13091"/>
                          </a:lnTo>
                          <a:lnTo>
                            <a:pt x="12075" y="14982"/>
                          </a:lnTo>
                          <a:lnTo>
                            <a:pt x="10943" y="14982"/>
                          </a:lnTo>
                          <a:lnTo>
                            <a:pt x="10189" y="14255"/>
                          </a:lnTo>
                          <a:lnTo>
                            <a:pt x="9736" y="16145"/>
                          </a:lnTo>
                          <a:lnTo>
                            <a:pt x="10943" y="16945"/>
                          </a:lnTo>
                          <a:lnTo>
                            <a:pt x="10943" y="19127"/>
                          </a:lnTo>
                          <a:lnTo>
                            <a:pt x="10189" y="19127"/>
                          </a:lnTo>
                          <a:lnTo>
                            <a:pt x="9736" y="18764"/>
                          </a:lnTo>
                          <a:lnTo>
                            <a:pt x="8981" y="19127"/>
                          </a:lnTo>
                          <a:lnTo>
                            <a:pt x="7849" y="19927"/>
                          </a:lnTo>
                          <a:lnTo>
                            <a:pt x="4679" y="16945"/>
                          </a:lnTo>
                          <a:lnTo>
                            <a:pt x="3547" y="15782"/>
                          </a:lnTo>
                          <a:lnTo>
                            <a:pt x="4679" y="16145"/>
                          </a:lnTo>
                          <a:lnTo>
                            <a:pt x="4679" y="15782"/>
                          </a:lnTo>
                          <a:lnTo>
                            <a:pt x="2792" y="14982"/>
                          </a:lnTo>
                          <a:lnTo>
                            <a:pt x="1962" y="13818"/>
                          </a:lnTo>
                          <a:lnTo>
                            <a:pt x="2792" y="13818"/>
                          </a:lnTo>
                          <a:lnTo>
                            <a:pt x="1962" y="13091"/>
                          </a:lnTo>
                          <a:lnTo>
                            <a:pt x="2792" y="12364"/>
                          </a:lnTo>
                          <a:lnTo>
                            <a:pt x="1962" y="12000"/>
                          </a:lnTo>
                          <a:lnTo>
                            <a:pt x="1585" y="12364"/>
                          </a:lnTo>
                          <a:lnTo>
                            <a:pt x="830" y="10836"/>
                          </a:lnTo>
                          <a:lnTo>
                            <a:pt x="0" y="9382"/>
                          </a:lnTo>
                          <a:lnTo>
                            <a:pt x="1585" y="9382"/>
                          </a:lnTo>
                          <a:lnTo>
                            <a:pt x="1962" y="7127"/>
                          </a:lnTo>
                          <a:lnTo>
                            <a:pt x="2792" y="7855"/>
                          </a:lnTo>
                          <a:lnTo>
                            <a:pt x="3925" y="7127"/>
                          </a:lnTo>
                          <a:lnTo>
                            <a:pt x="1962" y="6400"/>
                          </a:lnTo>
                          <a:lnTo>
                            <a:pt x="1962" y="5236"/>
                          </a:lnTo>
                          <a:lnTo>
                            <a:pt x="2792" y="5236"/>
                          </a:lnTo>
                          <a:lnTo>
                            <a:pt x="2792" y="4145"/>
                          </a:lnTo>
                          <a:lnTo>
                            <a:pt x="5132" y="4145"/>
                          </a:lnTo>
                          <a:lnTo>
                            <a:pt x="7094" y="4145"/>
                          </a:lnTo>
                          <a:lnTo>
                            <a:pt x="8981" y="4145"/>
                          </a:lnTo>
                          <a:lnTo>
                            <a:pt x="8981" y="291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73" name="Freeform 130">
                      <a:extLst>
                        <a:ext uri="{FF2B5EF4-FFF2-40B4-BE49-F238E27FC236}">
                          <a16:creationId xmlns:a16="http://schemas.microsoft.com/office/drawing/2014/main" id="{CC5BD78A-3204-52BB-8FB4-0B3E6FD4FE4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72581" y="4229488"/>
                      <a:ext cx="87579" cy="22649"/>
                    </a:xfrm>
                    <a:custGeom>
                      <a:avLst/>
                      <a:gdLst>
                        <a:gd name="T0" fmla="*/ 1370 w 20000"/>
                        <a:gd name="T1" fmla="*/ 5405 h 20000"/>
                        <a:gd name="T2" fmla="*/ 7808 w 20000"/>
                        <a:gd name="T3" fmla="*/ 0 h 20000"/>
                        <a:gd name="T4" fmla="*/ 12740 w 20000"/>
                        <a:gd name="T5" fmla="*/ 0 h 20000"/>
                        <a:gd name="T6" fmla="*/ 16164 w 20000"/>
                        <a:gd name="T7" fmla="*/ 5405 h 20000"/>
                        <a:gd name="T8" fmla="*/ 19863 w 20000"/>
                        <a:gd name="T9" fmla="*/ 5405 h 20000"/>
                        <a:gd name="T10" fmla="*/ 16986 w 20000"/>
                        <a:gd name="T11" fmla="*/ 14054 h 20000"/>
                        <a:gd name="T12" fmla="*/ 11233 w 20000"/>
                        <a:gd name="T13" fmla="*/ 5405 h 20000"/>
                        <a:gd name="T14" fmla="*/ 9178 w 20000"/>
                        <a:gd name="T15" fmla="*/ 10811 h 20000"/>
                        <a:gd name="T16" fmla="*/ 6986 w 20000"/>
                        <a:gd name="T17" fmla="*/ 10811 h 20000"/>
                        <a:gd name="T18" fmla="*/ 6986 w 20000"/>
                        <a:gd name="T19" fmla="*/ 14054 h 20000"/>
                        <a:gd name="T20" fmla="*/ 0 w 20000"/>
                        <a:gd name="T21" fmla="*/ 19459 h 20000"/>
                        <a:gd name="T22" fmla="*/ 0 w 20000"/>
                        <a:gd name="T23" fmla="*/ 14054 h 20000"/>
                        <a:gd name="T24" fmla="*/ 1370 w 20000"/>
                        <a:gd name="T25" fmla="*/ 10811 h 20000"/>
                        <a:gd name="T26" fmla="*/ 1370 w 20000"/>
                        <a:gd name="T27" fmla="*/ 5405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370" y="5405"/>
                          </a:moveTo>
                          <a:lnTo>
                            <a:pt x="7808" y="0"/>
                          </a:lnTo>
                          <a:lnTo>
                            <a:pt x="12740" y="0"/>
                          </a:lnTo>
                          <a:lnTo>
                            <a:pt x="16164" y="5405"/>
                          </a:lnTo>
                          <a:lnTo>
                            <a:pt x="19863" y="5405"/>
                          </a:lnTo>
                          <a:lnTo>
                            <a:pt x="16986" y="14054"/>
                          </a:lnTo>
                          <a:lnTo>
                            <a:pt x="11233" y="5405"/>
                          </a:lnTo>
                          <a:lnTo>
                            <a:pt x="9178" y="10811"/>
                          </a:lnTo>
                          <a:lnTo>
                            <a:pt x="6986" y="10811"/>
                          </a:lnTo>
                          <a:lnTo>
                            <a:pt x="6986" y="14054"/>
                          </a:lnTo>
                          <a:lnTo>
                            <a:pt x="0" y="19459"/>
                          </a:lnTo>
                          <a:lnTo>
                            <a:pt x="0" y="14054"/>
                          </a:lnTo>
                          <a:lnTo>
                            <a:pt x="1370" y="10811"/>
                          </a:lnTo>
                          <a:lnTo>
                            <a:pt x="1370" y="5405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74" name="Freeform 129">
                      <a:extLst>
                        <a:ext uri="{FF2B5EF4-FFF2-40B4-BE49-F238E27FC236}">
                          <a16:creationId xmlns:a16="http://schemas.microsoft.com/office/drawing/2014/main" id="{3EE73058-09A7-FBF6-4FBD-D2178EE3D72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34978" y="4298015"/>
                      <a:ext cx="123819" cy="166099"/>
                    </a:xfrm>
                    <a:custGeom>
                      <a:avLst/>
                      <a:gdLst>
                        <a:gd name="T0" fmla="*/ 2647 w 20000"/>
                        <a:gd name="T1" fmla="*/ 5236 h 20000"/>
                        <a:gd name="T2" fmla="*/ 2647 w 20000"/>
                        <a:gd name="T3" fmla="*/ 3418 h 20000"/>
                        <a:gd name="T4" fmla="*/ 2059 w 20000"/>
                        <a:gd name="T5" fmla="*/ 1164 h 20000"/>
                        <a:gd name="T6" fmla="*/ 2647 w 20000"/>
                        <a:gd name="T7" fmla="*/ 0 h 20000"/>
                        <a:gd name="T8" fmla="*/ 12745 w 20000"/>
                        <a:gd name="T9" fmla="*/ 436 h 20000"/>
                        <a:gd name="T10" fmla="*/ 13235 w 20000"/>
                        <a:gd name="T11" fmla="*/ 0 h 20000"/>
                        <a:gd name="T12" fmla="*/ 14706 w 20000"/>
                        <a:gd name="T13" fmla="*/ 0 h 20000"/>
                        <a:gd name="T14" fmla="*/ 15784 w 20000"/>
                        <a:gd name="T15" fmla="*/ 436 h 20000"/>
                        <a:gd name="T16" fmla="*/ 14706 w 20000"/>
                        <a:gd name="T17" fmla="*/ 1164 h 20000"/>
                        <a:gd name="T18" fmla="*/ 16863 w 20000"/>
                        <a:gd name="T19" fmla="*/ 2255 h 20000"/>
                        <a:gd name="T20" fmla="*/ 16863 w 20000"/>
                        <a:gd name="T21" fmla="*/ 3418 h 20000"/>
                        <a:gd name="T22" fmla="*/ 15784 w 20000"/>
                        <a:gd name="T23" fmla="*/ 4873 h 20000"/>
                        <a:gd name="T24" fmla="*/ 17255 w 20000"/>
                        <a:gd name="T25" fmla="*/ 5236 h 20000"/>
                        <a:gd name="T26" fmla="*/ 17255 w 20000"/>
                        <a:gd name="T27" fmla="*/ 6400 h 20000"/>
                        <a:gd name="T28" fmla="*/ 17255 w 20000"/>
                        <a:gd name="T29" fmla="*/ 7127 h 20000"/>
                        <a:gd name="T30" fmla="*/ 18333 w 20000"/>
                        <a:gd name="T31" fmla="*/ 8291 h 20000"/>
                        <a:gd name="T32" fmla="*/ 17255 w 20000"/>
                        <a:gd name="T33" fmla="*/ 9382 h 20000"/>
                        <a:gd name="T34" fmla="*/ 17255 w 20000"/>
                        <a:gd name="T35" fmla="*/ 10836 h 20000"/>
                        <a:gd name="T36" fmla="*/ 17255 w 20000"/>
                        <a:gd name="T37" fmla="*/ 12800 h 20000"/>
                        <a:gd name="T38" fmla="*/ 18333 w 20000"/>
                        <a:gd name="T39" fmla="*/ 15055 h 20000"/>
                        <a:gd name="T40" fmla="*/ 19902 w 20000"/>
                        <a:gd name="T41" fmla="*/ 16145 h 20000"/>
                        <a:gd name="T42" fmla="*/ 19314 w 20000"/>
                        <a:gd name="T43" fmla="*/ 16945 h 20000"/>
                        <a:gd name="T44" fmla="*/ 15784 w 20000"/>
                        <a:gd name="T45" fmla="*/ 17236 h 20000"/>
                        <a:gd name="T46" fmla="*/ 13235 w 20000"/>
                        <a:gd name="T47" fmla="*/ 18036 h 20000"/>
                        <a:gd name="T48" fmla="*/ 8627 w 20000"/>
                        <a:gd name="T49" fmla="*/ 19200 h 20000"/>
                        <a:gd name="T50" fmla="*/ 6078 w 20000"/>
                        <a:gd name="T51" fmla="*/ 19927 h 20000"/>
                        <a:gd name="T52" fmla="*/ 2647 w 20000"/>
                        <a:gd name="T53" fmla="*/ 19927 h 20000"/>
                        <a:gd name="T54" fmla="*/ 2647 w 20000"/>
                        <a:gd name="T55" fmla="*/ 18764 h 20000"/>
                        <a:gd name="T56" fmla="*/ 2059 w 20000"/>
                        <a:gd name="T57" fmla="*/ 16945 h 20000"/>
                        <a:gd name="T58" fmla="*/ 0 w 20000"/>
                        <a:gd name="T59" fmla="*/ 13891 h 20000"/>
                        <a:gd name="T60" fmla="*/ 2059 w 20000"/>
                        <a:gd name="T61" fmla="*/ 12000 h 20000"/>
                        <a:gd name="T62" fmla="*/ 2059 w 20000"/>
                        <a:gd name="T63" fmla="*/ 10109 h 20000"/>
                        <a:gd name="T64" fmla="*/ 3627 w 20000"/>
                        <a:gd name="T65" fmla="*/ 9382 h 20000"/>
                        <a:gd name="T66" fmla="*/ 3627 w 20000"/>
                        <a:gd name="T67" fmla="*/ 8291 h 20000"/>
                        <a:gd name="T68" fmla="*/ 2647 w 20000"/>
                        <a:gd name="T69" fmla="*/ 5964 h 20000"/>
                        <a:gd name="T70" fmla="*/ 2647 w 20000"/>
                        <a:gd name="T71" fmla="*/ 5236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2647" y="5236"/>
                          </a:moveTo>
                          <a:lnTo>
                            <a:pt x="2647" y="3418"/>
                          </a:lnTo>
                          <a:lnTo>
                            <a:pt x="2059" y="1164"/>
                          </a:lnTo>
                          <a:lnTo>
                            <a:pt x="2647" y="0"/>
                          </a:lnTo>
                          <a:lnTo>
                            <a:pt x="12745" y="436"/>
                          </a:lnTo>
                          <a:lnTo>
                            <a:pt x="13235" y="0"/>
                          </a:lnTo>
                          <a:lnTo>
                            <a:pt x="14706" y="0"/>
                          </a:lnTo>
                          <a:lnTo>
                            <a:pt x="15784" y="436"/>
                          </a:lnTo>
                          <a:lnTo>
                            <a:pt x="14706" y="1164"/>
                          </a:lnTo>
                          <a:lnTo>
                            <a:pt x="16863" y="2255"/>
                          </a:lnTo>
                          <a:lnTo>
                            <a:pt x="16863" y="3418"/>
                          </a:lnTo>
                          <a:lnTo>
                            <a:pt x="15784" y="4873"/>
                          </a:lnTo>
                          <a:lnTo>
                            <a:pt x="17255" y="5236"/>
                          </a:lnTo>
                          <a:lnTo>
                            <a:pt x="17255" y="6400"/>
                          </a:lnTo>
                          <a:lnTo>
                            <a:pt x="17255" y="7127"/>
                          </a:lnTo>
                          <a:lnTo>
                            <a:pt x="18333" y="8291"/>
                          </a:lnTo>
                          <a:lnTo>
                            <a:pt x="17255" y="9382"/>
                          </a:lnTo>
                          <a:lnTo>
                            <a:pt x="17255" y="10836"/>
                          </a:lnTo>
                          <a:lnTo>
                            <a:pt x="17255" y="12800"/>
                          </a:lnTo>
                          <a:lnTo>
                            <a:pt x="18333" y="15055"/>
                          </a:lnTo>
                          <a:lnTo>
                            <a:pt x="19902" y="16145"/>
                          </a:lnTo>
                          <a:lnTo>
                            <a:pt x="19314" y="16945"/>
                          </a:lnTo>
                          <a:lnTo>
                            <a:pt x="15784" y="17236"/>
                          </a:lnTo>
                          <a:lnTo>
                            <a:pt x="13235" y="18036"/>
                          </a:lnTo>
                          <a:lnTo>
                            <a:pt x="8627" y="19200"/>
                          </a:lnTo>
                          <a:lnTo>
                            <a:pt x="6078" y="19927"/>
                          </a:lnTo>
                          <a:lnTo>
                            <a:pt x="2647" y="19927"/>
                          </a:lnTo>
                          <a:lnTo>
                            <a:pt x="2647" y="18764"/>
                          </a:lnTo>
                          <a:lnTo>
                            <a:pt x="2059" y="16945"/>
                          </a:lnTo>
                          <a:lnTo>
                            <a:pt x="0" y="13891"/>
                          </a:lnTo>
                          <a:lnTo>
                            <a:pt x="2059" y="12000"/>
                          </a:lnTo>
                          <a:lnTo>
                            <a:pt x="2059" y="10109"/>
                          </a:lnTo>
                          <a:lnTo>
                            <a:pt x="3627" y="9382"/>
                          </a:lnTo>
                          <a:lnTo>
                            <a:pt x="3627" y="8291"/>
                          </a:lnTo>
                          <a:lnTo>
                            <a:pt x="2647" y="5964"/>
                          </a:lnTo>
                          <a:lnTo>
                            <a:pt x="2647" y="5236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75" name="Freeform 128">
                      <a:extLst>
                        <a:ext uri="{FF2B5EF4-FFF2-40B4-BE49-F238E27FC236}">
                          <a16:creationId xmlns:a16="http://schemas.microsoft.com/office/drawing/2014/main" id="{3E19D6FB-8E35-4B24-A220-EA9480496A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22410" y="4251205"/>
                      <a:ext cx="197809" cy="147979"/>
                    </a:xfrm>
                    <a:custGeom>
                      <a:avLst/>
                      <a:gdLst>
                        <a:gd name="T0" fmla="*/ 3780 w 20000"/>
                        <a:gd name="T1" fmla="*/ 0 h 20000"/>
                        <a:gd name="T2" fmla="*/ 5671 w 20000"/>
                        <a:gd name="T3" fmla="*/ 0 h 20000"/>
                        <a:gd name="T4" fmla="*/ 5671 w 20000"/>
                        <a:gd name="T5" fmla="*/ 902 h 20000"/>
                        <a:gd name="T6" fmla="*/ 7256 w 20000"/>
                        <a:gd name="T7" fmla="*/ 1311 h 20000"/>
                        <a:gd name="T8" fmla="*/ 8232 w 20000"/>
                        <a:gd name="T9" fmla="*/ 902 h 20000"/>
                        <a:gd name="T10" fmla="*/ 8841 w 20000"/>
                        <a:gd name="T11" fmla="*/ 902 h 20000"/>
                        <a:gd name="T12" fmla="*/ 10427 w 20000"/>
                        <a:gd name="T13" fmla="*/ 902 h 20000"/>
                        <a:gd name="T14" fmla="*/ 10427 w 20000"/>
                        <a:gd name="T15" fmla="*/ 1311 h 20000"/>
                        <a:gd name="T16" fmla="*/ 10732 w 20000"/>
                        <a:gd name="T17" fmla="*/ 2131 h 20000"/>
                        <a:gd name="T18" fmla="*/ 11341 w 20000"/>
                        <a:gd name="T19" fmla="*/ 2131 h 20000"/>
                        <a:gd name="T20" fmla="*/ 12317 w 20000"/>
                        <a:gd name="T21" fmla="*/ 3361 h 20000"/>
                        <a:gd name="T22" fmla="*/ 13902 w 20000"/>
                        <a:gd name="T23" fmla="*/ 2131 h 20000"/>
                        <a:gd name="T24" fmla="*/ 14817 w 20000"/>
                        <a:gd name="T25" fmla="*/ 2131 h 20000"/>
                        <a:gd name="T26" fmla="*/ 15488 w 20000"/>
                        <a:gd name="T27" fmla="*/ 1311 h 20000"/>
                        <a:gd name="T28" fmla="*/ 15793 w 20000"/>
                        <a:gd name="T29" fmla="*/ 902 h 20000"/>
                        <a:gd name="T30" fmla="*/ 17073 w 20000"/>
                        <a:gd name="T31" fmla="*/ 3361 h 20000"/>
                        <a:gd name="T32" fmla="*/ 17317 w 20000"/>
                        <a:gd name="T33" fmla="*/ 4262 h 20000"/>
                        <a:gd name="T34" fmla="*/ 18049 w 20000"/>
                        <a:gd name="T35" fmla="*/ 4672 h 20000"/>
                        <a:gd name="T36" fmla="*/ 18049 w 20000"/>
                        <a:gd name="T37" fmla="*/ 6393 h 20000"/>
                        <a:gd name="T38" fmla="*/ 18293 w 20000"/>
                        <a:gd name="T39" fmla="*/ 6885 h 20000"/>
                        <a:gd name="T40" fmla="*/ 18293 w 20000"/>
                        <a:gd name="T41" fmla="*/ 8033 h 20000"/>
                        <a:gd name="T42" fmla="*/ 19573 w 20000"/>
                        <a:gd name="T43" fmla="*/ 9754 h 20000"/>
                        <a:gd name="T44" fmla="*/ 18963 w 20000"/>
                        <a:gd name="T45" fmla="*/ 10246 h 20000"/>
                        <a:gd name="T46" fmla="*/ 18963 w 20000"/>
                        <a:gd name="T47" fmla="*/ 11885 h 20000"/>
                        <a:gd name="T48" fmla="*/ 19573 w 20000"/>
                        <a:gd name="T49" fmla="*/ 12295 h 20000"/>
                        <a:gd name="T50" fmla="*/ 19573 w 20000"/>
                        <a:gd name="T51" fmla="*/ 13607 h 20000"/>
                        <a:gd name="T52" fmla="*/ 19573 w 20000"/>
                        <a:gd name="T53" fmla="*/ 14426 h 20000"/>
                        <a:gd name="T54" fmla="*/ 19939 w 20000"/>
                        <a:gd name="T55" fmla="*/ 15738 h 20000"/>
                        <a:gd name="T56" fmla="*/ 18963 w 20000"/>
                        <a:gd name="T57" fmla="*/ 15738 h 20000"/>
                        <a:gd name="T58" fmla="*/ 18293 w 20000"/>
                        <a:gd name="T59" fmla="*/ 16557 h 20000"/>
                        <a:gd name="T60" fmla="*/ 18963 w 20000"/>
                        <a:gd name="T61" fmla="*/ 16967 h 20000"/>
                        <a:gd name="T62" fmla="*/ 18293 w 20000"/>
                        <a:gd name="T63" fmla="*/ 19098 h 20000"/>
                        <a:gd name="T64" fmla="*/ 18049 w 20000"/>
                        <a:gd name="T65" fmla="*/ 19098 h 20000"/>
                        <a:gd name="T66" fmla="*/ 17073 w 20000"/>
                        <a:gd name="T67" fmla="*/ 18607 h 20000"/>
                        <a:gd name="T68" fmla="*/ 17073 w 20000"/>
                        <a:gd name="T69" fmla="*/ 19918 h 20000"/>
                        <a:gd name="T70" fmla="*/ 15793 w 20000"/>
                        <a:gd name="T71" fmla="*/ 19918 h 20000"/>
                        <a:gd name="T72" fmla="*/ 14817 w 20000"/>
                        <a:gd name="T73" fmla="*/ 19918 h 20000"/>
                        <a:gd name="T74" fmla="*/ 14817 w 20000"/>
                        <a:gd name="T75" fmla="*/ 17787 h 20000"/>
                        <a:gd name="T76" fmla="*/ 14207 w 20000"/>
                        <a:gd name="T77" fmla="*/ 15738 h 20000"/>
                        <a:gd name="T78" fmla="*/ 12927 w 20000"/>
                        <a:gd name="T79" fmla="*/ 15738 h 20000"/>
                        <a:gd name="T80" fmla="*/ 11707 w 20000"/>
                        <a:gd name="T81" fmla="*/ 15738 h 20000"/>
                        <a:gd name="T82" fmla="*/ 11707 w 20000"/>
                        <a:gd name="T83" fmla="*/ 13607 h 20000"/>
                        <a:gd name="T84" fmla="*/ 11341 w 20000"/>
                        <a:gd name="T85" fmla="*/ 13115 h 20000"/>
                        <a:gd name="T86" fmla="*/ 11341 w 20000"/>
                        <a:gd name="T87" fmla="*/ 11885 h 20000"/>
                        <a:gd name="T88" fmla="*/ 10427 w 20000"/>
                        <a:gd name="T89" fmla="*/ 9754 h 20000"/>
                        <a:gd name="T90" fmla="*/ 7561 w 20000"/>
                        <a:gd name="T91" fmla="*/ 10246 h 20000"/>
                        <a:gd name="T92" fmla="*/ 7256 w 20000"/>
                        <a:gd name="T93" fmla="*/ 10246 h 20000"/>
                        <a:gd name="T94" fmla="*/ 6341 w 20000"/>
                        <a:gd name="T95" fmla="*/ 12295 h 20000"/>
                        <a:gd name="T96" fmla="*/ 5671 w 20000"/>
                        <a:gd name="T97" fmla="*/ 12295 h 20000"/>
                        <a:gd name="T98" fmla="*/ 4756 w 20000"/>
                        <a:gd name="T99" fmla="*/ 13607 h 20000"/>
                        <a:gd name="T100" fmla="*/ 4085 w 20000"/>
                        <a:gd name="T101" fmla="*/ 12295 h 20000"/>
                        <a:gd name="T102" fmla="*/ 3780 w 20000"/>
                        <a:gd name="T103" fmla="*/ 11066 h 20000"/>
                        <a:gd name="T104" fmla="*/ 1585 w 20000"/>
                        <a:gd name="T105" fmla="*/ 8934 h 20000"/>
                        <a:gd name="T106" fmla="*/ 976 w 20000"/>
                        <a:gd name="T107" fmla="*/ 7705 h 20000"/>
                        <a:gd name="T108" fmla="*/ 0 w 20000"/>
                        <a:gd name="T109" fmla="*/ 6885 h 20000"/>
                        <a:gd name="T110" fmla="*/ 976 w 20000"/>
                        <a:gd name="T111" fmla="*/ 4672 h 20000"/>
                        <a:gd name="T112" fmla="*/ 3110 w 20000"/>
                        <a:gd name="T113" fmla="*/ 3361 h 20000"/>
                        <a:gd name="T114" fmla="*/ 3780 w 20000"/>
                        <a:gd name="T115" fmla="*/ 2131 h 20000"/>
                        <a:gd name="T116" fmla="*/ 3110 w 20000"/>
                        <a:gd name="T117" fmla="*/ 1311 h 20000"/>
                        <a:gd name="T118" fmla="*/ 3780 w 20000"/>
                        <a:gd name="T119" fmla="*/ 902 h 20000"/>
                        <a:gd name="T120" fmla="*/ 3780 w 20000"/>
                        <a:gd name="T121" fmla="*/ 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3780" y="0"/>
                          </a:moveTo>
                          <a:lnTo>
                            <a:pt x="5671" y="0"/>
                          </a:lnTo>
                          <a:lnTo>
                            <a:pt x="5671" y="902"/>
                          </a:lnTo>
                          <a:lnTo>
                            <a:pt x="7256" y="1311"/>
                          </a:lnTo>
                          <a:lnTo>
                            <a:pt x="8232" y="902"/>
                          </a:lnTo>
                          <a:lnTo>
                            <a:pt x="8841" y="902"/>
                          </a:lnTo>
                          <a:lnTo>
                            <a:pt x="10427" y="902"/>
                          </a:lnTo>
                          <a:lnTo>
                            <a:pt x="10427" y="1311"/>
                          </a:lnTo>
                          <a:lnTo>
                            <a:pt x="10732" y="2131"/>
                          </a:lnTo>
                          <a:lnTo>
                            <a:pt x="11341" y="2131"/>
                          </a:lnTo>
                          <a:lnTo>
                            <a:pt x="12317" y="3361"/>
                          </a:lnTo>
                          <a:lnTo>
                            <a:pt x="13902" y="2131"/>
                          </a:lnTo>
                          <a:lnTo>
                            <a:pt x="14817" y="2131"/>
                          </a:lnTo>
                          <a:lnTo>
                            <a:pt x="15488" y="1311"/>
                          </a:lnTo>
                          <a:lnTo>
                            <a:pt x="15793" y="902"/>
                          </a:lnTo>
                          <a:lnTo>
                            <a:pt x="17073" y="3361"/>
                          </a:lnTo>
                          <a:lnTo>
                            <a:pt x="17317" y="4262"/>
                          </a:lnTo>
                          <a:lnTo>
                            <a:pt x="18049" y="4672"/>
                          </a:lnTo>
                          <a:lnTo>
                            <a:pt x="18049" y="6393"/>
                          </a:lnTo>
                          <a:lnTo>
                            <a:pt x="18293" y="6885"/>
                          </a:lnTo>
                          <a:lnTo>
                            <a:pt x="18293" y="8033"/>
                          </a:lnTo>
                          <a:lnTo>
                            <a:pt x="19573" y="9754"/>
                          </a:lnTo>
                          <a:lnTo>
                            <a:pt x="18963" y="10246"/>
                          </a:lnTo>
                          <a:lnTo>
                            <a:pt x="18963" y="11885"/>
                          </a:lnTo>
                          <a:lnTo>
                            <a:pt x="19573" y="12295"/>
                          </a:lnTo>
                          <a:lnTo>
                            <a:pt x="19573" y="13607"/>
                          </a:lnTo>
                          <a:lnTo>
                            <a:pt x="19573" y="14426"/>
                          </a:lnTo>
                          <a:lnTo>
                            <a:pt x="19939" y="15738"/>
                          </a:lnTo>
                          <a:lnTo>
                            <a:pt x="18963" y="15738"/>
                          </a:lnTo>
                          <a:lnTo>
                            <a:pt x="18293" y="16557"/>
                          </a:lnTo>
                          <a:lnTo>
                            <a:pt x="18963" y="16967"/>
                          </a:lnTo>
                          <a:lnTo>
                            <a:pt x="18293" y="19098"/>
                          </a:lnTo>
                          <a:lnTo>
                            <a:pt x="18049" y="19098"/>
                          </a:lnTo>
                          <a:lnTo>
                            <a:pt x="17073" y="18607"/>
                          </a:lnTo>
                          <a:lnTo>
                            <a:pt x="17073" y="19918"/>
                          </a:lnTo>
                          <a:lnTo>
                            <a:pt x="15793" y="19918"/>
                          </a:lnTo>
                          <a:lnTo>
                            <a:pt x="14817" y="19918"/>
                          </a:lnTo>
                          <a:lnTo>
                            <a:pt x="14817" y="17787"/>
                          </a:lnTo>
                          <a:lnTo>
                            <a:pt x="14207" y="15738"/>
                          </a:lnTo>
                          <a:lnTo>
                            <a:pt x="12927" y="15738"/>
                          </a:lnTo>
                          <a:lnTo>
                            <a:pt x="11707" y="15738"/>
                          </a:lnTo>
                          <a:lnTo>
                            <a:pt x="11707" y="13607"/>
                          </a:lnTo>
                          <a:lnTo>
                            <a:pt x="11341" y="13115"/>
                          </a:lnTo>
                          <a:lnTo>
                            <a:pt x="11341" y="11885"/>
                          </a:lnTo>
                          <a:lnTo>
                            <a:pt x="10427" y="9754"/>
                          </a:lnTo>
                          <a:lnTo>
                            <a:pt x="7561" y="10246"/>
                          </a:lnTo>
                          <a:lnTo>
                            <a:pt x="7256" y="10246"/>
                          </a:lnTo>
                          <a:lnTo>
                            <a:pt x="6341" y="12295"/>
                          </a:lnTo>
                          <a:lnTo>
                            <a:pt x="5671" y="12295"/>
                          </a:lnTo>
                          <a:lnTo>
                            <a:pt x="4756" y="13607"/>
                          </a:lnTo>
                          <a:lnTo>
                            <a:pt x="4085" y="12295"/>
                          </a:lnTo>
                          <a:lnTo>
                            <a:pt x="3780" y="11066"/>
                          </a:lnTo>
                          <a:lnTo>
                            <a:pt x="1585" y="8934"/>
                          </a:lnTo>
                          <a:lnTo>
                            <a:pt x="976" y="7705"/>
                          </a:lnTo>
                          <a:lnTo>
                            <a:pt x="0" y="6885"/>
                          </a:lnTo>
                          <a:lnTo>
                            <a:pt x="976" y="4672"/>
                          </a:lnTo>
                          <a:lnTo>
                            <a:pt x="3110" y="3361"/>
                          </a:lnTo>
                          <a:lnTo>
                            <a:pt x="3780" y="2131"/>
                          </a:lnTo>
                          <a:lnTo>
                            <a:pt x="3110" y="1311"/>
                          </a:lnTo>
                          <a:lnTo>
                            <a:pt x="3780" y="902"/>
                          </a:lnTo>
                          <a:lnTo>
                            <a:pt x="3780" y="0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76" name="Freeform 127">
                      <a:extLst>
                        <a:ext uri="{FF2B5EF4-FFF2-40B4-BE49-F238E27FC236}">
                          <a16:creationId xmlns:a16="http://schemas.microsoft.com/office/drawing/2014/main" id="{26FD271F-BC3B-1C1D-4ED8-C2B8F2E8D60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78620" y="4251205"/>
                      <a:ext cx="81539" cy="51340"/>
                    </a:xfrm>
                    <a:custGeom>
                      <a:avLst/>
                      <a:gdLst>
                        <a:gd name="T0" fmla="*/ 0 w 20000"/>
                        <a:gd name="T1" fmla="*/ 3765 h 20000"/>
                        <a:gd name="T2" fmla="*/ 4559 w 20000"/>
                        <a:gd name="T3" fmla="*/ 2588 h 20000"/>
                        <a:gd name="T4" fmla="*/ 6912 w 20000"/>
                        <a:gd name="T5" fmla="*/ 2588 h 20000"/>
                        <a:gd name="T6" fmla="*/ 9853 w 20000"/>
                        <a:gd name="T7" fmla="*/ 0 h 20000"/>
                        <a:gd name="T8" fmla="*/ 19853 w 20000"/>
                        <a:gd name="T9" fmla="*/ 0 h 20000"/>
                        <a:gd name="T10" fmla="*/ 19853 w 20000"/>
                        <a:gd name="T11" fmla="*/ 2588 h 20000"/>
                        <a:gd name="T12" fmla="*/ 18235 w 20000"/>
                        <a:gd name="T13" fmla="*/ 3765 h 20000"/>
                        <a:gd name="T14" fmla="*/ 19853 w 20000"/>
                        <a:gd name="T15" fmla="*/ 6118 h 20000"/>
                        <a:gd name="T16" fmla="*/ 18235 w 20000"/>
                        <a:gd name="T17" fmla="*/ 9647 h 20000"/>
                        <a:gd name="T18" fmla="*/ 12941 w 20000"/>
                        <a:gd name="T19" fmla="*/ 13412 h 20000"/>
                        <a:gd name="T20" fmla="*/ 10588 w 20000"/>
                        <a:gd name="T21" fmla="*/ 19765 h 20000"/>
                        <a:gd name="T22" fmla="*/ 9853 w 20000"/>
                        <a:gd name="T23" fmla="*/ 16000 h 20000"/>
                        <a:gd name="T24" fmla="*/ 8382 w 20000"/>
                        <a:gd name="T25" fmla="*/ 18353 h 20000"/>
                        <a:gd name="T26" fmla="*/ 8382 w 20000"/>
                        <a:gd name="T27" fmla="*/ 9647 h 20000"/>
                        <a:gd name="T28" fmla="*/ 4559 w 20000"/>
                        <a:gd name="T29" fmla="*/ 9647 h 20000"/>
                        <a:gd name="T30" fmla="*/ 4559 w 20000"/>
                        <a:gd name="T31" fmla="*/ 8706 h 20000"/>
                        <a:gd name="T32" fmla="*/ 2353 w 20000"/>
                        <a:gd name="T33" fmla="*/ 6118 h 20000"/>
                        <a:gd name="T34" fmla="*/ 0 w 20000"/>
                        <a:gd name="T35" fmla="*/ 3765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0" y="3765"/>
                          </a:moveTo>
                          <a:lnTo>
                            <a:pt x="4559" y="2588"/>
                          </a:lnTo>
                          <a:lnTo>
                            <a:pt x="6912" y="2588"/>
                          </a:lnTo>
                          <a:lnTo>
                            <a:pt x="9853" y="0"/>
                          </a:lnTo>
                          <a:lnTo>
                            <a:pt x="19853" y="0"/>
                          </a:lnTo>
                          <a:lnTo>
                            <a:pt x="19853" y="2588"/>
                          </a:lnTo>
                          <a:lnTo>
                            <a:pt x="18235" y="3765"/>
                          </a:lnTo>
                          <a:lnTo>
                            <a:pt x="19853" y="6118"/>
                          </a:lnTo>
                          <a:lnTo>
                            <a:pt x="18235" y="9647"/>
                          </a:lnTo>
                          <a:lnTo>
                            <a:pt x="12941" y="13412"/>
                          </a:lnTo>
                          <a:lnTo>
                            <a:pt x="10588" y="19765"/>
                          </a:lnTo>
                          <a:lnTo>
                            <a:pt x="9853" y="16000"/>
                          </a:lnTo>
                          <a:lnTo>
                            <a:pt x="8382" y="18353"/>
                          </a:lnTo>
                          <a:lnTo>
                            <a:pt x="8382" y="9647"/>
                          </a:lnTo>
                          <a:lnTo>
                            <a:pt x="4559" y="9647"/>
                          </a:lnTo>
                          <a:lnTo>
                            <a:pt x="4559" y="8706"/>
                          </a:lnTo>
                          <a:lnTo>
                            <a:pt x="2353" y="6118"/>
                          </a:lnTo>
                          <a:lnTo>
                            <a:pt x="0" y="3765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77" name="Freeform 126">
                      <a:extLst>
                        <a:ext uri="{FF2B5EF4-FFF2-40B4-BE49-F238E27FC236}">
                          <a16:creationId xmlns:a16="http://schemas.microsoft.com/office/drawing/2014/main" id="{67475894-FE9E-A80F-BD28-1613690CD6C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53585" y="4242145"/>
                      <a:ext cx="206869" cy="297468"/>
                    </a:xfrm>
                    <a:custGeom>
                      <a:avLst/>
                      <a:gdLst>
                        <a:gd name="T0" fmla="*/ 15743 w 20000"/>
                        <a:gd name="T1" fmla="*/ 0 h 20000"/>
                        <a:gd name="T2" fmla="*/ 16618 w 20000"/>
                        <a:gd name="T3" fmla="*/ 1095 h 20000"/>
                        <a:gd name="T4" fmla="*/ 17201 w 20000"/>
                        <a:gd name="T5" fmla="*/ 2961 h 20000"/>
                        <a:gd name="T6" fmla="*/ 17551 w 20000"/>
                        <a:gd name="T7" fmla="*/ 5071 h 20000"/>
                        <a:gd name="T8" fmla="*/ 16327 w 20000"/>
                        <a:gd name="T9" fmla="*/ 5720 h 20000"/>
                        <a:gd name="T10" fmla="*/ 14810 w 20000"/>
                        <a:gd name="T11" fmla="*/ 6531 h 20000"/>
                        <a:gd name="T12" fmla="*/ 17551 w 20000"/>
                        <a:gd name="T13" fmla="*/ 8195 h 20000"/>
                        <a:gd name="T14" fmla="*/ 18717 w 20000"/>
                        <a:gd name="T15" fmla="*/ 9858 h 20000"/>
                        <a:gd name="T16" fmla="*/ 17551 w 20000"/>
                        <a:gd name="T17" fmla="*/ 10953 h 20000"/>
                        <a:gd name="T18" fmla="*/ 16327 w 20000"/>
                        <a:gd name="T19" fmla="*/ 12819 h 20000"/>
                        <a:gd name="T20" fmla="*/ 16618 w 20000"/>
                        <a:gd name="T21" fmla="*/ 14523 h 20000"/>
                        <a:gd name="T22" fmla="*/ 17551 w 20000"/>
                        <a:gd name="T23" fmla="*/ 15984 h 20000"/>
                        <a:gd name="T24" fmla="*/ 19592 w 20000"/>
                        <a:gd name="T25" fmla="*/ 18296 h 20000"/>
                        <a:gd name="T26" fmla="*/ 19592 w 20000"/>
                        <a:gd name="T27" fmla="*/ 19310 h 20000"/>
                        <a:gd name="T28" fmla="*/ 16618 w 20000"/>
                        <a:gd name="T29" fmla="*/ 19310 h 20000"/>
                        <a:gd name="T30" fmla="*/ 11837 w 20000"/>
                        <a:gd name="T31" fmla="*/ 19757 h 20000"/>
                        <a:gd name="T32" fmla="*/ 7872 w 20000"/>
                        <a:gd name="T33" fmla="*/ 19757 h 20000"/>
                        <a:gd name="T34" fmla="*/ 4548 w 20000"/>
                        <a:gd name="T35" fmla="*/ 19757 h 20000"/>
                        <a:gd name="T36" fmla="*/ 3615 w 20000"/>
                        <a:gd name="T37" fmla="*/ 17890 h 20000"/>
                        <a:gd name="T38" fmla="*/ 2391 w 20000"/>
                        <a:gd name="T39" fmla="*/ 16592 h 20000"/>
                        <a:gd name="T40" fmla="*/ 1574 w 20000"/>
                        <a:gd name="T41" fmla="*/ 15984 h 20000"/>
                        <a:gd name="T42" fmla="*/ 0 w 20000"/>
                        <a:gd name="T43" fmla="*/ 15578 h 20000"/>
                        <a:gd name="T44" fmla="*/ 1574 w 20000"/>
                        <a:gd name="T45" fmla="*/ 12819 h 20000"/>
                        <a:gd name="T46" fmla="*/ 4548 w 20000"/>
                        <a:gd name="T47" fmla="*/ 11116 h 20000"/>
                        <a:gd name="T48" fmla="*/ 6064 w 20000"/>
                        <a:gd name="T49" fmla="*/ 10953 h 20000"/>
                        <a:gd name="T50" fmla="*/ 6939 w 20000"/>
                        <a:gd name="T51" fmla="*/ 11765 h 20000"/>
                        <a:gd name="T52" fmla="*/ 8746 w 20000"/>
                        <a:gd name="T53" fmla="*/ 11116 h 20000"/>
                        <a:gd name="T54" fmla="*/ 8746 w 20000"/>
                        <a:gd name="T55" fmla="*/ 10507 h 20000"/>
                        <a:gd name="T56" fmla="*/ 11195 w 20000"/>
                        <a:gd name="T57" fmla="*/ 7789 h 20000"/>
                        <a:gd name="T58" fmla="*/ 12653 w 20000"/>
                        <a:gd name="T59" fmla="*/ 6531 h 20000"/>
                        <a:gd name="T60" fmla="*/ 13294 w 20000"/>
                        <a:gd name="T61" fmla="*/ 5071 h 20000"/>
                        <a:gd name="T62" fmla="*/ 14227 w 20000"/>
                        <a:gd name="T63" fmla="*/ 3408 h 20000"/>
                        <a:gd name="T64" fmla="*/ 16327 w 20000"/>
                        <a:gd name="T65" fmla="*/ 2759 h 20000"/>
                        <a:gd name="T66" fmla="*/ 14810 w 20000"/>
                        <a:gd name="T67" fmla="*/ 1258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4810" y="0"/>
                          </a:moveTo>
                          <a:lnTo>
                            <a:pt x="15743" y="0"/>
                          </a:lnTo>
                          <a:lnTo>
                            <a:pt x="15743" y="649"/>
                          </a:lnTo>
                          <a:lnTo>
                            <a:pt x="16618" y="1095"/>
                          </a:lnTo>
                          <a:lnTo>
                            <a:pt x="17201" y="2110"/>
                          </a:lnTo>
                          <a:lnTo>
                            <a:pt x="17201" y="2961"/>
                          </a:lnTo>
                          <a:lnTo>
                            <a:pt x="17201" y="4016"/>
                          </a:lnTo>
                          <a:lnTo>
                            <a:pt x="17551" y="5071"/>
                          </a:lnTo>
                          <a:lnTo>
                            <a:pt x="18717" y="5720"/>
                          </a:lnTo>
                          <a:lnTo>
                            <a:pt x="16327" y="5720"/>
                          </a:lnTo>
                          <a:lnTo>
                            <a:pt x="15102" y="5720"/>
                          </a:lnTo>
                          <a:lnTo>
                            <a:pt x="14810" y="6531"/>
                          </a:lnTo>
                          <a:lnTo>
                            <a:pt x="16618" y="7789"/>
                          </a:lnTo>
                          <a:lnTo>
                            <a:pt x="17551" y="8195"/>
                          </a:lnTo>
                          <a:lnTo>
                            <a:pt x="18134" y="9452"/>
                          </a:lnTo>
                          <a:lnTo>
                            <a:pt x="18717" y="9858"/>
                          </a:lnTo>
                          <a:lnTo>
                            <a:pt x="18717" y="10507"/>
                          </a:lnTo>
                          <a:lnTo>
                            <a:pt x="17551" y="10953"/>
                          </a:lnTo>
                          <a:lnTo>
                            <a:pt x="16618" y="12617"/>
                          </a:lnTo>
                          <a:lnTo>
                            <a:pt x="16327" y="12819"/>
                          </a:lnTo>
                          <a:lnTo>
                            <a:pt x="16327" y="14280"/>
                          </a:lnTo>
                          <a:lnTo>
                            <a:pt x="16618" y="14523"/>
                          </a:lnTo>
                          <a:lnTo>
                            <a:pt x="16618" y="15578"/>
                          </a:lnTo>
                          <a:lnTo>
                            <a:pt x="17551" y="15984"/>
                          </a:lnTo>
                          <a:lnTo>
                            <a:pt x="17551" y="16998"/>
                          </a:lnTo>
                          <a:lnTo>
                            <a:pt x="19592" y="18296"/>
                          </a:lnTo>
                          <a:lnTo>
                            <a:pt x="19942" y="18296"/>
                          </a:lnTo>
                          <a:lnTo>
                            <a:pt x="19592" y="19310"/>
                          </a:lnTo>
                          <a:lnTo>
                            <a:pt x="19942" y="19757"/>
                          </a:lnTo>
                          <a:lnTo>
                            <a:pt x="16618" y="19310"/>
                          </a:lnTo>
                          <a:lnTo>
                            <a:pt x="12653" y="19757"/>
                          </a:lnTo>
                          <a:lnTo>
                            <a:pt x="11837" y="19757"/>
                          </a:lnTo>
                          <a:lnTo>
                            <a:pt x="10029" y="19757"/>
                          </a:lnTo>
                          <a:lnTo>
                            <a:pt x="7872" y="19757"/>
                          </a:lnTo>
                          <a:lnTo>
                            <a:pt x="7872" y="19959"/>
                          </a:lnTo>
                          <a:lnTo>
                            <a:pt x="4548" y="19757"/>
                          </a:lnTo>
                          <a:lnTo>
                            <a:pt x="3615" y="19310"/>
                          </a:lnTo>
                          <a:lnTo>
                            <a:pt x="3615" y="17890"/>
                          </a:lnTo>
                          <a:lnTo>
                            <a:pt x="3615" y="16998"/>
                          </a:lnTo>
                          <a:lnTo>
                            <a:pt x="2391" y="16592"/>
                          </a:lnTo>
                          <a:lnTo>
                            <a:pt x="2157" y="16592"/>
                          </a:lnTo>
                          <a:lnTo>
                            <a:pt x="1574" y="15984"/>
                          </a:lnTo>
                          <a:lnTo>
                            <a:pt x="641" y="15578"/>
                          </a:lnTo>
                          <a:lnTo>
                            <a:pt x="0" y="15578"/>
                          </a:lnTo>
                          <a:lnTo>
                            <a:pt x="933" y="14280"/>
                          </a:lnTo>
                          <a:lnTo>
                            <a:pt x="1574" y="12819"/>
                          </a:lnTo>
                          <a:lnTo>
                            <a:pt x="3032" y="11765"/>
                          </a:lnTo>
                          <a:lnTo>
                            <a:pt x="4548" y="11116"/>
                          </a:lnTo>
                          <a:lnTo>
                            <a:pt x="5481" y="11116"/>
                          </a:lnTo>
                          <a:lnTo>
                            <a:pt x="6064" y="10953"/>
                          </a:lnTo>
                          <a:lnTo>
                            <a:pt x="6939" y="11602"/>
                          </a:lnTo>
                          <a:lnTo>
                            <a:pt x="6939" y="11765"/>
                          </a:lnTo>
                          <a:lnTo>
                            <a:pt x="7872" y="11765"/>
                          </a:lnTo>
                          <a:lnTo>
                            <a:pt x="8746" y="11116"/>
                          </a:lnTo>
                          <a:lnTo>
                            <a:pt x="9329" y="11116"/>
                          </a:lnTo>
                          <a:lnTo>
                            <a:pt x="8746" y="10507"/>
                          </a:lnTo>
                          <a:lnTo>
                            <a:pt x="10262" y="8398"/>
                          </a:lnTo>
                          <a:lnTo>
                            <a:pt x="11195" y="7789"/>
                          </a:lnTo>
                          <a:lnTo>
                            <a:pt x="11195" y="6734"/>
                          </a:lnTo>
                          <a:lnTo>
                            <a:pt x="12653" y="6531"/>
                          </a:lnTo>
                          <a:lnTo>
                            <a:pt x="12420" y="5720"/>
                          </a:lnTo>
                          <a:lnTo>
                            <a:pt x="13294" y="5071"/>
                          </a:lnTo>
                          <a:lnTo>
                            <a:pt x="13294" y="4422"/>
                          </a:lnTo>
                          <a:lnTo>
                            <a:pt x="14227" y="3408"/>
                          </a:lnTo>
                          <a:lnTo>
                            <a:pt x="15102" y="3813"/>
                          </a:lnTo>
                          <a:lnTo>
                            <a:pt x="16327" y="2759"/>
                          </a:lnTo>
                          <a:lnTo>
                            <a:pt x="15743" y="1663"/>
                          </a:lnTo>
                          <a:lnTo>
                            <a:pt x="14810" y="1258"/>
                          </a:lnTo>
                          <a:lnTo>
                            <a:pt x="14810" y="0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78" name="Freeform 125">
                      <a:extLst>
                        <a:ext uri="{FF2B5EF4-FFF2-40B4-BE49-F238E27FC236}">
                          <a16:creationId xmlns:a16="http://schemas.microsoft.com/office/drawing/2014/main" id="{8A2902A9-FD00-55E6-7961-8A0AC6E59D5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42140" y="4464114"/>
                      <a:ext cx="217438" cy="268778"/>
                    </a:xfrm>
                    <a:custGeom>
                      <a:avLst/>
                      <a:gdLst>
                        <a:gd name="T0" fmla="*/ 613 w 20000"/>
                        <a:gd name="T1" fmla="*/ 1839 h 20000"/>
                        <a:gd name="T2" fmla="*/ 891 w 20000"/>
                        <a:gd name="T3" fmla="*/ 1166 h 20000"/>
                        <a:gd name="T4" fmla="*/ 2340 w 20000"/>
                        <a:gd name="T5" fmla="*/ 717 h 20000"/>
                        <a:gd name="T6" fmla="*/ 3788 w 20000"/>
                        <a:gd name="T7" fmla="*/ 0 h 20000"/>
                        <a:gd name="T8" fmla="*/ 4345 w 20000"/>
                        <a:gd name="T9" fmla="*/ 717 h 20000"/>
                        <a:gd name="T10" fmla="*/ 4680 w 20000"/>
                        <a:gd name="T11" fmla="*/ 717 h 20000"/>
                        <a:gd name="T12" fmla="*/ 6072 w 20000"/>
                        <a:gd name="T13" fmla="*/ 1166 h 20000"/>
                        <a:gd name="T14" fmla="*/ 8969 w 20000"/>
                        <a:gd name="T15" fmla="*/ 1839 h 20000"/>
                        <a:gd name="T16" fmla="*/ 11309 w 20000"/>
                        <a:gd name="T17" fmla="*/ 3004 h 20000"/>
                        <a:gd name="T18" fmla="*/ 13872 w 20000"/>
                        <a:gd name="T19" fmla="*/ 3229 h 20000"/>
                        <a:gd name="T20" fmla="*/ 15042 w 20000"/>
                        <a:gd name="T21" fmla="*/ 1839 h 20000"/>
                        <a:gd name="T22" fmla="*/ 15877 w 20000"/>
                        <a:gd name="T23" fmla="*/ 1839 h 20000"/>
                        <a:gd name="T24" fmla="*/ 17326 w 20000"/>
                        <a:gd name="T25" fmla="*/ 1839 h 20000"/>
                        <a:gd name="T26" fmla="*/ 18217 w 20000"/>
                        <a:gd name="T27" fmla="*/ 2287 h 20000"/>
                        <a:gd name="T28" fmla="*/ 19944 w 20000"/>
                        <a:gd name="T29" fmla="*/ 2287 h 20000"/>
                        <a:gd name="T30" fmla="*/ 17660 w 20000"/>
                        <a:gd name="T31" fmla="*/ 4395 h 20000"/>
                        <a:gd name="T32" fmla="*/ 17660 w 20000"/>
                        <a:gd name="T33" fmla="*/ 11614 h 20000"/>
                        <a:gd name="T34" fmla="*/ 19053 w 20000"/>
                        <a:gd name="T35" fmla="*/ 13004 h 20000"/>
                        <a:gd name="T36" fmla="*/ 18774 w 20000"/>
                        <a:gd name="T37" fmla="*/ 13901 h 20000"/>
                        <a:gd name="T38" fmla="*/ 17326 w 20000"/>
                        <a:gd name="T39" fmla="*/ 14619 h 20000"/>
                        <a:gd name="T40" fmla="*/ 17326 w 20000"/>
                        <a:gd name="T41" fmla="*/ 15112 h 20000"/>
                        <a:gd name="T42" fmla="*/ 16435 w 20000"/>
                        <a:gd name="T43" fmla="*/ 15291 h 20000"/>
                        <a:gd name="T44" fmla="*/ 15320 w 20000"/>
                        <a:gd name="T45" fmla="*/ 15785 h 20000"/>
                        <a:gd name="T46" fmla="*/ 15042 w 20000"/>
                        <a:gd name="T47" fmla="*/ 16951 h 20000"/>
                        <a:gd name="T48" fmla="*/ 13872 w 20000"/>
                        <a:gd name="T49" fmla="*/ 18789 h 20000"/>
                        <a:gd name="T50" fmla="*/ 12981 w 20000"/>
                        <a:gd name="T51" fmla="*/ 19955 h 20000"/>
                        <a:gd name="T52" fmla="*/ 9805 w 20000"/>
                        <a:gd name="T53" fmla="*/ 17668 h 20000"/>
                        <a:gd name="T54" fmla="*/ 9805 w 20000"/>
                        <a:gd name="T55" fmla="*/ 16457 h 20000"/>
                        <a:gd name="T56" fmla="*/ 891 w 20000"/>
                        <a:gd name="T57" fmla="*/ 12063 h 20000"/>
                        <a:gd name="T58" fmla="*/ 0 w 20000"/>
                        <a:gd name="T59" fmla="*/ 12063 h 20000"/>
                        <a:gd name="T60" fmla="*/ 0 w 20000"/>
                        <a:gd name="T61" fmla="*/ 9731 h 20000"/>
                        <a:gd name="T62" fmla="*/ 1727 w 20000"/>
                        <a:gd name="T63" fmla="*/ 7399 h 20000"/>
                        <a:gd name="T64" fmla="*/ 2897 w 20000"/>
                        <a:gd name="T65" fmla="*/ 6233 h 20000"/>
                        <a:gd name="T66" fmla="*/ 1727 w 20000"/>
                        <a:gd name="T67" fmla="*/ 4395 h 20000"/>
                        <a:gd name="T68" fmla="*/ 1504 w 20000"/>
                        <a:gd name="T69" fmla="*/ 3229 h 20000"/>
                        <a:gd name="T70" fmla="*/ 1504 w 20000"/>
                        <a:gd name="T71" fmla="*/ 2556 h 20000"/>
                        <a:gd name="T72" fmla="*/ 613 w 20000"/>
                        <a:gd name="T73" fmla="*/ 2287 h 20000"/>
                        <a:gd name="T74" fmla="*/ 613 w 20000"/>
                        <a:gd name="T75" fmla="*/ 1839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613" y="1839"/>
                          </a:moveTo>
                          <a:lnTo>
                            <a:pt x="891" y="1166"/>
                          </a:lnTo>
                          <a:lnTo>
                            <a:pt x="2340" y="717"/>
                          </a:lnTo>
                          <a:lnTo>
                            <a:pt x="3788" y="0"/>
                          </a:lnTo>
                          <a:lnTo>
                            <a:pt x="4345" y="717"/>
                          </a:lnTo>
                          <a:lnTo>
                            <a:pt x="4680" y="717"/>
                          </a:lnTo>
                          <a:lnTo>
                            <a:pt x="6072" y="1166"/>
                          </a:lnTo>
                          <a:lnTo>
                            <a:pt x="8969" y="1839"/>
                          </a:lnTo>
                          <a:lnTo>
                            <a:pt x="11309" y="3004"/>
                          </a:lnTo>
                          <a:lnTo>
                            <a:pt x="13872" y="3229"/>
                          </a:lnTo>
                          <a:lnTo>
                            <a:pt x="15042" y="1839"/>
                          </a:lnTo>
                          <a:lnTo>
                            <a:pt x="15877" y="1839"/>
                          </a:lnTo>
                          <a:lnTo>
                            <a:pt x="17326" y="1839"/>
                          </a:lnTo>
                          <a:lnTo>
                            <a:pt x="18217" y="2287"/>
                          </a:lnTo>
                          <a:lnTo>
                            <a:pt x="19944" y="2287"/>
                          </a:lnTo>
                          <a:lnTo>
                            <a:pt x="17660" y="4395"/>
                          </a:lnTo>
                          <a:lnTo>
                            <a:pt x="17660" y="11614"/>
                          </a:lnTo>
                          <a:lnTo>
                            <a:pt x="19053" y="13004"/>
                          </a:lnTo>
                          <a:lnTo>
                            <a:pt x="18774" y="13901"/>
                          </a:lnTo>
                          <a:lnTo>
                            <a:pt x="17326" y="14619"/>
                          </a:lnTo>
                          <a:lnTo>
                            <a:pt x="17326" y="15112"/>
                          </a:lnTo>
                          <a:lnTo>
                            <a:pt x="16435" y="15291"/>
                          </a:lnTo>
                          <a:lnTo>
                            <a:pt x="15320" y="15785"/>
                          </a:lnTo>
                          <a:lnTo>
                            <a:pt x="15042" y="16951"/>
                          </a:lnTo>
                          <a:lnTo>
                            <a:pt x="13872" y="18789"/>
                          </a:lnTo>
                          <a:lnTo>
                            <a:pt x="12981" y="19955"/>
                          </a:lnTo>
                          <a:lnTo>
                            <a:pt x="9805" y="17668"/>
                          </a:lnTo>
                          <a:lnTo>
                            <a:pt x="9805" y="16457"/>
                          </a:lnTo>
                          <a:lnTo>
                            <a:pt x="891" y="12063"/>
                          </a:lnTo>
                          <a:lnTo>
                            <a:pt x="0" y="12063"/>
                          </a:lnTo>
                          <a:lnTo>
                            <a:pt x="0" y="9731"/>
                          </a:lnTo>
                          <a:lnTo>
                            <a:pt x="1727" y="7399"/>
                          </a:lnTo>
                          <a:lnTo>
                            <a:pt x="2897" y="6233"/>
                          </a:lnTo>
                          <a:lnTo>
                            <a:pt x="1727" y="4395"/>
                          </a:lnTo>
                          <a:lnTo>
                            <a:pt x="1504" y="3229"/>
                          </a:lnTo>
                          <a:lnTo>
                            <a:pt x="1504" y="2556"/>
                          </a:lnTo>
                          <a:lnTo>
                            <a:pt x="613" y="2287"/>
                          </a:lnTo>
                          <a:lnTo>
                            <a:pt x="613" y="1839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79" name="Freeform 124">
                      <a:extLst>
                        <a:ext uri="{FF2B5EF4-FFF2-40B4-BE49-F238E27FC236}">
                          <a16:creationId xmlns:a16="http://schemas.microsoft.com/office/drawing/2014/main" id="{8051920B-0167-81B6-AB1B-E05894D1891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386758" y="4912580"/>
                      <a:ext cx="3020" cy="16610"/>
                    </a:xfrm>
                    <a:custGeom>
                      <a:avLst/>
                      <a:gdLst>
                        <a:gd name="T0" fmla="*/ 16667 w 20000"/>
                        <a:gd name="T1" fmla="*/ 19286 h 20000"/>
                        <a:gd name="T2" fmla="*/ 0 w 20000"/>
                        <a:gd name="T3" fmla="*/ 11429 h 20000"/>
                        <a:gd name="T4" fmla="*/ 0 w 20000"/>
                        <a:gd name="T5" fmla="*/ 4286 h 20000"/>
                        <a:gd name="T6" fmla="*/ 0 w 20000"/>
                        <a:gd name="T7" fmla="*/ 0 h 20000"/>
                        <a:gd name="T8" fmla="*/ 16667 w 20000"/>
                        <a:gd name="T9" fmla="*/ 0 h 20000"/>
                        <a:gd name="T10" fmla="*/ 16667 w 20000"/>
                        <a:gd name="T11" fmla="*/ 19286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6667" y="19286"/>
                          </a:moveTo>
                          <a:lnTo>
                            <a:pt x="0" y="11429"/>
                          </a:lnTo>
                          <a:lnTo>
                            <a:pt x="0" y="4286"/>
                          </a:lnTo>
                          <a:lnTo>
                            <a:pt x="0" y="0"/>
                          </a:lnTo>
                          <a:lnTo>
                            <a:pt x="16667" y="0"/>
                          </a:lnTo>
                          <a:lnTo>
                            <a:pt x="16667" y="19286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80" name="Freeform 123">
                      <a:extLst>
                        <a:ext uri="{FF2B5EF4-FFF2-40B4-BE49-F238E27FC236}">
                          <a16:creationId xmlns:a16="http://schemas.microsoft.com/office/drawing/2014/main" id="{61945F6C-38D5-C485-507C-87693B97818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26064" y="4498843"/>
                      <a:ext cx="200829" cy="238578"/>
                    </a:xfrm>
                    <a:custGeom>
                      <a:avLst/>
                      <a:gdLst>
                        <a:gd name="T0" fmla="*/ 14699 w 20000"/>
                        <a:gd name="T1" fmla="*/ 1823 h 20000"/>
                        <a:gd name="T2" fmla="*/ 17169 w 20000"/>
                        <a:gd name="T3" fmla="*/ 0 h 20000"/>
                        <a:gd name="T4" fmla="*/ 19940 w 20000"/>
                        <a:gd name="T5" fmla="*/ 0 h 20000"/>
                        <a:gd name="T6" fmla="*/ 19639 w 20000"/>
                        <a:gd name="T7" fmla="*/ 2076 h 20000"/>
                        <a:gd name="T8" fmla="*/ 18735 w 20000"/>
                        <a:gd name="T9" fmla="*/ 5266 h 20000"/>
                        <a:gd name="T10" fmla="*/ 18133 w 20000"/>
                        <a:gd name="T11" fmla="*/ 7646 h 20000"/>
                        <a:gd name="T12" fmla="*/ 18133 w 20000"/>
                        <a:gd name="T13" fmla="*/ 9418 h 20000"/>
                        <a:gd name="T14" fmla="*/ 15542 w 20000"/>
                        <a:gd name="T15" fmla="*/ 10734 h 20000"/>
                        <a:gd name="T16" fmla="*/ 14699 w 20000"/>
                        <a:gd name="T17" fmla="*/ 12304 h 20000"/>
                        <a:gd name="T18" fmla="*/ 13434 w 20000"/>
                        <a:gd name="T19" fmla="*/ 14430 h 20000"/>
                        <a:gd name="T20" fmla="*/ 13072 w 20000"/>
                        <a:gd name="T21" fmla="*/ 17063 h 20000"/>
                        <a:gd name="T22" fmla="*/ 10964 w 20000"/>
                        <a:gd name="T23" fmla="*/ 18380 h 20000"/>
                        <a:gd name="T24" fmla="*/ 9639 w 20000"/>
                        <a:gd name="T25" fmla="*/ 19646 h 20000"/>
                        <a:gd name="T26" fmla="*/ 8434 w 20000"/>
                        <a:gd name="T27" fmla="*/ 18380 h 20000"/>
                        <a:gd name="T28" fmla="*/ 6867 w 20000"/>
                        <a:gd name="T29" fmla="*/ 19139 h 20000"/>
                        <a:gd name="T30" fmla="*/ 5663 w 20000"/>
                        <a:gd name="T31" fmla="*/ 18633 h 20000"/>
                        <a:gd name="T32" fmla="*/ 4337 w 20000"/>
                        <a:gd name="T33" fmla="*/ 18380 h 20000"/>
                        <a:gd name="T34" fmla="*/ 3434 w 20000"/>
                        <a:gd name="T35" fmla="*/ 19139 h 20000"/>
                        <a:gd name="T36" fmla="*/ 1867 w 20000"/>
                        <a:gd name="T37" fmla="*/ 19139 h 20000"/>
                        <a:gd name="T38" fmla="*/ 964 w 20000"/>
                        <a:gd name="T39" fmla="*/ 16506 h 20000"/>
                        <a:gd name="T40" fmla="*/ 1867 w 20000"/>
                        <a:gd name="T41" fmla="*/ 16506 h 20000"/>
                        <a:gd name="T42" fmla="*/ 2470 w 20000"/>
                        <a:gd name="T43" fmla="*/ 14987 h 20000"/>
                        <a:gd name="T44" fmla="*/ 1867 w 20000"/>
                        <a:gd name="T45" fmla="*/ 13114 h 20000"/>
                        <a:gd name="T46" fmla="*/ 3434 w 20000"/>
                        <a:gd name="T47" fmla="*/ 13620 h 20000"/>
                        <a:gd name="T48" fmla="*/ 5904 w 20000"/>
                        <a:gd name="T49" fmla="*/ 13620 h 20000"/>
                        <a:gd name="T50" fmla="*/ 8133 w 20000"/>
                        <a:gd name="T51" fmla="*/ 14177 h 20000"/>
                        <a:gd name="T52" fmla="*/ 8434 w 20000"/>
                        <a:gd name="T53" fmla="*/ 13114 h 20000"/>
                        <a:gd name="T54" fmla="*/ 9639 w 20000"/>
                        <a:gd name="T55" fmla="*/ 11544 h 20000"/>
                        <a:gd name="T56" fmla="*/ 8133 w 20000"/>
                        <a:gd name="T57" fmla="*/ 8658 h 20000"/>
                        <a:gd name="T58" fmla="*/ 8434 w 20000"/>
                        <a:gd name="T59" fmla="*/ 6835 h 20000"/>
                        <a:gd name="T60" fmla="*/ 8434 w 20000"/>
                        <a:gd name="T61" fmla="*/ 5468 h 20000"/>
                        <a:gd name="T62" fmla="*/ 6867 w 20000"/>
                        <a:gd name="T63" fmla="*/ 5266 h 20000"/>
                        <a:gd name="T64" fmla="*/ 5904 w 20000"/>
                        <a:gd name="T65" fmla="*/ 3949 h 20000"/>
                        <a:gd name="T66" fmla="*/ 5904 w 20000"/>
                        <a:gd name="T67" fmla="*/ 3139 h 20000"/>
                        <a:gd name="T68" fmla="*/ 13434 w 20000"/>
                        <a:gd name="T69" fmla="*/ 3139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3434" y="3139"/>
                          </a:moveTo>
                          <a:lnTo>
                            <a:pt x="14699" y="1823"/>
                          </a:lnTo>
                          <a:lnTo>
                            <a:pt x="14940" y="0"/>
                          </a:lnTo>
                          <a:lnTo>
                            <a:pt x="17169" y="0"/>
                          </a:lnTo>
                          <a:lnTo>
                            <a:pt x="18735" y="0"/>
                          </a:lnTo>
                          <a:lnTo>
                            <a:pt x="19940" y="0"/>
                          </a:lnTo>
                          <a:lnTo>
                            <a:pt x="19940" y="1316"/>
                          </a:lnTo>
                          <a:lnTo>
                            <a:pt x="19639" y="2076"/>
                          </a:lnTo>
                          <a:lnTo>
                            <a:pt x="18735" y="3949"/>
                          </a:lnTo>
                          <a:lnTo>
                            <a:pt x="18735" y="5266"/>
                          </a:lnTo>
                          <a:lnTo>
                            <a:pt x="18133" y="6278"/>
                          </a:lnTo>
                          <a:lnTo>
                            <a:pt x="18133" y="7646"/>
                          </a:lnTo>
                          <a:lnTo>
                            <a:pt x="18133" y="8658"/>
                          </a:lnTo>
                          <a:lnTo>
                            <a:pt x="18133" y="9418"/>
                          </a:lnTo>
                          <a:lnTo>
                            <a:pt x="16506" y="10734"/>
                          </a:lnTo>
                          <a:lnTo>
                            <a:pt x="15542" y="10734"/>
                          </a:lnTo>
                          <a:lnTo>
                            <a:pt x="14940" y="11797"/>
                          </a:lnTo>
                          <a:lnTo>
                            <a:pt x="14699" y="12304"/>
                          </a:lnTo>
                          <a:lnTo>
                            <a:pt x="13434" y="13114"/>
                          </a:lnTo>
                          <a:lnTo>
                            <a:pt x="13434" y="14430"/>
                          </a:lnTo>
                          <a:lnTo>
                            <a:pt x="13434" y="15696"/>
                          </a:lnTo>
                          <a:lnTo>
                            <a:pt x="13072" y="17063"/>
                          </a:lnTo>
                          <a:lnTo>
                            <a:pt x="12169" y="17873"/>
                          </a:lnTo>
                          <a:lnTo>
                            <a:pt x="10964" y="18380"/>
                          </a:lnTo>
                          <a:lnTo>
                            <a:pt x="10602" y="18633"/>
                          </a:lnTo>
                          <a:lnTo>
                            <a:pt x="9639" y="19646"/>
                          </a:lnTo>
                          <a:lnTo>
                            <a:pt x="9036" y="18633"/>
                          </a:lnTo>
                          <a:lnTo>
                            <a:pt x="8434" y="18380"/>
                          </a:lnTo>
                          <a:lnTo>
                            <a:pt x="7530" y="18380"/>
                          </a:lnTo>
                          <a:lnTo>
                            <a:pt x="6867" y="19139"/>
                          </a:lnTo>
                          <a:lnTo>
                            <a:pt x="5904" y="19139"/>
                          </a:lnTo>
                          <a:lnTo>
                            <a:pt x="5663" y="18633"/>
                          </a:lnTo>
                          <a:lnTo>
                            <a:pt x="5060" y="18633"/>
                          </a:lnTo>
                          <a:lnTo>
                            <a:pt x="4337" y="18380"/>
                          </a:lnTo>
                          <a:lnTo>
                            <a:pt x="3434" y="18633"/>
                          </a:lnTo>
                          <a:lnTo>
                            <a:pt x="3434" y="19139"/>
                          </a:lnTo>
                          <a:lnTo>
                            <a:pt x="2470" y="19949"/>
                          </a:lnTo>
                          <a:lnTo>
                            <a:pt x="1867" y="19139"/>
                          </a:lnTo>
                          <a:lnTo>
                            <a:pt x="0" y="17063"/>
                          </a:lnTo>
                          <a:lnTo>
                            <a:pt x="964" y="16506"/>
                          </a:lnTo>
                          <a:lnTo>
                            <a:pt x="1566" y="16253"/>
                          </a:lnTo>
                          <a:lnTo>
                            <a:pt x="1867" y="16506"/>
                          </a:lnTo>
                          <a:lnTo>
                            <a:pt x="2470" y="16506"/>
                          </a:lnTo>
                          <a:lnTo>
                            <a:pt x="2470" y="14987"/>
                          </a:lnTo>
                          <a:lnTo>
                            <a:pt x="1566" y="14430"/>
                          </a:lnTo>
                          <a:lnTo>
                            <a:pt x="1867" y="13114"/>
                          </a:lnTo>
                          <a:lnTo>
                            <a:pt x="2470" y="13620"/>
                          </a:lnTo>
                          <a:lnTo>
                            <a:pt x="3434" y="13620"/>
                          </a:lnTo>
                          <a:lnTo>
                            <a:pt x="4096" y="12304"/>
                          </a:lnTo>
                          <a:lnTo>
                            <a:pt x="5904" y="13620"/>
                          </a:lnTo>
                          <a:lnTo>
                            <a:pt x="7530" y="13114"/>
                          </a:lnTo>
                          <a:lnTo>
                            <a:pt x="8133" y="14177"/>
                          </a:lnTo>
                          <a:lnTo>
                            <a:pt x="8434" y="14177"/>
                          </a:lnTo>
                          <a:lnTo>
                            <a:pt x="8434" y="13114"/>
                          </a:lnTo>
                          <a:lnTo>
                            <a:pt x="9036" y="12304"/>
                          </a:lnTo>
                          <a:lnTo>
                            <a:pt x="9639" y="11544"/>
                          </a:lnTo>
                          <a:lnTo>
                            <a:pt x="9639" y="9418"/>
                          </a:lnTo>
                          <a:lnTo>
                            <a:pt x="8133" y="8658"/>
                          </a:lnTo>
                          <a:lnTo>
                            <a:pt x="8133" y="7342"/>
                          </a:lnTo>
                          <a:lnTo>
                            <a:pt x="8434" y="6835"/>
                          </a:lnTo>
                          <a:lnTo>
                            <a:pt x="9036" y="6278"/>
                          </a:lnTo>
                          <a:lnTo>
                            <a:pt x="8434" y="5468"/>
                          </a:lnTo>
                          <a:lnTo>
                            <a:pt x="8133" y="5266"/>
                          </a:lnTo>
                          <a:lnTo>
                            <a:pt x="6867" y="5266"/>
                          </a:lnTo>
                          <a:lnTo>
                            <a:pt x="5904" y="5468"/>
                          </a:lnTo>
                          <a:lnTo>
                            <a:pt x="5904" y="3949"/>
                          </a:lnTo>
                          <a:lnTo>
                            <a:pt x="6566" y="3139"/>
                          </a:lnTo>
                          <a:lnTo>
                            <a:pt x="5904" y="3139"/>
                          </a:lnTo>
                          <a:lnTo>
                            <a:pt x="10000" y="2582"/>
                          </a:lnTo>
                          <a:lnTo>
                            <a:pt x="13434" y="3139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81" name="Freeform 122">
                      <a:extLst>
                        <a:ext uri="{FF2B5EF4-FFF2-40B4-BE49-F238E27FC236}">
                          <a16:creationId xmlns:a16="http://schemas.microsoft.com/office/drawing/2014/main" id="{C471ACCE-C7C2-8FBB-3AD3-E3B93348688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25089" y="4365964"/>
                      <a:ext cx="101170" cy="113250"/>
                    </a:xfrm>
                    <a:custGeom>
                      <a:avLst/>
                      <a:gdLst>
                        <a:gd name="T0" fmla="*/ 4910 w 20000"/>
                        <a:gd name="T1" fmla="*/ 0 h 20000"/>
                        <a:gd name="T2" fmla="*/ 7425 w 20000"/>
                        <a:gd name="T3" fmla="*/ 0 h 20000"/>
                        <a:gd name="T4" fmla="*/ 8623 w 20000"/>
                        <a:gd name="T5" fmla="*/ 2781 h 20000"/>
                        <a:gd name="T6" fmla="*/ 8623 w 20000"/>
                        <a:gd name="T7" fmla="*/ 5455 h 20000"/>
                        <a:gd name="T8" fmla="*/ 10539 w 20000"/>
                        <a:gd name="T9" fmla="*/ 5455 h 20000"/>
                        <a:gd name="T10" fmla="*/ 13054 w 20000"/>
                        <a:gd name="T11" fmla="*/ 5455 h 20000"/>
                        <a:gd name="T12" fmla="*/ 13054 w 20000"/>
                        <a:gd name="T13" fmla="*/ 3850 h 20000"/>
                        <a:gd name="T14" fmla="*/ 14970 w 20000"/>
                        <a:gd name="T15" fmla="*/ 4385 h 20000"/>
                        <a:gd name="T16" fmla="*/ 14970 w 20000"/>
                        <a:gd name="T17" fmla="*/ 6631 h 20000"/>
                        <a:gd name="T18" fmla="*/ 14970 w 20000"/>
                        <a:gd name="T19" fmla="*/ 8342 h 20000"/>
                        <a:gd name="T20" fmla="*/ 14970 w 20000"/>
                        <a:gd name="T21" fmla="*/ 8770 h 20000"/>
                        <a:gd name="T22" fmla="*/ 15449 w 20000"/>
                        <a:gd name="T23" fmla="*/ 11123 h 20000"/>
                        <a:gd name="T24" fmla="*/ 17964 w 20000"/>
                        <a:gd name="T25" fmla="*/ 11123 h 20000"/>
                        <a:gd name="T26" fmla="*/ 18683 w 20000"/>
                        <a:gd name="T27" fmla="*/ 11551 h 20000"/>
                        <a:gd name="T28" fmla="*/ 19880 w 20000"/>
                        <a:gd name="T29" fmla="*/ 12727 h 20000"/>
                        <a:gd name="T30" fmla="*/ 18683 w 20000"/>
                        <a:gd name="T31" fmla="*/ 16043 h 20000"/>
                        <a:gd name="T32" fmla="*/ 19880 w 20000"/>
                        <a:gd name="T33" fmla="*/ 19893 h 20000"/>
                        <a:gd name="T34" fmla="*/ 14970 w 20000"/>
                        <a:gd name="T35" fmla="*/ 18824 h 20000"/>
                        <a:gd name="T36" fmla="*/ 5629 w 20000"/>
                        <a:gd name="T37" fmla="*/ 12727 h 20000"/>
                        <a:gd name="T38" fmla="*/ 0 w 20000"/>
                        <a:gd name="T39" fmla="*/ 8342 h 20000"/>
                        <a:gd name="T40" fmla="*/ 1916 w 20000"/>
                        <a:gd name="T41" fmla="*/ 5455 h 20000"/>
                        <a:gd name="T42" fmla="*/ 3713 w 20000"/>
                        <a:gd name="T43" fmla="*/ 3850 h 20000"/>
                        <a:gd name="T44" fmla="*/ 3713 w 20000"/>
                        <a:gd name="T45" fmla="*/ 1711 h 20000"/>
                        <a:gd name="T46" fmla="*/ 4910 w 20000"/>
                        <a:gd name="T47" fmla="*/ 1711 h 20000"/>
                        <a:gd name="T48" fmla="*/ 4910 w 20000"/>
                        <a:gd name="T49" fmla="*/ 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4910" y="0"/>
                          </a:moveTo>
                          <a:lnTo>
                            <a:pt x="7425" y="0"/>
                          </a:lnTo>
                          <a:lnTo>
                            <a:pt x="8623" y="2781"/>
                          </a:lnTo>
                          <a:lnTo>
                            <a:pt x="8623" y="5455"/>
                          </a:lnTo>
                          <a:lnTo>
                            <a:pt x="10539" y="5455"/>
                          </a:lnTo>
                          <a:lnTo>
                            <a:pt x="13054" y="5455"/>
                          </a:lnTo>
                          <a:lnTo>
                            <a:pt x="13054" y="3850"/>
                          </a:lnTo>
                          <a:lnTo>
                            <a:pt x="14970" y="4385"/>
                          </a:lnTo>
                          <a:lnTo>
                            <a:pt x="14970" y="6631"/>
                          </a:lnTo>
                          <a:lnTo>
                            <a:pt x="14970" y="8342"/>
                          </a:lnTo>
                          <a:lnTo>
                            <a:pt x="14970" y="8770"/>
                          </a:lnTo>
                          <a:lnTo>
                            <a:pt x="15449" y="11123"/>
                          </a:lnTo>
                          <a:lnTo>
                            <a:pt x="17964" y="11123"/>
                          </a:lnTo>
                          <a:lnTo>
                            <a:pt x="18683" y="11551"/>
                          </a:lnTo>
                          <a:lnTo>
                            <a:pt x="19880" y="12727"/>
                          </a:lnTo>
                          <a:lnTo>
                            <a:pt x="18683" y="16043"/>
                          </a:lnTo>
                          <a:lnTo>
                            <a:pt x="19880" y="19893"/>
                          </a:lnTo>
                          <a:lnTo>
                            <a:pt x="14970" y="18824"/>
                          </a:lnTo>
                          <a:lnTo>
                            <a:pt x="5629" y="12727"/>
                          </a:lnTo>
                          <a:lnTo>
                            <a:pt x="0" y="8342"/>
                          </a:lnTo>
                          <a:lnTo>
                            <a:pt x="1916" y="5455"/>
                          </a:lnTo>
                          <a:lnTo>
                            <a:pt x="3713" y="3850"/>
                          </a:lnTo>
                          <a:lnTo>
                            <a:pt x="3713" y="1711"/>
                          </a:lnTo>
                          <a:lnTo>
                            <a:pt x="4910" y="1711"/>
                          </a:lnTo>
                          <a:lnTo>
                            <a:pt x="4910" y="0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82" name="Freeform 120">
                      <a:extLst>
                        <a:ext uri="{FF2B5EF4-FFF2-40B4-BE49-F238E27FC236}">
                          <a16:creationId xmlns:a16="http://schemas.microsoft.com/office/drawing/2014/main" id="{AA989CB7-E50A-AF07-A2F1-F4FD297EB31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370148" y="4929190"/>
                      <a:ext cx="206868" cy="388067"/>
                    </a:xfrm>
                    <a:custGeom>
                      <a:avLst/>
                      <a:gdLst>
                        <a:gd name="T0" fmla="*/ 3918 w 20000"/>
                        <a:gd name="T1" fmla="*/ 19470 h 20000"/>
                        <a:gd name="T2" fmla="*/ 819 w 20000"/>
                        <a:gd name="T3" fmla="*/ 18193 h 20000"/>
                        <a:gd name="T4" fmla="*/ 234 w 20000"/>
                        <a:gd name="T5" fmla="*/ 16106 h 20000"/>
                        <a:gd name="T6" fmla="*/ 819 w 20000"/>
                        <a:gd name="T7" fmla="*/ 13676 h 20000"/>
                        <a:gd name="T8" fmla="*/ 3918 w 20000"/>
                        <a:gd name="T9" fmla="*/ 11589 h 20000"/>
                        <a:gd name="T10" fmla="*/ 3918 w 20000"/>
                        <a:gd name="T11" fmla="*/ 10810 h 20000"/>
                        <a:gd name="T12" fmla="*/ 2690 w 20000"/>
                        <a:gd name="T13" fmla="*/ 9813 h 20000"/>
                        <a:gd name="T14" fmla="*/ 3918 w 20000"/>
                        <a:gd name="T15" fmla="*/ 6760 h 20000"/>
                        <a:gd name="T16" fmla="*/ 5380 w 20000"/>
                        <a:gd name="T17" fmla="*/ 5950 h 20000"/>
                        <a:gd name="T18" fmla="*/ 7251 w 20000"/>
                        <a:gd name="T19" fmla="*/ 5950 h 20000"/>
                        <a:gd name="T20" fmla="*/ 8129 w 20000"/>
                        <a:gd name="T21" fmla="*/ 5452 h 20000"/>
                        <a:gd name="T22" fmla="*/ 8713 w 20000"/>
                        <a:gd name="T23" fmla="*/ 5140 h 20000"/>
                        <a:gd name="T24" fmla="*/ 10526 w 20000"/>
                        <a:gd name="T25" fmla="*/ 5140 h 20000"/>
                        <a:gd name="T26" fmla="*/ 11111 w 20000"/>
                        <a:gd name="T27" fmla="*/ 4642 h 20000"/>
                        <a:gd name="T28" fmla="*/ 12047 w 20000"/>
                        <a:gd name="T29" fmla="*/ 4330 h 20000"/>
                        <a:gd name="T30" fmla="*/ 13626 w 20000"/>
                        <a:gd name="T31" fmla="*/ 3863 h 20000"/>
                        <a:gd name="T32" fmla="*/ 12982 w 20000"/>
                        <a:gd name="T33" fmla="*/ 3053 h 20000"/>
                        <a:gd name="T34" fmla="*/ 13626 w 20000"/>
                        <a:gd name="T35" fmla="*/ 3053 h 20000"/>
                        <a:gd name="T36" fmla="*/ 14211 w 20000"/>
                        <a:gd name="T37" fmla="*/ 2243 h 20000"/>
                        <a:gd name="T38" fmla="*/ 15088 w 20000"/>
                        <a:gd name="T39" fmla="*/ 2087 h 20000"/>
                        <a:gd name="T40" fmla="*/ 16023 w 20000"/>
                        <a:gd name="T41" fmla="*/ 1433 h 20000"/>
                        <a:gd name="T42" fmla="*/ 16608 w 20000"/>
                        <a:gd name="T43" fmla="*/ 498 h 20000"/>
                        <a:gd name="T44" fmla="*/ 16959 w 20000"/>
                        <a:gd name="T45" fmla="*/ 498 h 20000"/>
                        <a:gd name="T46" fmla="*/ 17544 w 20000"/>
                        <a:gd name="T47" fmla="*/ 935 h 20000"/>
                        <a:gd name="T48" fmla="*/ 19357 w 20000"/>
                        <a:gd name="T49" fmla="*/ 3364 h 20000"/>
                        <a:gd name="T50" fmla="*/ 19006 w 20000"/>
                        <a:gd name="T51" fmla="*/ 5639 h 20000"/>
                        <a:gd name="T52" fmla="*/ 17544 w 20000"/>
                        <a:gd name="T53" fmla="*/ 5140 h 20000"/>
                        <a:gd name="T54" fmla="*/ 18129 w 20000"/>
                        <a:gd name="T55" fmla="*/ 6417 h 20000"/>
                        <a:gd name="T56" fmla="*/ 16959 w 20000"/>
                        <a:gd name="T57" fmla="*/ 8069 h 20000"/>
                        <a:gd name="T58" fmla="*/ 12047 w 20000"/>
                        <a:gd name="T59" fmla="*/ 14829 h 20000"/>
                        <a:gd name="T60" fmla="*/ 7836 w 20000"/>
                        <a:gd name="T61" fmla="*/ 19470 h 20000"/>
                        <a:gd name="T62" fmla="*/ 4795 w 20000"/>
                        <a:gd name="T63" fmla="*/ 19969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4795" y="19969"/>
                          </a:moveTo>
                          <a:lnTo>
                            <a:pt x="3918" y="19470"/>
                          </a:lnTo>
                          <a:lnTo>
                            <a:pt x="1754" y="19159"/>
                          </a:lnTo>
                          <a:lnTo>
                            <a:pt x="819" y="18193"/>
                          </a:lnTo>
                          <a:lnTo>
                            <a:pt x="819" y="16604"/>
                          </a:lnTo>
                          <a:lnTo>
                            <a:pt x="234" y="16106"/>
                          </a:lnTo>
                          <a:lnTo>
                            <a:pt x="0" y="14486"/>
                          </a:lnTo>
                          <a:lnTo>
                            <a:pt x="819" y="13676"/>
                          </a:lnTo>
                          <a:lnTo>
                            <a:pt x="1520" y="13551"/>
                          </a:lnTo>
                          <a:lnTo>
                            <a:pt x="3918" y="11589"/>
                          </a:lnTo>
                          <a:lnTo>
                            <a:pt x="3918" y="11433"/>
                          </a:lnTo>
                          <a:lnTo>
                            <a:pt x="3918" y="10810"/>
                          </a:lnTo>
                          <a:lnTo>
                            <a:pt x="3333" y="10312"/>
                          </a:lnTo>
                          <a:lnTo>
                            <a:pt x="2690" y="9813"/>
                          </a:lnTo>
                          <a:lnTo>
                            <a:pt x="2690" y="8536"/>
                          </a:lnTo>
                          <a:lnTo>
                            <a:pt x="3918" y="6760"/>
                          </a:lnTo>
                          <a:lnTo>
                            <a:pt x="4211" y="6106"/>
                          </a:lnTo>
                          <a:lnTo>
                            <a:pt x="5380" y="5950"/>
                          </a:lnTo>
                          <a:lnTo>
                            <a:pt x="6316" y="5639"/>
                          </a:lnTo>
                          <a:lnTo>
                            <a:pt x="7251" y="5950"/>
                          </a:lnTo>
                          <a:lnTo>
                            <a:pt x="7251" y="5639"/>
                          </a:lnTo>
                          <a:lnTo>
                            <a:pt x="8129" y="5452"/>
                          </a:lnTo>
                          <a:lnTo>
                            <a:pt x="9064" y="5639"/>
                          </a:lnTo>
                          <a:lnTo>
                            <a:pt x="8713" y="5140"/>
                          </a:lnTo>
                          <a:lnTo>
                            <a:pt x="10526" y="4642"/>
                          </a:lnTo>
                          <a:lnTo>
                            <a:pt x="10526" y="5140"/>
                          </a:lnTo>
                          <a:lnTo>
                            <a:pt x="11813" y="4829"/>
                          </a:lnTo>
                          <a:lnTo>
                            <a:pt x="11111" y="4642"/>
                          </a:lnTo>
                          <a:lnTo>
                            <a:pt x="12047" y="3863"/>
                          </a:lnTo>
                          <a:lnTo>
                            <a:pt x="12047" y="4330"/>
                          </a:lnTo>
                          <a:lnTo>
                            <a:pt x="12982" y="3863"/>
                          </a:lnTo>
                          <a:lnTo>
                            <a:pt x="13626" y="3863"/>
                          </a:lnTo>
                          <a:lnTo>
                            <a:pt x="12690" y="3551"/>
                          </a:lnTo>
                          <a:lnTo>
                            <a:pt x="12982" y="3053"/>
                          </a:lnTo>
                          <a:lnTo>
                            <a:pt x="13626" y="3364"/>
                          </a:lnTo>
                          <a:lnTo>
                            <a:pt x="13626" y="3053"/>
                          </a:lnTo>
                          <a:lnTo>
                            <a:pt x="12982" y="2243"/>
                          </a:lnTo>
                          <a:lnTo>
                            <a:pt x="14211" y="2243"/>
                          </a:lnTo>
                          <a:lnTo>
                            <a:pt x="14211" y="2555"/>
                          </a:lnTo>
                          <a:lnTo>
                            <a:pt x="15088" y="2087"/>
                          </a:lnTo>
                          <a:lnTo>
                            <a:pt x="15380" y="2243"/>
                          </a:lnTo>
                          <a:lnTo>
                            <a:pt x="16023" y="1433"/>
                          </a:lnTo>
                          <a:lnTo>
                            <a:pt x="15380" y="623"/>
                          </a:lnTo>
                          <a:lnTo>
                            <a:pt x="16608" y="498"/>
                          </a:lnTo>
                          <a:lnTo>
                            <a:pt x="16959" y="0"/>
                          </a:lnTo>
                          <a:lnTo>
                            <a:pt x="16959" y="498"/>
                          </a:lnTo>
                          <a:lnTo>
                            <a:pt x="17544" y="498"/>
                          </a:lnTo>
                          <a:lnTo>
                            <a:pt x="17544" y="935"/>
                          </a:lnTo>
                          <a:lnTo>
                            <a:pt x="18129" y="1277"/>
                          </a:lnTo>
                          <a:lnTo>
                            <a:pt x="19357" y="3364"/>
                          </a:lnTo>
                          <a:lnTo>
                            <a:pt x="19942" y="4642"/>
                          </a:lnTo>
                          <a:lnTo>
                            <a:pt x="19006" y="5639"/>
                          </a:lnTo>
                          <a:lnTo>
                            <a:pt x="18129" y="5140"/>
                          </a:lnTo>
                          <a:lnTo>
                            <a:pt x="17544" y="5140"/>
                          </a:lnTo>
                          <a:lnTo>
                            <a:pt x="17544" y="5639"/>
                          </a:lnTo>
                          <a:lnTo>
                            <a:pt x="18129" y="6417"/>
                          </a:lnTo>
                          <a:lnTo>
                            <a:pt x="16959" y="7383"/>
                          </a:lnTo>
                          <a:lnTo>
                            <a:pt x="16959" y="8069"/>
                          </a:lnTo>
                          <a:lnTo>
                            <a:pt x="15088" y="11121"/>
                          </a:lnTo>
                          <a:lnTo>
                            <a:pt x="12047" y="14829"/>
                          </a:lnTo>
                          <a:lnTo>
                            <a:pt x="9064" y="19003"/>
                          </a:lnTo>
                          <a:lnTo>
                            <a:pt x="7836" y="19470"/>
                          </a:lnTo>
                          <a:lnTo>
                            <a:pt x="6316" y="19657"/>
                          </a:lnTo>
                          <a:lnTo>
                            <a:pt x="4795" y="19969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83" name="Freeform 119">
                      <a:extLst>
                        <a:ext uri="{FF2B5EF4-FFF2-40B4-BE49-F238E27FC236}">
                          <a16:creationId xmlns:a16="http://schemas.microsoft.com/office/drawing/2014/main" id="{7A3868C4-B8A1-2B83-E6EC-4C94A88AC40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07410" y="4852181"/>
                      <a:ext cx="86069" cy="218949"/>
                    </a:xfrm>
                    <a:custGeom>
                      <a:avLst/>
                      <a:gdLst>
                        <a:gd name="T0" fmla="*/ 845 w 20000"/>
                        <a:gd name="T1" fmla="*/ 0 h 20000"/>
                        <a:gd name="T2" fmla="*/ 4366 w 20000"/>
                        <a:gd name="T3" fmla="*/ 552 h 20000"/>
                        <a:gd name="T4" fmla="*/ 6620 w 20000"/>
                        <a:gd name="T5" fmla="*/ 1105 h 20000"/>
                        <a:gd name="T6" fmla="*/ 10282 w 20000"/>
                        <a:gd name="T7" fmla="*/ 4254 h 20000"/>
                        <a:gd name="T8" fmla="*/ 10282 w 20000"/>
                        <a:gd name="T9" fmla="*/ 5635 h 20000"/>
                        <a:gd name="T10" fmla="*/ 11831 w 20000"/>
                        <a:gd name="T11" fmla="*/ 5967 h 20000"/>
                        <a:gd name="T12" fmla="*/ 10282 w 20000"/>
                        <a:gd name="T13" fmla="*/ 7403 h 20000"/>
                        <a:gd name="T14" fmla="*/ 10282 w 20000"/>
                        <a:gd name="T15" fmla="*/ 10829 h 20000"/>
                        <a:gd name="T16" fmla="*/ 12394 w 20000"/>
                        <a:gd name="T17" fmla="*/ 10829 h 20000"/>
                        <a:gd name="T18" fmla="*/ 15493 w 20000"/>
                        <a:gd name="T19" fmla="*/ 11713 h 20000"/>
                        <a:gd name="T20" fmla="*/ 17606 w 20000"/>
                        <a:gd name="T21" fmla="*/ 13425 h 20000"/>
                        <a:gd name="T22" fmla="*/ 19859 w 20000"/>
                        <a:gd name="T23" fmla="*/ 13978 h 20000"/>
                        <a:gd name="T24" fmla="*/ 19014 w 20000"/>
                        <a:gd name="T25" fmla="*/ 15359 h 20000"/>
                        <a:gd name="T26" fmla="*/ 17606 w 20000"/>
                        <a:gd name="T27" fmla="*/ 17127 h 20000"/>
                        <a:gd name="T28" fmla="*/ 16056 w 20000"/>
                        <a:gd name="T29" fmla="*/ 17680 h 20000"/>
                        <a:gd name="T30" fmla="*/ 15493 w 20000"/>
                        <a:gd name="T31" fmla="*/ 17680 h 20000"/>
                        <a:gd name="T32" fmla="*/ 15493 w 20000"/>
                        <a:gd name="T33" fmla="*/ 19116 h 20000"/>
                        <a:gd name="T34" fmla="*/ 14085 w 20000"/>
                        <a:gd name="T35" fmla="*/ 19945 h 20000"/>
                        <a:gd name="T36" fmla="*/ 12394 w 20000"/>
                        <a:gd name="T37" fmla="*/ 19116 h 20000"/>
                        <a:gd name="T38" fmla="*/ 10282 w 20000"/>
                        <a:gd name="T39" fmla="*/ 17680 h 20000"/>
                        <a:gd name="T40" fmla="*/ 9577 w 20000"/>
                        <a:gd name="T41" fmla="*/ 16796 h 20000"/>
                        <a:gd name="T42" fmla="*/ 10282 w 20000"/>
                        <a:gd name="T43" fmla="*/ 15359 h 20000"/>
                        <a:gd name="T44" fmla="*/ 10282 w 20000"/>
                        <a:gd name="T45" fmla="*/ 13425 h 20000"/>
                        <a:gd name="T46" fmla="*/ 8028 w 20000"/>
                        <a:gd name="T47" fmla="*/ 13094 h 20000"/>
                        <a:gd name="T48" fmla="*/ 4366 w 20000"/>
                        <a:gd name="T49" fmla="*/ 13425 h 20000"/>
                        <a:gd name="T50" fmla="*/ 2254 w 20000"/>
                        <a:gd name="T51" fmla="*/ 11713 h 20000"/>
                        <a:gd name="T52" fmla="*/ 845 w 20000"/>
                        <a:gd name="T53" fmla="*/ 11934 h 20000"/>
                        <a:gd name="T54" fmla="*/ 0 w 20000"/>
                        <a:gd name="T55" fmla="*/ 10829 h 20000"/>
                        <a:gd name="T56" fmla="*/ 845 w 20000"/>
                        <a:gd name="T57" fmla="*/ 9669 h 20000"/>
                        <a:gd name="T58" fmla="*/ 845 w 20000"/>
                        <a:gd name="T59" fmla="*/ 8232 h 20000"/>
                        <a:gd name="T60" fmla="*/ 3803 w 20000"/>
                        <a:gd name="T61" fmla="*/ 8232 h 20000"/>
                        <a:gd name="T62" fmla="*/ 4366 w 20000"/>
                        <a:gd name="T63" fmla="*/ 8011 h 20000"/>
                        <a:gd name="T64" fmla="*/ 2254 w 20000"/>
                        <a:gd name="T65" fmla="*/ 7127 h 20000"/>
                        <a:gd name="T66" fmla="*/ 3803 w 20000"/>
                        <a:gd name="T67" fmla="*/ 6519 h 20000"/>
                        <a:gd name="T68" fmla="*/ 3803 w 20000"/>
                        <a:gd name="T69" fmla="*/ 4807 h 20000"/>
                        <a:gd name="T70" fmla="*/ 3803 w 20000"/>
                        <a:gd name="T71" fmla="*/ 3702 h 20000"/>
                        <a:gd name="T72" fmla="*/ 5775 w 20000"/>
                        <a:gd name="T73" fmla="*/ 3370 h 20000"/>
                        <a:gd name="T74" fmla="*/ 5775 w 20000"/>
                        <a:gd name="T75" fmla="*/ 2818 h 20000"/>
                        <a:gd name="T76" fmla="*/ 4366 w 20000"/>
                        <a:gd name="T77" fmla="*/ 1989 h 20000"/>
                        <a:gd name="T78" fmla="*/ 2254 w 20000"/>
                        <a:gd name="T79" fmla="*/ 1105 h 20000"/>
                        <a:gd name="T80" fmla="*/ 845 w 20000"/>
                        <a:gd name="T81" fmla="*/ 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845" y="0"/>
                          </a:moveTo>
                          <a:lnTo>
                            <a:pt x="4366" y="552"/>
                          </a:lnTo>
                          <a:lnTo>
                            <a:pt x="6620" y="1105"/>
                          </a:lnTo>
                          <a:lnTo>
                            <a:pt x="10282" y="4254"/>
                          </a:lnTo>
                          <a:lnTo>
                            <a:pt x="10282" y="5635"/>
                          </a:lnTo>
                          <a:lnTo>
                            <a:pt x="11831" y="5967"/>
                          </a:lnTo>
                          <a:lnTo>
                            <a:pt x="10282" y="7403"/>
                          </a:lnTo>
                          <a:lnTo>
                            <a:pt x="10282" y="10829"/>
                          </a:lnTo>
                          <a:lnTo>
                            <a:pt x="12394" y="10829"/>
                          </a:lnTo>
                          <a:lnTo>
                            <a:pt x="15493" y="11713"/>
                          </a:lnTo>
                          <a:lnTo>
                            <a:pt x="17606" y="13425"/>
                          </a:lnTo>
                          <a:lnTo>
                            <a:pt x="19859" y="13978"/>
                          </a:lnTo>
                          <a:lnTo>
                            <a:pt x="19014" y="15359"/>
                          </a:lnTo>
                          <a:lnTo>
                            <a:pt x="17606" y="17127"/>
                          </a:lnTo>
                          <a:lnTo>
                            <a:pt x="16056" y="17680"/>
                          </a:lnTo>
                          <a:lnTo>
                            <a:pt x="15493" y="17680"/>
                          </a:lnTo>
                          <a:lnTo>
                            <a:pt x="15493" y="19116"/>
                          </a:lnTo>
                          <a:lnTo>
                            <a:pt x="14085" y="19945"/>
                          </a:lnTo>
                          <a:lnTo>
                            <a:pt x="12394" y="19116"/>
                          </a:lnTo>
                          <a:lnTo>
                            <a:pt x="10282" y="17680"/>
                          </a:lnTo>
                          <a:lnTo>
                            <a:pt x="9577" y="16796"/>
                          </a:lnTo>
                          <a:lnTo>
                            <a:pt x="10282" y="15359"/>
                          </a:lnTo>
                          <a:lnTo>
                            <a:pt x="10282" y="13425"/>
                          </a:lnTo>
                          <a:lnTo>
                            <a:pt x="8028" y="13094"/>
                          </a:lnTo>
                          <a:lnTo>
                            <a:pt x="4366" y="13425"/>
                          </a:lnTo>
                          <a:lnTo>
                            <a:pt x="2254" y="11713"/>
                          </a:lnTo>
                          <a:lnTo>
                            <a:pt x="845" y="11934"/>
                          </a:lnTo>
                          <a:lnTo>
                            <a:pt x="0" y="10829"/>
                          </a:lnTo>
                          <a:lnTo>
                            <a:pt x="845" y="9669"/>
                          </a:lnTo>
                          <a:lnTo>
                            <a:pt x="845" y="8232"/>
                          </a:lnTo>
                          <a:lnTo>
                            <a:pt x="3803" y="8232"/>
                          </a:lnTo>
                          <a:lnTo>
                            <a:pt x="4366" y="8011"/>
                          </a:lnTo>
                          <a:lnTo>
                            <a:pt x="2254" y="7127"/>
                          </a:lnTo>
                          <a:lnTo>
                            <a:pt x="3803" y="6519"/>
                          </a:lnTo>
                          <a:lnTo>
                            <a:pt x="3803" y="4807"/>
                          </a:lnTo>
                          <a:lnTo>
                            <a:pt x="3803" y="3702"/>
                          </a:lnTo>
                          <a:lnTo>
                            <a:pt x="5775" y="3370"/>
                          </a:lnTo>
                          <a:lnTo>
                            <a:pt x="5775" y="2818"/>
                          </a:lnTo>
                          <a:lnTo>
                            <a:pt x="4366" y="1989"/>
                          </a:lnTo>
                          <a:lnTo>
                            <a:pt x="2254" y="1105"/>
                          </a:lnTo>
                          <a:lnTo>
                            <a:pt x="845" y="0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84" name="Freeform 114">
                      <a:extLst>
                        <a:ext uri="{FF2B5EF4-FFF2-40B4-BE49-F238E27FC236}">
                          <a16:creationId xmlns:a16="http://schemas.microsoft.com/office/drawing/2014/main" id="{BAE9C36C-A528-328D-8AD8-21BC276D7CF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28891" y="4888420"/>
                      <a:ext cx="291427" cy="460547"/>
                    </a:xfrm>
                    <a:custGeom>
                      <a:avLst/>
                      <a:gdLst>
                        <a:gd name="T0" fmla="*/ 10062 w 20000"/>
                        <a:gd name="T1" fmla="*/ 1076 h 20000"/>
                        <a:gd name="T2" fmla="*/ 11180 w 20000"/>
                        <a:gd name="T3" fmla="*/ 1076 h 20000"/>
                        <a:gd name="T4" fmla="*/ 12671 w 20000"/>
                        <a:gd name="T5" fmla="*/ 1234 h 20000"/>
                        <a:gd name="T6" fmla="*/ 13954 w 20000"/>
                        <a:gd name="T7" fmla="*/ 1234 h 20000"/>
                        <a:gd name="T8" fmla="*/ 15031 w 20000"/>
                        <a:gd name="T9" fmla="*/ 814 h 20000"/>
                        <a:gd name="T10" fmla="*/ 15652 w 20000"/>
                        <a:gd name="T11" fmla="*/ 1076 h 20000"/>
                        <a:gd name="T12" fmla="*/ 17184 w 20000"/>
                        <a:gd name="T13" fmla="*/ 682 h 20000"/>
                        <a:gd name="T14" fmla="*/ 19130 w 20000"/>
                        <a:gd name="T15" fmla="*/ 0 h 20000"/>
                        <a:gd name="T16" fmla="*/ 19130 w 20000"/>
                        <a:gd name="T17" fmla="*/ 1076 h 20000"/>
                        <a:gd name="T18" fmla="*/ 19130 w 20000"/>
                        <a:gd name="T19" fmla="*/ 2310 h 20000"/>
                        <a:gd name="T20" fmla="*/ 19130 w 20000"/>
                        <a:gd name="T21" fmla="*/ 2992 h 20000"/>
                        <a:gd name="T22" fmla="*/ 19545 w 20000"/>
                        <a:gd name="T23" fmla="*/ 4619 h 20000"/>
                        <a:gd name="T24" fmla="*/ 19545 w 20000"/>
                        <a:gd name="T25" fmla="*/ 5171 h 20000"/>
                        <a:gd name="T26" fmla="*/ 19545 w 20000"/>
                        <a:gd name="T27" fmla="*/ 5696 h 20000"/>
                        <a:gd name="T28" fmla="*/ 18012 w 20000"/>
                        <a:gd name="T29" fmla="*/ 6772 h 20000"/>
                        <a:gd name="T30" fmla="*/ 17350 w 20000"/>
                        <a:gd name="T31" fmla="*/ 7192 h 20000"/>
                        <a:gd name="T32" fmla="*/ 16108 w 20000"/>
                        <a:gd name="T33" fmla="*/ 7874 h 20000"/>
                        <a:gd name="T34" fmla="*/ 12671 w 20000"/>
                        <a:gd name="T35" fmla="*/ 8688 h 20000"/>
                        <a:gd name="T36" fmla="*/ 12257 w 20000"/>
                        <a:gd name="T37" fmla="*/ 9239 h 20000"/>
                        <a:gd name="T38" fmla="*/ 10062 w 20000"/>
                        <a:gd name="T39" fmla="*/ 10315 h 20000"/>
                        <a:gd name="T40" fmla="*/ 8157 w 20000"/>
                        <a:gd name="T41" fmla="*/ 11811 h 20000"/>
                        <a:gd name="T42" fmla="*/ 8820 w 20000"/>
                        <a:gd name="T43" fmla="*/ 13307 h 20000"/>
                        <a:gd name="T44" fmla="*/ 9027 w 20000"/>
                        <a:gd name="T45" fmla="*/ 13990 h 20000"/>
                        <a:gd name="T46" fmla="*/ 9482 w 20000"/>
                        <a:gd name="T47" fmla="*/ 15092 h 20000"/>
                        <a:gd name="T48" fmla="*/ 8820 w 20000"/>
                        <a:gd name="T49" fmla="*/ 16430 h 20000"/>
                        <a:gd name="T50" fmla="*/ 9482 w 20000"/>
                        <a:gd name="T51" fmla="*/ 16588 h 20000"/>
                        <a:gd name="T52" fmla="*/ 5590 w 20000"/>
                        <a:gd name="T53" fmla="*/ 17769 h 20000"/>
                        <a:gd name="T54" fmla="*/ 4306 w 20000"/>
                        <a:gd name="T55" fmla="*/ 18346 h 20000"/>
                        <a:gd name="T56" fmla="*/ 3892 w 20000"/>
                        <a:gd name="T57" fmla="*/ 19003 h 20000"/>
                        <a:gd name="T58" fmla="*/ 4306 w 20000"/>
                        <a:gd name="T59" fmla="*/ 19003 h 20000"/>
                        <a:gd name="T60" fmla="*/ 3644 w 20000"/>
                        <a:gd name="T61" fmla="*/ 19974 h 20000"/>
                        <a:gd name="T62" fmla="*/ 3230 w 20000"/>
                        <a:gd name="T63" fmla="*/ 19003 h 20000"/>
                        <a:gd name="T64" fmla="*/ 2816 w 20000"/>
                        <a:gd name="T65" fmla="*/ 18346 h 20000"/>
                        <a:gd name="T66" fmla="*/ 2816 w 20000"/>
                        <a:gd name="T67" fmla="*/ 16588 h 20000"/>
                        <a:gd name="T68" fmla="*/ 2567 w 20000"/>
                        <a:gd name="T69" fmla="*/ 15092 h 20000"/>
                        <a:gd name="T70" fmla="*/ 1946 w 20000"/>
                        <a:gd name="T71" fmla="*/ 14278 h 20000"/>
                        <a:gd name="T72" fmla="*/ 4306 w 20000"/>
                        <a:gd name="T73" fmla="*/ 12625 h 20000"/>
                        <a:gd name="T74" fmla="*/ 4513 w 20000"/>
                        <a:gd name="T75" fmla="*/ 11811 h 20000"/>
                        <a:gd name="T76" fmla="*/ 4928 w 20000"/>
                        <a:gd name="T77" fmla="*/ 10735 h 20000"/>
                        <a:gd name="T78" fmla="*/ 4928 w 20000"/>
                        <a:gd name="T79" fmla="*/ 9764 h 20000"/>
                        <a:gd name="T80" fmla="*/ 4928 w 20000"/>
                        <a:gd name="T81" fmla="*/ 9659 h 20000"/>
                        <a:gd name="T82" fmla="*/ 5342 w 20000"/>
                        <a:gd name="T83" fmla="*/ 9239 h 20000"/>
                        <a:gd name="T84" fmla="*/ 5342 w 20000"/>
                        <a:gd name="T85" fmla="*/ 7874 h 20000"/>
                        <a:gd name="T86" fmla="*/ 4928 w 20000"/>
                        <a:gd name="T87" fmla="*/ 6929 h 20000"/>
                        <a:gd name="T88" fmla="*/ 3230 w 20000"/>
                        <a:gd name="T89" fmla="*/ 6772 h 20000"/>
                        <a:gd name="T90" fmla="*/ 2153 w 20000"/>
                        <a:gd name="T91" fmla="*/ 6378 h 20000"/>
                        <a:gd name="T92" fmla="*/ 414 w 20000"/>
                        <a:gd name="T93" fmla="*/ 6115 h 20000"/>
                        <a:gd name="T94" fmla="*/ 0 w 20000"/>
                        <a:gd name="T95" fmla="*/ 5171 h 20000"/>
                        <a:gd name="T96" fmla="*/ 6004 w 20000"/>
                        <a:gd name="T97" fmla="*/ 3937 h 20000"/>
                        <a:gd name="T98" fmla="*/ 7702 w 20000"/>
                        <a:gd name="T99" fmla="*/ 4619 h 20000"/>
                        <a:gd name="T100" fmla="*/ 8364 w 20000"/>
                        <a:gd name="T101" fmla="*/ 5696 h 20000"/>
                        <a:gd name="T102" fmla="*/ 8364 w 20000"/>
                        <a:gd name="T103" fmla="*/ 6772 h 20000"/>
                        <a:gd name="T104" fmla="*/ 9482 w 20000"/>
                        <a:gd name="T105" fmla="*/ 7874 h 20000"/>
                        <a:gd name="T106" fmla="*/ 9896 w 20000"/>
                        <a:gd name="T107" fmla="*/ 6772 h 20000"/>
                        <a:gd name="T108" fmla="*/ 10518 w 20000"/>
                        <a:gd name="T109" fmla="*/ 6509 h 20000"/>
                        <a:gd name="T110" fmla="*/ 11180 w 20000"/>
                        <a:gd name="T111" fmla="*/ 5039 h 20000"/>
                        <a:gd name="T112" fmla="*/ 9896 w 20000"/>
                        <a:gd name="T113" fmla="*/ 3937 h 20000"/>
                        <a:gd name="T114" fmla="*/ 8364 w 20000"/>
                        <a:gd name="T115" fmla="*/ 3543 h 20000"/>
                        <a:gd name="T116" fmla="*/ 8820 w 20000"/>
                        <a:gd name="T117" fmla="*/ 1234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8820" y="1234"/>
                          </a:moveTo>
                          <a:lnTo>
                            <a:pt x="10062" y="1076"/>
                          </a:lnTo>
                          <a:lnTo>
                            <a:pt x="10518" y="1234"/>
                          </a:lnTo>
                          <a:lnTo>
                            <a:pt x="11180" y="1076"/>
                          </a:lnTo>
                          <a:lnTo>
                            <a:pt x="11843" y="1234"/>
                          </a:lnTo>
                          <a:lnTo>
                            <a:pt x="12671" y="1234"/>
                          </a:lnTo>
                          <a:lnTo>
                            <a:pt x="12878" y="1234"/>
                          </a:lnTo>
                          <a:lnTo>
                            <a:pt x="13954" y="1234"/>
                          </a:lnTo>
                          <a:lnTo>
                            <a:pt x="14576" y="1076"/>
                          </a:lnTo>
                          <a:lnTo>
                            <a:pt x="15031" y="814"/>
                          </a:lnTo>
                          <a:lnTo>
                            <a:pt x="15652" y="814"/>
                          </a:lnTo>
                          <a:lnTo>
                            <a:pt x="15652" y="1076"/>
                          </a:lnTo>
                          <a:lnTo>
                            <a:pt x="16315" y="814"/>
                          </a:lnTo>
                          <a:lnTo>
                            <a:pt x="17184" y="682"/>
                          </a:lnTo>
                          <a:lnTo>
                            <a:pt x="18468" y="420"/>
                          </a:lnTo>
                          <a:lnTo>
                            <a:pt x="19130" y="0"/>
                          </a:lnTo>
                          <a:lnTo>
                            <a:pt x="19545" y="420"/>
                          </a:lnTo>
                          <a:lnTo>
                            <a:pt x="19130" y="1076"/>
                          </a:lnTo>
                          <a:lnTo>
                            <a:pt x="19130" y="1785"/>
                          </a:lnTo>
                          <a:lnTo>
                            <a:pt x="19130" y="2310"/>
                          </a:lnTo>
                          <a:lnTo>
                            <a:pt x="19545" y="2861"/>
                          </a:lnTo>
                          <a:lnTo>
                            <a:pt x="19130" y="2992"/>
                          </a:lnTo>
                          <a:lnTo>
                            <a:pt x="19545" y="3543"/>
                          </a:lnTo>
                          <a:lnTo>
                            <a:pt x="19545" y="4619"/>
                          </a:lnTo>
                          <a:lnTo>
                            <a:pt x="19959" y="4777"/>
                          </a:lnTo>
                          <a:lnTo>
                            <a:pt x="19545" y="5171"/>
                          </a:lnTo>
                          <a:lnTo>
                            <a:pt x="19130" y="5433"/>
                          </a:lnTo>
                          <a:lnTo>
                            <a:pt x="19545" y="5696"/>
                          </a:lnTo>
                          <a:lnTo>
                            <a:pt x="18882" y="6115"/>
                          </a:lnTo>
                          <a:lnTo>
                            <a:pt x="18012" y="6772"/>
                          </a:lnTo>
                          <a:lnTo>
                            <a:pt x="17847" y="6929"/>
                          </a:lnTo>
                          <a:lnTo>
                            <a:pt x="17350" y="7192"/>
                          </a:lnTo>
                          <a:lnTo>
                            <a:pt x="16315" y="7480"/>
                          </a:lnTo>
                          <a:lnTo>
                            <a:pt x="16108" y="7874"/>
                          </a:lnTo>
                          <a:lnTo>
                            <a:pt x="13954" y="8268"/>
                          </a:lnTo>
                          <a:lnTo>
                            <a:pt x="12671" y="8688"/>
                          </a:lnTo>
                          <a:lnTo>
                            <a:pt x="12257" y="8976"/>
                          </a:lnTo>
                          <a:lnTo>
                            <a:pt x="12257" y="9239"/>
                          </a:lnTo>
                          <a:lnTo>
                            <a:pt x="11180" y="9764"/>
                          </a:lnTo>
                          <a:lnTo>
                            <a:pt x="10062" y="10315"/>
                          </a:lnTo>
                          <a:lnTo>
                            <a:pt x="8364" y="11391"/>
                          </a:lnTo>
                          <a:lnTo>
                            <a:pt x="8157" y="11811"/>
                          </a:lnTo>
                          <a:lnTo>
                            <a:pt x="8364" y="12493"/>
                          </a:lnTo>
                          <a:lnTo>
                            <a:pt x="8820" y="13307"/>
                          </a:lnTo>
                          <a:lnTo>
                            <a:pt x="9027" y="14278"/>
                          </a:lnTo>
                          <a:lnTo>
                            <a:pt x="9027" y="13990"/>
                          </a:lnTo>
                          <a:lnTo>
                            <a:pt x="9482" y="14278"/>
                          </a:lnTo>
                          <a:lnTo>
                            <a:pt x="9482" y="15092"/>
                          </a:lnTo>
                          <a:lnTo>
                            <a:pt x="9027" y="15459"/>
                          </a:lnTo>
                          <a:lnTo>
                            <a:pt x="8820" y="16430"/>
                          </a:lnTo>
                          <a:lnTo>
                            <a:pt x="9027" y="16168"/>
                          </a:lnTo>
                          <a:lnTo>
                            <a:pt x="9482" y="16588"/>
                          </a:lnTo>
                          <a:lnTo>
                            <a:pt x="8364" y="17113"/>
                          </a:lnTo>
                          <a:lnTo>
                            <a:pt x="5590" y="17769"/>
                          </a:lnTo>
                          <a:lnTo>
                            <a:pt x="4928" y="17927"/>
                          </a:lnTo>
                          <a:lnTo>
                            <a:pt x="4306" y="18346"/>
                          </a:lnTo>
                          <a:lnTo>
                            <a:pt x="3644" y="18609"/>
                          </a:lnTo>
                          <a:lnTo>
                            <a:pt x="3892" y="19003"/>
                          </a:lnTo>
                          <a:lnTo>
                            <a:pt x="4306" y="18871"/>
                          </a:lnTo>
                          <a:lnTo>
                            <a:pt x="4306" y="19003"/>
                          </a:lnTo>
                          <a:lnTo>
                            <a:pt x="4306" y="19974"/>
                          </a:lnTo>
                          <a:lnTo>
                            <a:pt x="3644" y="19974"/>
                          </a:lnTo>
                          <a:lnTo>
                            <a:pt x="2816" y="19685"/>
                          </a:lnTo>
                          <a:lnTo>
                            <a:pt x="3230" y="19003"/>
                          </a:lnTo>
                          <a:lnTo>
                            <a:pt x="2816" y="18609"/>
                          </a:lnTo>
                          <a:lnTo>
                            <a:pt x="2816" y="18346"/>
                          </a:lnTo>
                          <a:lnTo>
                            <a:pt x="2816" y="17507"/>
                          </a:lnTo>
                          <a:lnTo>
                            <a:pt x="2816" y="16588"/>
                          </a:lnTo>
                          <a:lnTo>
                            <a:pt x="2153" y="15459"/>
                          </a:lnTo>
                          <a:lnTo>
                            <a:pt x="2567" y="15092"/>
                          </a:lnTo>
                          <a:lnTo>
                            <a:pt x="2153" y="14934"/>
                          </a:lnTo>
                          <a:lnTo>
                            <a:pt x="1946" y="14278"/>
                          </a:lnTo>
                          <a:lnTo>
                            <a:pt x="3892" y="13176"/>
                          </a:lnTo>
                          <a:lnTo>
                            <a:pt x="4306" y="12625"/>
                          </a:lnTo>
                          <a:lnTo>
                            <a:pt x="4306" y="12231"/>
                          </a:lnTo>
                          <a:lnTo>
                            <a:pt x="4513" y="11811"/>
                          </a:lnTo>
                          <a:lnTo>
                            <a:pt x="5342" y="11129"/>
                          </a:lnTo>
                          <a:lnTo>
                            <a:pt x="4928" y="10735"/>
                          </a:lnTo>
                          <a:lnTo>
                            <a:pt x="4928" y="10315"/>
                          </a:lnTo>
                          <a:lnTo>
                            <a:pt x="4928" y="9764"/>
                          </a:lnTo>
                          <a:lnTo>
                            <a:pt x="5342" y="9764"/>
                          </a:lnTo>
                          <a:lnTo>
                            <a:pt x="4928" y="9659"/>
                          </a:lnTo>
                          <a:lnTo>
                            <a:pt x="5342" y="9396"/>
                          </a:lnTo>
                          <a:lnTo>
                            <a:pt x="5342" y="9239"/>
                          </a:lnTo>
                          <a:lnTo>
                            <a:pt x="5342" y="8556"/>
                          </a:lnTo>
                          <a:lnTo>
                            <a:pt x="5342" y="7874"/>
                          </a:lnTo>
                          <a:lnTo>
                            <a:pt x="4928" y="7192"/>
                          </a:lnTo>
                          <a:lnTo>
                            <a:pt x="4928" y="6929"/>
                          </a:lnTo>
                          <a:lnTo>
                            <a:pt x="3644" y="6929"/>
                          </a:lnTo>
                          <a:lnTo>
                            <a:pt x="3230" y="6772"/>
                          </a:lnTo>
                          <a:lnTo>
                            <a:pt x="2567" y="6509"/>
                          </a:lnTo>
                          <a:lnTo>
                            <a:pt x="2153" y="6378"/>
                          </a:lnTo>
                          <a:lnTo>
                            <a:pt x="870" y="6509"/>
                          </a:lnTo>
                          <a:lnTo>
                            <a:pt x="414" y="6115"/>
                          </a:lnTo>
                          <a:lnTo>
                            <a:pt x="414" y="5696"/>
                          </a:lnTo>
                          <a:lnTo>
                            <a:pt x="0" y="5171"/>
                          </a:lnTo>
                          <a:lnTo>
                            <a:pt x="5590" y="4068"/>
                          </a:lnTo>
                          <a:lnTo>
                            <a:pt x="6004" y="3937"/>
                          </a:lnTo>
                          <a:lnTo>
                            <a:pt x="6667" y="4777"/>
                          </a:lnTo>
                          <a:lnTo>
                            <a:pt x="7702" y="4619"/>
                          </a:lnTo>
                          <a:lnTo>
                            <a:pt x="8364" y="4777"/>
                          </a:lnTo>
                          <a:lnTo>
                            <a:pt x="8364" y="5696"/>
                          </a:lnTo>
                          <a:lnTo>
                            <a:pt x="8157" y="6378"/>
                          </a:lnTo>
                          <a:lnTo>
                            <a:pt x="8364" y="6772"/>
                          </a:lnTo>
                          <a:lnTo>
                            <a:pt x="9027" y="7480"/>
                          </a:lnTo>
                          <a:lnTo>
                            <a:pt x="9482" y="7874"/>
                          </a:lnTo>
                          <a:lnTo>
                            <a:pt x="9896" y="7480"/>
                          </a:lnTo>
                          <a:lnTo>
                            <a:pt x="9896" y="6772"/>
                          </a:lnTo>
                          <a:lnTo>
                            <a:pt x="10062" y="6772"/>
                          </a:lnTo>
                          <a:lnTo>
                            <a:pt x="10518" y="6509"/>
                          </a:lnTo>
                          <a:lnTo>
                            <a:pt x="10932" y="5696"/>
                          </a:lnTo>
                          <a:lnTo>
                            <a:pt x="11180" y="5039"/>
                          </a:lnTo>
                          <a:lnTo>
                            <a:pt x="10518" y="4777"/>
                          </a:lnTo>
                          <a:lnTo>
                            <a:pt x="9896" y="3937"/>
                          </a:lnTo>
                          <a:lnTo>
                            <a:pt x="9027" y="3543"/>
                          </a:lnTo>
                          <a:lnTo>
                            <a:pt x="8364" y="3543"/>
                          </a:lnTo>
                          <a:lnTo>
                            <a:pt x="8364" y="1890"/>
                          </a:lnTo>
                          <a:lnTo>
                            <a:pt x="8820" y="1234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85" name="Freeform 113">
                      <a:extLst>
                        <a:ext uri="{FF2B5EF4-FFF2-40B4-BE49-F238E27FC236}">
                          <a16:creationId xmlns:a16="http://schemas.microsoft.com/office/drawing/2014/main" id="{BC7F434C-F809-5D76-802A-F2900F29AC8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41164" y="5060559"/>
                      <a:ext cx="357868" cy="341257"/>
                    </a:xfrm>
                    <a:custGeom>
                      <a:avLst/>
                      <a:gdLst>
                        <a:gd name="T0" fmla="*/ 17162 w 20000"/>
                        <a:gd name="T1" fmla="*/ 1062 h 20000"/>
                        <a:gd name="T2" fmla="*/ 18378 w 20000"/>
                        <a:gd name="T3" fmla="*/ 708 h 20000"/>
                        <a:gd name="T4" fmla="*/ 18581 w 20000"/>
                        <a:gd name="T5" fmla="*/ 708 h 20000"/>
                        <a:gd name="T6" fmla="*/ 19426 w 20000"/>
                        <a:gd name="T7" fmla="*/ 1062 h 20000"/>
                        <a:gd name="T8" fmla="*/ 19966 w 20000"/>
                        <a:gd name="T9" fmla="*/ 1451 h 20000"/>
                        <a:gd name="T10" fmla="*/ 19426 w 20000"/>
                        <a:gd name="T11" fmla="*/ 1451 h 20000"/>
                        <a:gd name="T12" fmla="*/ 18919 w 20000"/>
                        <a:gd name="T13" fmla="*/ 1628 h 20000"/>
                        <a:gd name="T14" fmla="*/ 18581 w 20000"/>
                        <a:gd name="T15" fmla="*/ 1628 h 20000"/>
                        <a:gd name="T16" fmla="*/ 17500 w 20000"/>
                        <a:gd name="T17" fmla="*/ 2372 h 20000"/>
                        <a:gd name="T18" fmla="*/ 16993 w 20000"/>
                        <a:gd name="T19" fmla="*/ 1628 h 20000"/>
                        <a:gd name="T20" fmla="*/ 15777 w 20000"/>
                        <a:gd name="T21" fmla="*/ 2018 h 20000"/>
                        <a:gd name="T22" fmla="*/ 13818 w 20000"/>
                        <a:gd name="T23" fmla="*/ 2372 h 20000"/>
                        <a:gd name="T24" fmla="*/ 13480 w 20000"/>
                        <a:gd name="T25" fmla="*/ 8212 h 20000"/>
                        <a:gd name="T26" fmla="*/ 12095 w 20000"/>
                        <a:gd name="T27" fmla="*/ 8212 h 20000"/>
                        <a:gd name="T28" fmla="*/ 11892 w 20000"/>
                        <a:gd name="T29" fmla="*/ 12991 h 20000"/>
                        <a:gd name="T30" fmla="*/ 11554 w 20000"/>
                        <a:gd name="T31" fmla="*/ 19221 h 20000"/>
                        <a:gd name="T32" fmla="*/ 11047 w 20000"/>
                        <a:gd name="T33" fmla="*/ 19221 h 20000"/>
                        <a:gd name="T34" fmla="*/ 10304 w 20000"/>
                        <a:gd name="T35" fmla="*/ 19752 h 20000"/>
                        <a:gd name="T36" fmla="*/ 10169 w 20000"/>
                        <a:gd name="T37" fmla="*/ 19965 h 20000"/>
                        <a:gd name="T38" fmla="*/ 9628 w 20000"/>
                        <a:gd name="T39" fmla="*/ 19752 h 20000"/>
                        <a:gd name="T40" fmla="*/ 8919 w 20000"/>
                        <a:gd name="T41" fmla="*/ 19752 h 20000"/>
                        <a:gd name="T42" fmla="*/ 8412 w 20000"/>
                        <a:gd name="T43" fmla="*/ 19752 h 20000"/>
                        <a:gd name="T44" fmla="*/ 7534 w 20000"/>
                        <a:gd name="T45" fmla="*/ 19398 h 20000"/>
                        <a:gd name="T46" fmla="*/ 7534 w 20000"/>
                        <a:gd name="T47" fmla="*/ 18478 h 20000"/>
                        <a:gd name="T48" fmla="*/ 7399 w 20000"/>
                        <a:gd name="T49" fmla="*/ 18478 h 20000"/>
                        <a:gd name="T50" fmla="*/ 6993 w 20000"/>
                        <a:gd name="T51" fmla="*/ 18478 h 20000"/>
                        <a:gd name="T52" fmla="*/ 6655 w 20000"/>
                        <a:gd name="T53" fmla="*/ 19221 h 20000"/>
                        <a:gd name="T54" fmla="*/ 6486 w 20000"/>
                        <a:gd name="T55" fmla="*/ 19398 h 20000"/>
                        <a:gd name="T56" fmla="*/ 5270 w 20000"/>
                        <a:gd name="T57" fmla="*/ 18301 h 20000"/>
                        <a:gd name="T58" fmla="*/ 4730 w 20000"/>
                        <a:gd name="T59" fmla="*/ 16850 h 20000"/>
                        <a:gd name="T60" fmla="*/ 4730 w 20000"/>
                        <a:gd name="T61" fmla="*/ 16106 h 20000"/>
                        <a:gd name="T62" fmla="*/ 4561 w 20000"/>
                        <a:gd name="T63" fmla="*/ 15540 h 20000"/>
                        <a:gd name="T64" fmla="*/ 4223 w 20000"/>
                        <a:gd name="T65" fmla="*/ 13522 h 20000"/>
                        <a:gd name="T66" fmla="*/ 3885 w 20000"/>
                        <a:gd name="T67" fmla="*/ 12637 h 20000"/>
                        <a:gd name="T68" fmla="*/ 3682 w 20000"/>
                        <a:gd name="T69" fmla="*/ 11150 h 20000"/>
                        <a:gd name="T70" fmla="*/ 3682 w 20000"/>
                        <a:gd name="T71" fmla="*/ 10053 h 20000"/>
                        <a:gd name="T72" fmla="*/ 3682 w 20000"/>
                        <a:gd name="T73" fmla="*/ 9168 h 20000"/>
                        <a:gd name="T74" fmla="*/ 2973 w 20000"/>
                        <a:gd name="T75" fmla="*/ 8212 h 20000"/>
                        <a:gd name="T76" fmla="*/ 1959 w 20000"/>
                        <a:gd name="T77" fmla="*/ 5487 h 20000"/>
                        <a:gd name="T78" fmla="*/ 912 w 20000"/>
                        <a:gd name="T79" fmla="*/ 3469 h 20000"/>
                        <a:gd name="T80" fmla="*/ 541 w 20000"/>
                        <a:gd name="T81" fmla="*/ 2549 h 20000"/>
                        <a:gd name="T82" fmla="*/ 0 w 20000"/>
                        <a:gd name="T83" fmla="*/ 1451 h 20000"/>
                        <a:gd name="T84" fmla="*/ 0 w 20000"/>
                        <a:gd name="T85" fmla="*/ 496 h 20000"/>
                        <a:gd name="T86" fmla="*/ 203 w 20000"/>
                        <a:gd name="T87" fmla="*/ 496 h 20000"/>
                        <a:gd name="T88" fmla="*/ 912 w 20000"/>
                        <a:gd name="T89" fmla="*/ 496 h 20000"/>
                        <a:gd name="T90" fmla="*/ 1047 w 20000"/>
                        <a:gd name="T91" fmla="*/ 496 h 20000"/>
                        <a:gd name="T92" fmla="*/ 1959 w 20000"/>
                        <a:gd name="T93" fmla="*/ 0 h 20000"/>
                        <a:gd name="T94" fmla="*/ 2432 w 20000"/>
                        <a:gd name="T95" fmla="*/ 142 h 20000"/>
                        <a:gd name="T96" fmla="*/ 3345 w 20000"/>
                        <a:gd name="T97" fmla="*/ 708 h 20000"/>
                        <a:gd name="T98" fmla="*/ 3682 w 20000"/>
                        <a:gd name="T99" fmla="*/ 708 h 20000"/>
                        <a:gd name="T100" fmla="*/ 9628 w 20000"/>
                        <a:gd name="T101" fmla="*/ 496 h 20000"/>
                        <a:gd name="T102" fmla="*/ 9831 w 20000"/>
                        <a:gd name="T103" fmla="*/ 1062 h 20000"/>
                        <a:gd name="T104" fmla="*/ 10304 w 20000"/>
                        <a:gd name="T105" fmla="*/ 1451 h 20000"/>
                        <a:gd name="T106" fmla="*/ 12432 w 20000"/>
                        <a:gd name="T107" fmla="*/ 1628 h 20000"/>
                        <a:gd name="T108" fmla="*/ 13311 w 20000"/>
                        <a:gd name="T109" fmla="*/ 1628 h 20000"/>
                        <a:gd name="T110" fmla="*/ 13818 w 20000"/>
                        <a:gd name="T111" fmla="*/ 1628 h 20000"/>
                        <a:gd name="T112" fmla="*/ 14358 w 20000"/>
                        <a:gd name="T113" fmla="*/ 1628 h 20000"/>
                        <a:gd name="T114" fmla="*/ 17162 w 20000"/>
                        <a:gd name="T115" fmla="*/ 1062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7162" y="1062"/>
                          </a:moveTo>
                          <a:lnTo>
                            <a:pt x="18378" y="708"/>
                          </a:lnTo>
                          <a:lnTo>
                            <a:pt x="18581" y="708"/>
                          </a:lnTo>
                          <a:lnTo>
                            <a:pt x="19426" y="1062"/>
                          </a:lnTo>
                          <a:lnTo>
                            <a:pt x="19966" y="1451"/>
                          </a:lnTo>
                          <a:lnTo>
                            <a:pt x="19426" y="1451"/>
                          </a:lnTo>
                          <a:lnTo>
                            <a:pt x="18919" y="1628"/>
                          </a:lnTo>
                          <a:lnTo>
                            <a:pt x="18581" y="1628"/>
                          </a:lnTo>
                          <a:lnTo>
                            <a:pt x="17500" y="2372"/>
                          </a:lnTo>
                          <a:lnTo>
                            <a:pt x="16993" y="1628"/>
                          </a:lnTo>
                          <a:lnTo>
                            <a:pt x="15777" y="2018"/>
                          </a:lnTo>
                          <a:lnTo>
                            <a:pt x="13818" y="2372"/>
                          </a:lnTo>
                          <a:lnTo>
                            <a:pt x="13480" y="8212"/>
                          </a:lnTo>
                          <a:lnTo>
                            <a:pt x="12095" y="8212"/>
                          </a:lnTo>
                          <a:lnTo>
                            <a:pt x="11892" y="12991"/>
                          </a:lnTo>
                          <a:lnTo>
                            <a:pt x="11554" y="19221"/>
                          </a:lnTo>
                          <a:lnTo>
                            <a:pt x="11047" y="19221"/>
                          </a:lnTo>
                          <a:lnTo>
                            <a:pt x="10304" y="19752"/>
                          </a:lnTo>
                          <a:lnTo>
                            <a:pt x="10169" y="19965"/>
                          </a:lnTo>
                          <a:lnTo>
                            <a:pt x="9628" y="19752"/>
                          </a:lnTo>
                          <a:lnTo>
                            <a:pt x="8919" y="19752"/>
                          </a:lnTo>
                          <a:lnTo>
                            <a:pt x="8412" y="19752"/>
                          </a:lnTo>
                          <a:lnTo>
                            <a:pt x="7534" y="19398"/>
                          </a:lnTo>
                          <a:lnTo>
                            <a:pt x="7534" y="18478"/>
                          </a:lnTo>
                          <a:lnTo>
                            <a:pt x="7399" y="18478"/>
                          </a:lnTo>
                          <a:lnTo>
                            <a:pt x="6993" y="18478"/>
                          </a:lnTo>
                          <a:lnTo>
                            <a:pt x="6655" y="19221"/>
                          </a:lnTo>
                          <a:lnTo>
                            <a:pt x="6486" y="19398"/>
                          </a:lnTo>
                          <a:lnTo>
                            <a:pt x="5270" y="18301"/>
                          </a:lnTo>
                          <a:lnTo>
                            <a:pt x="4730" y="16850"/>
                          </a:lnTo>
                          <a:lnTo>
                            <a:pt x="4730" y="16106"/>
                          </a:lnTo>
                          <a:lnTo>
                            <a:pt x="4561" y="15540"/>
                          </a:lnTo>
                          <a:lnTo>
                            <a:pt x="4223" y="13522"/>
                          </a:lnTo>
                          <a:lnTo>
                            <a:pt x="3885" y="12637"/>
                          </a:lnTo>
                          <a:lnTo>
                            <a:pt x="3682" y="11150"/>
                          </a:lnTo>
                          <a:lnTo>
                            <a:pt x="3682" y="10053"/>
                          </a:lnTo>
                          <a:lnTo>
                            <a:pt x="3682" y="9168"/>
                          </a:lnTo>
                          <a:lnTo>
                            <a:pt x="2973" y="8212"/>
                          </a:lnTo>
                          <a:lnTo>
                            <a:pt x="1959" y="5487"/>
                          </a:lnTo>
                          <a:lnTo>
                            <a:pt x="912" y="3469"/>
                          </a:lnTo>
                          <a:lnTo>
                            <a:pt x="541" y="2549"/>
                          </a:lnTo>
                          <a:lnTo>
                            <a:pt x="0" y="1451"/>
                          </a:lnTo>
                          <a:lnTo>
                            <a:pt x="0" y="496"/>
                          </a:lnTo>
                          <a:lnTo>
                            <a:pt x="203" y="496"/>
                          </a:lnTo>
                          <a:lnTo>
                            <a:pt x="912" y="496"/>
                          </a:lnTo>
                          <a:lnTo>
                            <a:pt x="1047" y="496"/>
                          </a:lnTo>
                          <a:lnTo>
                            <a:pt x="1959" y="0"/>
                          </a:lnTo>
                          <a:lnTo>
                            <a:pt x="2432" y="142"/>
                          </a:lnTo>
                          <a:lnTo>
                            <a:pt x="3345" y="708"/>
                          </a:lnTo>
                          <a:lnTo>
                            <a:pt x="3682" y="708"/>
                          </a:lnTo>
                          <a:lnTo>
                            <a:pt x="9628" y="496"/>
                          </a:lnTo>
                          <a:lnTo>
                            <a:pt x="9831" y="1062"/>
                          </a:lnTo>
                          <a:lnTo>
                            <a:pt x="10304" y="1451"/>
                          </a:lnTo>
                          <a:lnTo>
                            <a:pt x="12432" y="1628"/>
                          </a:lnTo>
                          <a:lnTo>
                            <a:pt x="13311" y="1628"/>
                          </a:lnTo>
                          <a:lnTo>
                            <a:pt x="13818" y="1628"/>
                          </a:lnTo>
                          <a:lnTo>
                            <a:pt x="14358" y="1628"/>
                          </a:lnTo>
                          <a:lnTo>
                            <a:pt x="17162" y="1062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86" name="Freeform 111">
                      <a:extLst>
                        <a:ext uri="{FF2B5EF4-FFF2-40B4-BE49-F238E27FC236}">
                          <a16:creationId xmlns:a16="http://schemas.microsoft.com/office/drawing/2014/main" id="{6B9ABECA-C9C4-BF40-923B-DD852C20B7F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04097" y="4219496"/>
                      <a:ext cx="320118" cy="262738"/>
                    </a:xfrm>
                    <a:custGeom>
                      <a:avLst/>
                      <a:gdLst>
                        <a:gd name="T0" fmla="*/ 18601 w 20000"/>
                        <a:gd name="T1" fmla="*/ 1193 h 20000"/>
                        <a:gd name="T2" fmla="*/ 18979 w 20000"/>
                        <a:gd name="T3" fmla="*/ 3073 h 20000"/>
                        <a:gd name="T4" fmla="*/ 19962 w 20000"/>
                        <a:gd name="T5" fmla="*/ 4771 h 20000"/>
                        <a:gd name="T6" fmla="*/ 18601 w 20000"/>
                        <a:gd name="T7" fmla="*/ 5459 h 20000"/>
                        <a:gd name="T8" fmla="*/ 18034 w 20000"/>
                        <a:gd name="T9" fmla="*/ 7385 h 20000"/>
                        <a:gd name="T10" fmla="*/ 17618 w 20000"/>
                        <a:gd name="T11" fmla="*/ 8991 h 20000"/>
                        <a:gd name="T12" fmla="*/ 16635 w 20000"/>
                        <a:gd name="T13" fmla="*/ 10413 h 20000"/>
                        <a:gd name="T14" fmla="*/ 15085 w 20000"/>
                        <a:gd name="T15" fmla="*/ 13486 h 20000"/>
                        <a:gd name="T16" fmla="*/ 15085 w 20000"/>
                        <a:gd name="T17" fmla="*/ 14220 h 20000"/>
                        <a:gd name="T18" fmla="*/ 13913 w 20000"/>
                        <a:gd name="T19" fmla="*/ 14954 h 20000"/>
                        <a:gd name="T20" fmla="*/ 13308 w 20000"/>
                        <a:gd name="T21" fmla="*/ 14037 h 20000"/>
                        <a:gd name="T22" fmla="*/ 12325 w 20000"/>
                        <a:gd name="T23" fmla="*/ 14220 h 20000"/>
                        <a:gd name="T24" fmla="*/ 10397 w 20000"/>
                        <a:gd name="T25" fmla="*/ 16101 h 20000"/>
                        <a:gd name="T26" fmla="*/ 9376 w 20000"/>
                        <a:gd name="T27" fmla="*/ 19220 h 20000"/>
                        <a:gd name="T28" fmla="*/ 9225 w 20000"/>
                        <a:gd name="T29" fmla="*/ 19220 h 20000"/>
                        <a:gd name="T30" fmla="*/ 6881 w 20000"/>
                        <a:gd name="T31" fmla="*/ 19220 h 20000"/>
                        <a:gd name="T32" fmla="*/ 5671 w 20000"/>
                        <a:gd name="T33" fmla="*/ 19954 h 20000"/>
                        <a:gd name="T34" fmla="*/ 4121 w 20000"/>
                        <a:gd name="T35" fmla="*/ 18073 h 20000"/>
                        <a:gd name="T36" fmla="*/ 4348 w 20000"/>
                        <a:gd name="T37" fmla="*/ 17339 h 20000"/>
                        <a:gd name="T38" fmla="*/ 3554 w 20000"/>
                        <a:gd name="T39" fmla="*/ 16101 h 20000"/>
                        <a:gd name="T40" fmla="*/ 227 w 20000"/>
                        <a:gd name="T41" fmla="*/ 15459 h 20000"/>
                        <a:gd name="T42" fmla="*/ 0 w 20000"/>
                        <a:gd name="T43" fmla="*/ 11147 h 20000"/>
                        <a:gd name="T44" fmla="*/ 605 w 20000"/>
                        <a:gd name="T45" fmla="*/ 9725 h 20000"/>
                        <a:gd name="T46" fmla="*/ 1172 w 20000"/>
                        <a:gd name="T47" fmla="*/ 8073 h 20000"/>
                        <a:gd name="T48" fmla="*/ 1550 w 20000"/>
                        <a:gd name="T49" fmla="*/ 6651 h 20000"/>
                        <a:gd name="T50" fmla="*/ 1172 w 20000"/>
                        <a:gd name="T51" fmla="*/ 4771 h 20000"/>
                        <a:gd name="T52" fmla="*/ 2155 w 20000"/>
                        <a:gd name="T53" fmla="*/ 1881 h 20000"/>
                        <a:gd name="T54" fmla="*/ 3176 w 20000"/>
                        <a:gd name="T55" fmla="*/ 459 h 20000"/>
                        <a:gd name="T56" fmla="*/ 4348 w 20000"/>
                        <a:gd name="T57" fmla="*/ 0 h 20000"/>
                        <a:gd name="T58" fmla="*/ 6276 w 20000"/>
                        <a:gd name="T59" fmla="*/ 917 h 20000"/>
                        <a:gd name="T60" fmla="*/ 8809 w 20000"/>
                        <a:gd name="T61" fmla="*/ 1193 h 20000"/>
                        <a:gd name="T62" fmla="*/ 11758 w 20000"/>
                        <a:gd name="T63" fmla="*/ 1881 h 20000"/>
                        <a:gd name="T64" fmla="*/ 12930 w 20000"/>
                        <a:gd name="T65" fmla="*/ 1193 h 20000"/>
                        <a:gd name="T66" fmla="*/ 16446 w 20000"/>
                        <a:gd name="T67" fmla="*/ 1651 h 20000"/>
                        <a:gd name="T68" fmla="*/ 17618 w 20000"/>
                        <a:gd name="T69" fmla="*/ 917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8034" y="0"/>
                          </a:moveTo>
                          <a:lnTo>
                            <a:pt x="18601" y="1193"/>
                          </a:lnTo>
                          <a:lnTo>
                            <a:pt x="18979" y="1651"/>
                          </a:lnTo>
                          <a:lnTo>
                            <a:pt x="18979" y="3073"/>
                          </a:lnTo>
                          <a:lnTo>
                            <a:pt x="19584" y="3532"/>
                          </a:lnTo>
                          <a:lnTo>
                            <a:pt x="19962" y="4771"/>
                          </a:lnTo>
                          <a:lnTo>
                            <a:pt x="19206" y="5917"/>
                          </a:lnTo>
                          <a:lnTo>
                            <a:pt x="18601" y="5459"/>
                          </a:lnTo>
                          <a:lnTo>
                            <a:pt x="18034" y="6651"/>
                          </a:lnTo>
                          <a:lnTo>
                            <a:pt x="18034" y="7385"/>
                          </a:lnTo>
                          <a:lnTo>
                            <a:pt x="17429" y="8073"/>
                          </a:lnTo>
                          <a:lnTo>
                            <a:pt x="17618" y="8991"/>
                          </a:lnTo>
                          <a:lnTo>
                            <a:pt x="16635" y="9266"/>
                          </a:lnTo>
                          <a:lnTo>
                            <a:pt x="16635" y="10413"/>
                          </a:lnTo>
                          <a:lnTo>
                            <a:pt x="16030" y="11147"/>
                          </a:lnTo>
                          <a:lnTo>
                            <a:pt x="15085" y="13486"/>
                          </a:lnTo>
                          <a:lnTo>
                            <a:pt x="15463" y="14220"/>
                          </a:lnTo>
                          <a:lnTo>
                            <a:pt x="15085" y="14220"/>
                          </a:lnTo>
                          <a:lnTo>
                            <a:pt x="14480" y="14954"/>
                          </a:lnTo>
                          <a:lnTo>
                            <a:pt x="13913" y="14954"/>
                          </a:lnTo>
                          <a:lnTo>
                            <a:pt x="13913" y="14725"/>
                          </a:lnTo>
                          <a:lnTo>
                            <a:pt x="13308" y="14037"/>
                          </a:lnTo>
                          <a:lnTo>
                            <a:pt x="12930" y="14220"/>
                          </a:lnTo>
                          <a:lnTo>
                            <a:pt x="12325" y="14220"/>
                          </a:lnTo>
                          <a:lnTo>
                            <a:pt x="11380" y="14954"/>
                          </a:lnTo>
                          <a:lnTo>
                            <a:pt x="10397" y="16101"/>
                          </a:lnTo>
                          <a:lnTo>
                            <a:pt x="9981" y="17798"/>
                          </a:lnTo>
                          <a:lnTo>
                            <a:pt x="9376" y="19220"/>
                          </a:lnTo>
                          <a:lnTo>
                            <a:pt x="9225" y="18991"/>
                          </a:lnTo>
                          <a:lnTo>
                            <a:pt x="9225" y="19220"/>
                          </a:lnTo>
                          <a:lnTo>
                            <a:pt x="7826" y="19679"/>
                          </a:lnTo>
                          <a:lnTo>
                            <a:pt x="6881" y="19220"/>
                          </a:lnTo>
                          <a:lnTo>
                            <a:pt x="6881" y="19679"/>
                          </a:lnTo>
                          <a:lnTo>
                            <a:pt x="5671" y="19954"/>
                          </a:lnTo>
                          <a:lnTo>
                            <a:pt x="5104" y="19679"/>
                          </a:lnTo>
                          <a:lnTo>
                            <a:pt x="4121" y="18073"/>
                          </a:lnTo>
                          <a:lnTo>
                            <a:pt x="4348" y="17798"/>
                          </a:lnTo>
                          <a:lnTo>
                            <a:pt x="4348" y="17339"/>
                          </a:lnTo>
                          <a:lnTo>
                            <a:pt x="3743" y="17339"/>
                          </a:lnTo>
                          <a:lnTo>
                            <a:pt x="3554" y="16101"/>
                          </a:lnTo>
                          <a:lnTo>
                            <a:pt x="2155" y="15459"/>
                          </a:lnTo>
                          <a:lnTo>
                            <a:pt x="227" y="15459"/>
                          </a:lnTo>
                          <a:lnTo>
                            <a:pt x="0" y="13486"/>
                          </a:lnTo>
                          <a:lnTo>
                            <a:pt x="0" y="11147"/>
                          </a:lnTo>
                          <a:lnTo>
                            <a:pt x="0" y="9954"/>
                          </a:lnTo>
                          <a:lnTo>
                            <a:pt x="605" y="9725"/>
                          </a:lnTo>
                          <a:lnTo>
                            <a:pt x="1021" y="8532"/>
                          </a:lnTo>
                          <a:lnTo>
                            <a:pt x="1172" y="8073"/>
                          </a:lnTo>
                          <a:lnTo>
                            <a:pt x="1172" y="7385"/>
                          </a:lnTo>
                          <a:lnTo>
                            <a:pt x="1550" y="6651"/>
                          </a:lnTo>
                          <a:lnTo>
                            <a:pt x="1172" y="4954"/>
                          </a:lnTo>
                          <a:lnTo>
                            <a:pt x="1172" y="4771"/>
                          </a:lnTo>
                          <a:lnTo>
                            <a:pt x="1172" y="2844"/>
                          </a:lnTo>
                          <a:lnTo>
                            <a:pt x="2155" y="1881"/>
                          </a:lnTo>
                          <a:lnTo>
                            <a:pt x="2571" y="917"/>
                          </a:lnTo>
                          <a:lnTo>
                            <a:pt x="3176" y="459"/>
                          </a:lnTo>
                          <a:lnTo>
                            <a:pt x="4348" y="459"/>
                          </a:lnTo>
                          <a:lnTo>
                            <a:pt x="4348" y="0"/>
                          </a:lnTo>
                          <a:lnTo>
                            <a:pt x="5293" y="459"/>
                          </a:lnTo>
                          <a:lnTo>
                            <a:pt x="6276" y="917"/>
                          </a:lnTo>
                          <a:lnTo>
                            <a:pt x="6881" y="1651"/>
                          </a:lnTo>
                          <a:lnTo>
                            <a:pt x="8809" y="1193"/>
                          </a:lnTo>
                          <a:lnTo>
                            <a:pt x="10775" y="2339"/>
                          </a:lnTo>
                          <a:lnTo>
                            <a:pt x="11758" y="1881"/>
                          </a:lnTo>
                          <a:lnTo>
                            <a:pt x="12325" y="1651"/>
                          </a:lnTo>
                          <a:lnTo>
                            <a:pt x="12930" y="1193"/>
                          </a:lnTo>
                          <a:lnTo>
                            <a:pt x="13497" y="917"/>
                          </a:lnTo>
                          <a:lnTo>
                            <a:pt x="16446" y="1651"/>
                          </a:lnTo>
                          <a:lnTo>
                            <a:pt x="17051" y="1193"/>
                          </a:lnTo>
                          <a:lnTo>
                            <a:pt x="17618" y="917"/>
                          </a:lnTo>
                          <a:lnTo>
                            <a:pt x="18034" y="0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87" name="Freeform 110">
                      <a:extLst>
                        <a:ext uri="{FF2B5EF4-FFF2-40B4-BE49-F238E27FC236}">
                          <a16:creationId xmlns:a16="http://schemas.microsoft.com/office/drawing/2014/main" id="{80370A78-FC2F-3526-E732-5088BA2CBD8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04731" y="4638695"/>
                      <a:ext cx="54360" cy="48320"/>
                    </a:xfrm>
                    <a:custGeom>
                      <a:avLst/>
                      <a:gdLst>
                        <a:gd name="T0" fmla="*/ 8090 w 20000"/>
                        <a:gd name="T1" fmla="*/ 2532 h 20000"/>
                        <a:gd name="T2" fmla="*/ 11461 w 20000"/>
                        <a:gd name="T3" fmla="*/ 2532 h 20000"/>
                        <a:gd name="T4" fmla="*/ 11461 w 20000"/>
                        <a:gd name="T5" fmla="*/ 4051 h 20000"/>
                        <a:gd name="T6" fmla="*/ 17528 w 20000"/>
                        <a:gd name="T7" fmla="*/ 0 h 20000"/>
                        <a:gd name="T8" fmla="*/ 19775 w 20000"/>
                        <a:gd name="T9" fmla="*/ 6582 h 20000"/>
                        <a:gd name="T10" fmla="*/ 19775 w 20000"/>
                        <a:gd name="T11" fmla="*/ 12911 h 20000"/>
                        <a:gd name="T12" fmla="*/ 19775 w 20000"/>
                        <a:gd name="T13" fmla="*/ 15696 h 20000"/>
                        <a:gd name="T14" fmla="*/ 17528 w 20000"/>
                        <a:gd name="T15" fmla="*/ 16962 h 20000"/>
                        <a:gd name="T16" fmla="*/ 15056 w 20000"/>
                        <a:gd name="T17" fmla="*/ 12911 h 20000"/>
                        <a:gd name="T18" fmla="*/ 11461 w 20000"/>
                        <a:gd name="T19" fmla="*/ 15696 h 20000"/>
                        <a:gd name="T20" fmla="*/ 9213 w 20000"/>
                        <a:gd name="T21" fmla="*/ 16962 h 20000"/>
                        <a:gd name="T22" fmla="*/ 5843 w 20000"/>
                        <a:gd name="T23" fmla="*/ 19747 h 20000"/>
                        <a:gd name="T24" fmla="*/ 5843 w 20000"/>
                        <a:gd name="T25" fmla="*/ 15696 h 20000"/>
                        <a:gd name="T26" fmla="*/ 0 w 20000"/>
                        <a:gd name="T27" fmla="*/ 16962 h 20000"/>
                        <a:gd name="T28" fmla="*/ 0 w 20000"/>
                        <a:gd name="T29" fmla="*/ 15696 h 20000"/>
                        <a:gd name="T30" fmla="*/ 2247 w 20000"/>
                        <a:gd name="T31" fmla="*/ 12911 h 20000"/>
                        <a:gd name="T32" fmla="*/ 4719 w 20000"/>
                        <a:gd name="T33" fmla="*/ 6582 h 20000"/>
                        <a:gd name="T34" fmla="*/ 8090 w 20000"/>
                        <a:gd name="T35" fmla="*/ 4051 h 20000"/>
                        <a:gd name="T36" fmla="*/ 8090 w 20000"/>
                        <a:gd name="T37" fmla="*/ 2532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8090" y="2532"/>
                          </a:moveTo>
                          <a:lnTo>
                            <a:pt x="11461" y="2532"/>
                          </a:lnTo>
                          <a:lnTo>
                            <a:pt x="11461" y="4051"/>
                          </a:lnTo>
                          <a:lnTo>
                            <a:pt x="17528" y="0"/>
                          </a:lnTo>
                          <a:lnTo>
                            <a:pt x="19775" y="6582"/>
                          </a:lnTo>
                          <a:lnTo>
                            <a:pt x="19775" y="12911"/>
                          </a:lnTo>
                          <a:lnTo>
                            <a:pt x="19775" y="15696"/>
                          </a:lnTo>
                          <a:lnTo>
                            <a:pt x="17528" y="16962"/>
                          </a:lnTo>
                          <a:lnTo>
                            <a:pt x="15056" y="12911"/>
                          </a:lnTo>
                          <a:lnTo>
                            <a:pt x="11461" y="15696"/>
                          </a:lnTo>
                          <a:lnTo>
                            <a:pt x="9213" y="16962"/>
                          </a:lnTo>
                          <a:lnTo>
                            <a:pt x="5843" y="19747"/>
                          </a:lnTo>
                          <a:lnTo>
                            <a:pt x="5843" y="15696"/>
                          </a:lnTo>
                          <a:lnTo>
                            <a:pt x="0" y="16962"/>
                          </a:lnTo>
                          <a:lnTo>
                            <a:pt x="0" y="15696"/>
                          </a:lnTo>
                          <a:lnTo>
                            <a:pt x="2247" y="12911"/>
                          </a:lnTo>
                          <a:lnTo>
                            <a:pt x="4719" y="6582"/>
                          </a:lnTo>
                          <a:lnTo>
                            <a:pt x="8090" y="4051"/>
                          </a:lnTo>
                          <a:lnTo>
                            <a:pt x="8090" y="2532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88" name="Freeform 109">
                      <a:extLst>
                        <a:ext uri="{FF2B5EF4-FFF2-40B4-BE49-F238E27FC236}">
                          <a16:creationId xmlns:a16="http://schemas.microsoft.com/office/drawing/2014/main" id="{74ECA117-567A-5A77-F7D7-ED324405CE4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12962" y="4823491"/>
                      <a:ext cx="318608" cy="271798"/>
                    </a:xfrm>
                    <a:custGeom>
                      <a:avLst/>
                      <a:gdLst>
                        <a:gd name="T0" fmla="*/ 15871 w 20000"/>
                        <a:gd name="T1" fmla="*/ 1153 h 20000"/>
                        <a:gd name="T2" fmla="*/ 16818 w 20000"/>
                        <a:gd name="T3" fmla="*/ 1375 h 20000"/>
                        <a:gd name="T4" fmla="*/ 18030 w 20000"/>
                        <a:gd name="T5" fmla="*/ 1818 h 20000"/>
                        <a:gd name="T6" fmla="*/ 18598 w 20000"/>
                        <a:gd name="T7" fmla="*/ 2084 h 20000"/>
                        <a:gd name="T8" fmla="*/ 19583 w 20000"/>
                        <a:gd name="T9" fmla="*/ 3636 h 20000"/>
                        <a:gd name="T10" fmla="*/ 19962 w 20000"/>
                        <a:gd name="T11" fmla="*/ 4789 h 20000"/>
                        <a:gd name="T12" fmla="*/ 19394 w 20000"/>
                        <a:gd name="T13" fmla="*/ 5942 h 20000"/>
                        <a:gd name="T14" fmla="*/ 18977 w 20000"/>
                        <a:gd name="T15" fmla="*/ 7805 h 20000"/>
                        <a:gd name="T16" fmla="*/ 19394 w 20000"/>
                        <a:gd name="T17" fmla="*/ 8692 h 20000"/>
                        <a:gd name="T18" fmla="*/ 18598 w 20000"/>
                        <a:gd name="T19" fmla="*/ 9845 h 20000"/>
                        <a:gd name="T20" fmla="*/ 18598 w 20000"/>
                        <a:gd name="T21" fmla="*/ 11663 h 20000"/>
                        <a:gd name="T22" fmla="*/ 13864 w 20000"/>
                        <a:gd name="T23" fmla="*/ 14412 h 20000"/>
                        <a:gd name="T24" fmla="*/ 13485 w 20000"/>
                        <a:gd name="T25" fmla="*/ 15122 h 20000"/>
                        <a:gd name="T26" fmla="*/ 11364 w 20000"/>
                        <a:gd name="T27" fmla="*/ 15565 h 20000"/>
                        <a:gd name="T28" fmla="*/ 10379 w 20000"/>
                        <a:gd name="T29" fmla="*/ 16940 h 20000"/>
                        <a:gd name="T30" fmla="*/ 8598 w 20000"/>
                        <a:gd name="T31" fmla="*/ 19468 h 20000"/>
                        <a:gd name="T32" fmla="*/ 7652 w 20000"/>
                        <a:gd name="T33" fmla="*/ 19468 h 20000"/>
                        <a:gd name="T34" fmla="*/ 5265 w 20000"/>
                        <a:gd name="T35" fmla="*/ 19246 h 20000"/>
                        <a:gd name="T36" fmla="*/ 3712 w 20000"/>
                        <a:gd name="T37" fmla="*/ 18315 h 20000"/>
                        <a:gd name="T38" fmla="*/ 2159 w 20000"/>
                        <a:gd name="T39" fmla="*/ 18758 h 20000"/>
                        <a:gd name="T40" fmla="*/ 0 w 20000"/>
                        <a:gd name="T41" fmla="*/ 15787 h 20000"/>
                        <a:gd name="T42" fmla="*/ 3485 w 20000"/>
                        <a:gd name="T43" fmla="*/ 9623 h 20000"/>
                        <a:gd name="T44" fmla="*/ 3485 w 20000"/>
                        <a:gd name="T45" fmla="*/ 8692 h 20000"/>
                        <a:gd name="T46" fmla="*/ 3485 w 20000"/>
                        <a:gd name="T47" fmla="*/ 5055 h 20000"/>
                        <a:gd name="T48" fmla="*/ 4470 w 20000"/>
                        <a:gd name="T49" fmla="*/ 6608 h 20000"/>
                        <a:gd name="T50" fmla="*/ 6061 w 20000"/>
                        <a:gd name="T51" fmla="*/ 6608 h 20000"/>
                        <a:gd name="T52" fmla="*/ 7803 w 20000"/>
                        <a:gd name="T53" fmla="*/ 7317 h 20000"/>
                        <a:gd name="T54" fmla="*/ 8598 w 20000"/>
                        <a:gd name="T55" fmla="*/ 6608 h 20000"/>
                        <a:gd name="T56" fmla="*/ 9773 w 20000"/>
                        <a:gd name="T57" fmla="*/ 7982 h 20000"/>
                        <a:gd name="T58" fmla="*/ 11742 w 20000"/>
                        <a:gd name="T59" fmla="*/ 9623 h 20000"/>
                        <a:gd name="T60" fmla="*/ 12917 w 20000"/>
                        <a:gd name="T61" fmla="*/ 9845 h 20000"/>
                        <a:gd name="T62" fmla="*/ 13295 w 20000"/>
                        <a:gd name="T63" fmla="*/ 7982 h 20000"/>
                        <a:gd name="T64" fmla="*/ 12727 w 20000"/>
                        <a:gd name="T65" fmla="*/ 8514 h 20000"/>
                        <a:gd name="T66" fmla="*/ 11136 w 20000"/>
                        <a:gd name="T67" fmla="*/ 7317 h 20000"/>
                        <a:gd name="T68" fmla="*/ 11136 w 20000"/>
                        <a:gd name="T69" fmla="*/ 5942 h 20000"/>
                        <a:gd name="T70" fmla="*/ 11364 w 20000"/>
                        <a:gd name="T71" fmla="*/ 4346 h 20000"/>
                        <a:gd name="T72" fmla="*/ 11136 w 20000"/>
                        <a:gd name="T73" fmla="*/ 2528 h 20000"/>
                        <a:gd name="T74" fmla="*/ 11932 w 20000"/>
                        <a:gd name="T75" fmla="*/ 710 h 20000"/>
                        <a:gd name="T76" fmla="*/ 15265 w 20000"/>
                        <a:gd name="T77" fmla="*/ 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5265" y="0"/>
                          </a:moveTo>
                          <a:lnTo>
                            <a:pt x="15871" y="1153"/>
                          </a:lnTo>
                          <a:lnTo>
                            <a:pt x="16439" y="1153"/>
                          </a:lnTo>
                          <a:lnTo>
                            <a:pt x="16818" y="1375"/>
                          </a:lnTo>
                          <a:lnTo>
                            <a:pt x="17424" y="1818"/>
                          </a:lnTo>
                          <a:lnTo>
                            <a:pt x="18030" y="1818"/>
                          </a:lnTo>
                          <a:lnTo>
                            <a:pt x="18409" y="2084"/>
                          </a:lnTo>
                          <a:lnTo>
                            <a:pt x="18598" y="2084"/>
                          </a:lnTo>
                          <a:lnTo>
                            <a:pt x="18977" y="2971"/>
                          </a:lnTo>
                          <a:lnTo>
                            <a:pt x="19583" y="3636"/>
                          </a:lnTo>
                          <a:lnTo>
                            <a:pt x="19962" y="4346"/>
                          </a:lnTo>
                          <a:lnTo>
                            <a:pt x="19962" y="4789"/>
                          </a:lnTo>
                          <a:lnTo>
                            <a:pt x="19394" y="5055"/>
                          </a:lnTo>
                          <a:lnTo>
                            <a:pt x="19394" y="5942"/>
                          </a:lnTo>
                          <a:lnTo>
                            <a:pt x="19394" y="7317"/>
                          </a:lnTo>
                          <a:lnTo>
                            <a:pt x="18977" y="7805"/>
                          </a:lnTo>
                          <a:lnTo>
                            <a:pt x="19583" y="8514"/>
                          </a:lnTo>
                          <a:lnTo>
                            <a:pt x="19394" y="8692"/>
                          </a:lnTo>
                          <a:lnTo>
                            <a:pt x="18598" y="8692"/>
                          </a:lnTo>
                          <a:lnTo>
                            <a:pt x="18598" y="9845"/>
                          </a:lnTo>
                          <a:lnTo>
                            <a:pt x="18409" y="10776"/>
                          </a:lnTo>
                          <a:lnTo>
                            <a:pt x="18598" y="11663"/>
                          </a:lnTo>
                          <a:lnTo>
                            <a:pt x="13485" y="13525"/>
                          </a:lnTo>
                          <a:lnTo>
                            <a:pt x="13864" y="14412"/>
                          </a:lnTo>
                          <a:lnTo>
                            <a:pt x="13864" y="15122"/>
                          </a:lnTo>
                          <a:lnTo>
                            <a:pt x="13485" y="15122"/>
                          </a:lnTo>
                          <a:lnTo>
                            <a:pt x="12727" y="15122"/>
                          </a:lnTo>
                          <a:lnTo>
                            <a:pt x="11364" y="15565"/>
                          </a:lnTo>
                          <a:lnTo>
                            <a:pt x="11364" y="16497"/>
                          </a:lnTo>
                          <a:lnTo>
                            <a:pt x="10379" y="16940"/>
                          </a:lnTo>
                          <a:lnTo>
                            <a:pt x="9394" y="17650"/>
                          </a:lnTo>
                          <a:lnTo>
                            <a:pt x="8598" y="19468"/>
                          </a:lnTo>
                          <a:lnTo>
                            <a:pt x="7803" y="19956"/>
                          </a:lnTo>
                          <a:lnTo>
                            <a:pt x="7652" y="19468"/>
                          </a:lnTo>
                          <a:lnTo>
                            <a:pt x="6061" y="19468"/>
                          </a:lnTo>
                          <a:lnTo>
                            <a:pt x="5265" y="19246"/>
                          </a:lnTo>
                          <a:lnTo>
                            <a:pt x="4697" y="18758"/>
                          </a:lnTo>
                          <a:lnTo>
                            <a:pt x="3712" y="18315"/>
                          </a:lnTo>
                          <a:lnTo>
                            <a:pt x="3485" y="18315"/>
                          </a:lnTo>
                          <a:lnTo>
                            <a:pt x="2159" y="18758"/>
                          </a:lnTo>
                          <a:lnTo>
                            <a:pt x="1553" y="17428"/>
                          </a:lnTo>
                          <a:lnTo>
                            <a:pt x="0" y="15787"/>
                          </a:lnTo>
                          <a:lnTo>
                            <a:pt x="379" y="9623"/>
                          </a:lnTo>
                          <a:lnTo>
                            <a:pt x="3485" y="9623"/>
                          </a:lnTo>
                          <a:lnTo>
                            <a:pt x="3485" y="9135"/>
                          </a:lnTo>
                          <a:lnTo>
                            <a:pt x="3485" y="8692"/>
                          </a:lnTo>
                          <a:lnTo>
                            <a:pt x="3485" y="7317"/>
                          </a:lnTo>
                          <a:lnTo>
                            <a:pt x="3485" y="5055"/>
                          </a:lnTo>
                          <a:lnTo>
                            <a:pt x="4091" y="5499"/>
                          </a:lnTo>
                          <a:lnTo>
                            <a:pt x="4470" y="6608"/>
                          </a:lnTo>
                          <a:lnTo>
                            <a:pt x="5644" y="5499"/>
                          </a:lnTo>
                          <a:lnTo>
                            <a:pt x="6061" y="6608"/>
                          </a:lnTo>
                          <a:lnTo>
                            <a:pt x="7197" y="7317"/>
                          </a:lnTo>
                          <a:lnTo>
                            <a:pt x="7803" y="7317"/>
                          </a:lnTo>
                          <a:lnTo>
                            <a:pt x="8598" y="7317"/>
                          </a:lnTo>
                          <a:lnTo>
                            <a:pt x="8598" y="6608"/>
                          </a:lnTo>
                          <a:lnTo>
                            <a:pt x="8826" y="6608"/>
                          </a:lnTo>
                          <a:lnTo>
                            <a:pt x="9773" y="7982"/>
                          </a:lnTo>
                          <a:lnTo>
                            <a:pt x="10758" y="7982"/>
                          </a:lnTo>
                          <a:lnTo>
                            <a:pt x="11742" y="9623"/>
                          </a:lnTo>
                          <a:lnTo>
                            <a:pt x="11932" y="10333"/>
                          </a:lnTo>
                          <a:lnTo>
                            <a:pt x="12917" y="9845"/>
                          </a:lnTo>
                          <a:lnTo>
                            <a:pt x="12917" y="10333"/>
                          </a:lnTo>
                          <a:lnTo>
                            <a:pt x="13295" y="7982"/>
                          </a:lnTo>
                          <a:lnTo>
                            <a:pt x="12727" y="7982"/>
                          </a:lnTo>
                          <a:lnTo>
                            <a:pt x="12727" y="8514"/>
                          </a:lnTo>
                          <a:lnTo>
                            <a:pt x="11932" y="7982"/>
                          </a:lnTo>
                          <a:lnTo>
                            <a:pt x="11136" y="7317"/>
                          </a:lnTo>
                          <a:lnTo>
                            <a:pt x="10758" y="6874"/>
                          </a:lnTo>
                          <a:lnTo>
                            <a:pt x="11136" y="5942"/>
                          </a:lnTo>
                          <a:lnTo>
                            <a:pt x="11136" y="5055"/>
                          </a:lnTo>
                          <a:lnTo>
                            <a:pt x="11364" y="4346"/>
                          </a:lnTo>
                          <a:lnTo>
                            <a:pt x="11364" y="2971"/>
                          </a:lnTo>
                          <a:lnTo>
                            <a:pt x="11136" y="2528"/>
                          </a:lnTo>
                          <a:lnTo>
                            <a:pt x="11742" y="1818"/>
                          </a:lnTo>
                          <a:lnTo>
                            <a:pt x="11932" y="710"/>
                          </a:lnTo>
                          <a:lnTo>
                            <a:pt x="11932" y="177"/>
                          </a:lnTo>
                          <a:lnTo>
                            <a:pt x="15265" y="0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89" name="Freeform 107">
                      <a:extLst>
                        <a:ext uri="{FF2B5EF4-FFF2-40B4-BE49-F238E27FC236}">
                          <a16:creationId xmlns:a16="http://schemas.microsoft.com/office/drawing/2014/main" id="{FECBF934-502A-6FD6-08FD-BED3AC71A03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69220" y="4323685"/>
                      <a:ext cx="81539" cy="92110"/>
                    </a:xfrm>
                    <a:custGeom>
                      <a:avLst/>
                      <a:gdLst>
                        <a:gd name="T0" fmla="*/ 0 w 20000"/>
                        <a:gd name="T1" fmla="*/ 6184 h 20000"/>
                        <a:gd name="T2" fmla="*/ 2222 w 20000"/>
                        <a:gd name="T3" fmla="*/ 4079 h 20000"/>
                        <a:gd name="T4" fmla="*/ 3852 w 20000"/>
                        <a:gd name="T5" fmla="*/ 4079 h 20000"/>
                        <a:gd name="T6" fmla="*/ 6074 w 20000"/>
                        <a:gd name="T7" fmla="*/ 789 h 20000"/>
                        <a:gd name="T8" fmla="*/ 6815 w 20000"/>
                        <a:gd name="T9" fmla="*/ 789 h 20000"/>
                        <a:gd name="T10" fmla="*/ 13778 w 20000"/>
                        <a:gd name="T11" fmla="*/ 0 h 20000"/>
                        <a:gd name="T12" fmla="*/ 16000 w 20000"/>
                        <a:gd name="T13" fmla="*/ 3421 h 20000"/>
                        <a:gd name="T14" fmla="*/ 16000 w 20000"/>
                        <a:gd name="T15" fmla="*/ 5395 h 20000"/>
                        <a:gd name="T16" fmla="*/ 16889 w 20000"/>
                        <a:gd name="T17" fmla="*/ 6184 h 20000"/>
                        <a:gd name="T18" fmla="*/ 16889 w 20000"/>
                        <a:gd name="T19" fmla="*/ 9605 h 20000"/>
                        <a:gd name="T20" fmla="*/ 19852 w 20000"/>
                        <a:gd name="T21" fmla="*/ 9605 h 20000"/>
                        <a:gd name="T22" fmla="*/ 19852 w 20000"/>
                        <a:gd name="T23" fmla="*/ 11579 h 20000"/>
                        <a:gd name="T24" fmla="*/ 18370 w 20000"/>
                        <a:gd name="T25" fmla="*/ 11579 h 20000"/>
                        <a:gd name="T26" fmla="*/ 18370 w 20000"/>
                        <a:gd name="T27" fmla="*/ 14211 h 20000"/>
                        <a:gd name="T28" fmla="*/ 16000 w 20000"/>
                        <a:gd name="T29" fmla="*/ 16316 h 20000"/>
                        <a:gd name="T30" fmla="*/ 13778 w 20000"/>
                        <a:gd name="T31" fmla="*/ 19868 h 20000"/>
                        <a:gd name="T32" fmla="*/ 8444 w 20000"/>
                        <a:gd name="T33" fmla="*/ 17763 h 20000"/>
                        <a:gd name="T34" fmla="*/ 2222 w 20000"/>
                        <a:gd name="T35" fmla="*/ 15000 h 20000"/>
                        <a:gd name="T36" fmla="*/ 2222 w 20000"/>
                        <a:gd name="T37" fmla="*/ 12895 h 20000"/>
                        <a:gd name="T38" fmla="*/ 0 w 20000"/>
                        <a:gd name="T39" fmla="*/ 9605 h 20000"/>
                        <a:gd name="T40" fmla="*/ 0 w 20000"/>
                        <a:gd name="T41" fmla="*/ 7500 h 20000"/>
                        <a:gd name="T42" fmla="*/ 0 w 20000"/>
                        <a:gd name="T43" fmla="*/ 6184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0" y="6184"/>
                          </a:moveTo>
                          <a:lnTo>
                            <a:pt x="2222" y="4079"/>
                          </a:lnTo>
                          <a:lnTo>
                            <a:pt x="3852" y="4079"/>
                          </a:lnTo>
                          <a:lnTo>
                            <a:pt x="6074" y="789"/>
                          </a:lnTo>
                          <a:lnTo>
                            <a:pt x="6815" y="789"/>
                          </a:lnTo>
                          <a:lnTo>
                            <a:pt x="13778" y="0"/>
                          </a:lnTo>
                          <a:lnTo>
                            <a:pt x="16000" y="3421"/>
                          </a:lnTo>
                          <a:lnTo>
                            <a:pt x="16000" y="5395"/>
                          </a:lnTo>
                          <a:lnTo>
                            <a:pt x="16889" y="6184"/>
                          </a:lnTo>
                          <a:lnTo>
                            <a:pt x="16889" y="9605"/>
                          </a:lnTo>
                          <a:lnTo>
                            <a:pt x="19852" y="9605"/>
                          </a:lnTo>
                          <a:lnTo>
                            <a:pt x="19852" y="11579"/>
                          </a:lnTo>
                          <a:lnTo>
                            <a:pt x="18370" y="11579"/>
                          </a:lnTo>
                          <a:lnTo>
                            <a:pt x="18370" y="14211"/>
                          </a:lnTo>
                          <a:lnTo>
                            <a:pt x="16000" y="16316"/>
                          </a:lnTo>
                          <a:lnTo>
                            <a:pt x="13778" y="19868"/>
                          </a:lnTo>
                          <a:lnTo>
                            <a:pt x="8444" y="17763"/>
                          </a:lnTo>
                          <a:lnTo>
                            <a:pt x="2222" y="15000"/>
                          </a:lnTo>
                          <a:lnTo>
                            <a:pt x="2222" y="12895"/>
                          </a:lnTo>
                          <a:lnTo>
                            <a:pt x="0" y="9605"/>
                          </a:lnTo>
                          <a:lnTo>
                            <a:pt x="0" y="7500"/>
                          </a:lnTo>
                          <a:lnTo>
                            <a:pt x="0" y="6184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90" name="Freeform 106">
                      <a:extLst>
                        <a:ext uri="{FF2B5EF4-FFF2-40B4-BE49-F238E27FC236}">
                          <a16:creationId xmlns:a16="http://schemas.microsoft.com/office/drawing/2014/main" id="{CC677F8E-0ABB-6C9E-49D8-0CD652110E0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97522" y="5028850"/>
                      <a:ext cx="209889" cy="188748"/>
                    </a:xfrm>
                    <a:custGeom>
                      <a:avLst/>
                      <a:gdLst>
                        <a:gd name="T0" fmla="*/ 0 w 20000"/>
                        <a:gd name="T1" fmla="*/ 6026 h 20000"/>
                        <a:gd name="T2" fmla="*/ 1207 w 20000"/>
                        <a:gd name="T3" fmla="*/ 6282 h 20000"/>
                        <a:gd name="T4" fmla="*/ 3563 w 20000"/>
                        <a:gd name="T5" fmla="*/ 6282 h 20000"/>
                        <a:gd name="T6" fmla="*/ 3851 w 20000"/>
                        <a:gd name="T7" fmla="*/ 6987 h 20000"/>
                        <a:gd name="T8" fmla="*/ 5057 w 20000"/>
                        <a:gd name="T9" fmla="*/ 6282 h 20000"/>
                        <a:gd name="T10" fmla="*/ 6264 w 20000"/>
                        <a:gd name="T11" fmla="*/ 3654 h 20000"/>
                        <a:gd name="T12" fmla="*/ 7759 w 20000"/>
                        <a:gd name="T13" fmla="*/ 2628 h 20000"/>
                        <a:gd name="T14" fmla="*/ 9253 w 20000"/>
                        <a:gd name="T15" fmla="*/ 1987 h 20000"/>
                        <a:gd name="T16" fmla="*/ 9253 w 20000"/>
                        <a:gd name="T17" fmla="*/ 641 h 20000"/>
                        <a:gd name="T18" fmla="*/ 11322 w 20000"/>
                        <a:gd name="T19" fmla="*/ 0 h 20000"/>
                        <a:gd name="T20" fmla="*/ 12529 w 20000"/>
                        <a:gd name="T21" fmla="*/ 0 h 20000"/>
                        <a:gd name="T22" fmla="*/ 13103 w 20000"/>
                        <a:gd name="T23" fmla="*/ 0 h 20000"/>
                        <a:gd name="T24" fmla="*/ 13736 w 20000"/>
                        <a:gd name="T25" fmla="*/ 1026 h 20000"/>
                        <a:gd name="T26" fmla="*/ 15517 w 20000"/>
                        <a:gd name="T27" fmla="*/ 641 h 20000"/>
                        <a:gd name="T28" fmla="*/ 16092 w 20000"/>
                        <a:gd name="T29" fmla="*/ 1026 h 20000"/>
                        <a:gd name="T30" fmla="*/ 17011 w 20000"/>
                        <a:gd name="T31" fmla="*/ 1667 h 20000"/>
                        <a:gd name="T32" fmla="*/ 17586 w 20000"/>
                        <a:gd name="T33" fmla="*/ 1987 h 20000"/>
                        <a:gd name="T34" fmla="*/ 19368 w 20000"/>
                        <a:gd name="T35" fmla="*/ 1987 h 20000"/>
                        <a:gd name="T36" fmla="*/ 19368 w 20000"/>
                        <a:gd name="T37" fmla="*/ 2628 h 20000"/>
                        <a:gd name="T38" fmla="*/ 19943 w 20000"/>
                        <a:gd name="T39" fmla="*/ 4295 h 20000"/>
                        <a:gd name="T40" fmla="*/ 19943 w 20000"/>
                        <a:gd name="T41" fmla="*/ 6026 h 20000"/>
                        <a:gd name="T42" fmla="*/ 19943 w 20000"/>
                        <a:gd name="T43" fmla="*/ 7628 h 20000"/>
                        <a:gd name="T44" fmla="*/ 19943 w 20000"/>
                        <a:gd name="T45" fmla="*/ 8013 h 20000"/>
                        <a:gd name="T46" fmla="*/ 19368 w 20000"/>
                        <a:gd name="T47" fmla="*/ 8654 h 20000"/>
                        <a:gd name="T48" fmla="*/ 19943 w 20000"/>
                        <a:gd name="T49" fmla="*/ 8910 h 20000"/>
                        <a:gd name="T50" fmla="*/ 19368 w 20000"/>
                        <a:gd name="T51" fmla="*/ 8910 h 20000"/>
                        <a:gd name="T52" fmla="*/ 19368 w 20000"/>
                        <a:gd name="T53" fmla="*/ 10256 h 20000"/>
                        <a:gd name="T54" fmla="*/ 19368 w 20000"/>
                        <a:gd name="T55" fmla="*/ 11282 h 20000"/>
                        <a:gd name="T56" fmla="*/ 19943 w 20000"/>
                        <a:gd name="T57" fmla="*/ 12308 h 20000"/>
                        <a:gd name="T58" fmla="*/ 18793 w 20000"/>
                        <a:gd name="T59" fmla="*/ 13910 h 20000"/>
                        <a:gd name="T60" fmla="*/ 18448 w 20000"/>
                        <a:gd name="T61" fmla="*/ 14936 h 20000"/>
                        <a:gd name="T62" fmla="*/ 18448 w 20000"/>
                        <a:gd name="T63" fmla="*/ 15897 h 20000"/>
                        <a:gd name="T64" fmla="*/ 17874 w 20000"/>
                        <a:gd name="T65" fmla="*/ 17308 h 20000"/>
                        <a:gd name="T66" fmla="*/ 15172 w 20000"/>
                        <a:gd name="T67" fmla="*/ 19936 h 20000"/>
                        <a:gd name="T68" fmla="*/ 14598 w 20000"/>
                        <a:gd name="T69" fmla="*/ 19231 h 20000"/>
                        <a:gd name="T70" fmla="*/ 13103 w 20000"/>
                        <a:gd name="T71" fmla="*/ 19936 h 20000"/>
                        <a:gd name="T72" fmla="*/ 11609 w 20000"/>
                        <a:gd name="T73" fmla="*/ 19231 h 20000"/>
                        <a:gd name="T74" fmla="*/ 10115 w 20000"/>
                        <a:gd name="T75" fmla="*/ 19231 h 20000"/>
                        <a:gd name="T76" fmla="*/ 9253 w 20000"/>
                        <a:gd name="T77" fmla="*/ 19231 h 20000"/>
                        <a:gd name="T78" fmla="*/ 9253 w 20000"/>
                        <a:gd name="T79" fmla="*/ 17564 h 20000"/>
                        <a:gd name="T80" fmla="*/ 7759 w 20000"/>
                        <a:gd name="T81" fmla="*/ 17308 h 20000"/>
                        <a:gd name="T82" fmla="*/ 6839 w 20000"/>
                        <a:gd name="T83" fmla="*/ 17308 h 20000"/>
                        <a:gd name="T84" fmla="*/ 6264 w 20000"/>
                        <a:gd name="T85" fmla="*/ 15897 h 20000"/>
                        <a:gd name="T86" fmla="*/ 5977 w 20000"/>
                        <a:gd name="T87" fmla="*/ 13910 h 20000"/>
                        <a:gd name="T88" fmla="*/ 5402 w 20000"/>
                        <a:gd name="T89" fmla="*/ 13910 h 20000"/>
                        <a:gd name="T90" fmla="*/ 5057 w 20000"/>
                        <a:gd name="T91" fmla="*/ 12308 h 20000"/>
                        <a:gd name="T92" fmla="*/ 3563 w 20000"/>
                        <a:gd name="T93" fmla="*/ 11667 h 20000"/>
                        <a:gd name="T94" fmla="*/ 2126 w 20000"/>
                        <a:gd name="T95" fmla="*/ 10641 h 20000"/>
                        <a:gd name="T96" fmla="*/ 2126 w 20000"/>
                        <a:gd name="T97" fmla="*/ 9615 h 20000"/>
                        <a:gd name="T98" fmla="*/ 575 w 20000"/>
                        <a:gd name="T99" fmla="*/ 7628 h 20000"/>
                        <a:gd name="T100" fmla="*/ 0 w 20000"/>
                        <a:gd name="T101" fmla="*/ 6026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0" y="6026"/>
                          </a:moveTo>
                          <a:lnTo>
                            <a:pt x="1207" y="6282"/>
                          </a:lnTo>
                          <a:lnTo>
                            <a:pt x="3563" y="6282"/>
                          </a:lnTo>
                          <a:lnTo>
                            <a:pt x="3851" y="6987"/>
                          </a:lnTo>
                          <a:lnTo>
                            <a:pt x="5057" y="6282"/>
                          </a:lnTo>
                          <a:lnTo>
                            <a:pt x="6264" y="3654"/>
                          </a:lnTo>
                          <a:lnTo>
                            <a:pt x="7759" y="2628"/>
                          </a:lnTo>
                          <a:lnTo>
                            <a:pt x="9253" y="1987"/>
                          </a:lnTo>
                          <a:lnTo>
                            <a:pt x="9253" y="641"/>
                          </a:lnTo>
                          <a:lnTo>
                            <a:pt x="11322" y="0"/>
                          </a:lnTo>
                          <a:lnTo>
                            <a:pt x="12529" y="0"/>
                          </a:lnTo>
                          <a:lnTo>
                            <a:pt x="13103" y="0"/>
                          </a:lnTo>
                          <a:lnTo>
                            <a:pt x="13736" y="1026"/>
                          </a:lnTo>
                          <a:lnTo>
                            <a:pt x="15517" y="641"/>
                          </a:lnTo>
                          <a:lnTo>
                            <a:pt x="16092" y="1026"/>
                          </a:lnTo>
                          <a:lnTo>
                            <a:pt x="17011" y="1667"/>
                          </a:lnTo>
                          <a:lnTo>
                            <a:pt x="17586" y="1987"/>
                          </a:lnTo>
                          <a:lnTo>
                            <a:pt x="19368" y="1987"/>
                          </a:lnTo>
                          <a:lnTo>
                            <a:pt x="19368" y="2628"/>
                          </a:lnTo>
                          <a:lnTo>
                            <a:pt x="19943" y="4295"/>
                          </a:lnTo>
                          <a:lnTo>
                            <a:pt x="19943" y="6026"/>
                          </a:lnTo>
                          <a:lnTo>
                            <a:pt x="19943" y="7628"/>
                          </a:lnTo>
                          <a:lnTo>
                            <a:pt x="19943" y="8013"/>
                          </a:lnTo>
                          <a:lnTo>
                            <a:pt x="19368" y="8654"/>
                          </a:lnTo>
                          <a:lnTo>
                            <a:pt x="19943" y="8910"/>
                          </a:lnTo>
                          <a:lnTo>
                            <a:pt x="19368" y="8910"/>
                          </a:lnTo>
                          <a:lnTo>
                            <a:pt x="19368" y="10256"/>
                          </a:lnTo>
                          <a:lnTo>
                            <a:pt x="19368" y="11282"/>
                          </a:lnTo>
                          <a:lnTo>
                            <a:pt x="19943" y="12308"/>
                          </a:lnTo>
                          <a:lnTo>
                            <a:pt x="18793" y="13910"/>
                          </a:lnTo>
                          <a:lnTo>
                            <a:pt x="18448" y="14936"/>
                          </a:lnTo>
                          <a:lnTo>
                            <a:pt x="18448" y="15897"/>
                          </a:lnTo>
                          <a:lnTo>
                            <a:pt x="17874" y="17308"/>
                          </a:lnTo>
                          <a:lnTo>
                            <a:pt x="15172" y="19936"/>
                          </a:lnTo>
                          <a:lnTo>
                            <a:pt x="14598" y="19231"/>
                          </a:lnTo>
                          <a:lnTo>
                            <a:pt x="13103" y="19936"/>
                          </a:lnTo>
                          <a:lnTo>
                            <a:pt x="11609" y="19231"/>
                          </a:lnTo>
                          <a:lnTo>
                            <a:pt x="10115" y="19231"/>
                          </a:lnTo>
                          <a:lnTo>
                            <a:pt x="9253" y="19231"/>
                          </a:lnTo>
                          <a:lnTo>
                            <a:pt x="9253" y="17564"/>
                          </a:lnTo>
                          <a:lnTo>
                            <a:pt x="7759" y="17308"/>
                          </a:lnTo>
                          <a:lnTo>
                            <a:pt x="6839" y="17308"/>
                          </a:lnTo>
                          <a:lnTo>
                            <a:pt x="6264" y="15897"/>
                          </a:lnTo>
                          <a:lnTo>
                            <a:pt x="5977" y="13910"/>
                          </a:lnTo>
                          <a:lnTo>
                            <a:pt x="5402" y="13910"/>
                          </a:lnTo>
                          <a:lnTo>
                            <a:pt x="5057" y="12308"/>
                          </a:lnTo>
                          <a:lnTo>
                            <a:pt x="3563" y="11667"/>
                          </a:lnTo>
                          <a:lnTo>
                            <a:pt x="2126" y="10641"/>
                          </a:lnTo>
                          <a:lnTo>
                            <a:pt x="2126" y="9615"/>
                          </a:lnTo>
                          <a:lnTo>
                            <a:pt x="575" y="7628"/>
                          </a:lnTo>
                          <a:lnTo>
                            <a:pt x="0" y="6026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91" name="Freeform 105">
                      <a:extLst>
                        <a:ext uri="{FF2B5EF4-FFF2-40B4-BE49-F238E27FC236}">
                          <a16:creationId xmlns:a16="http://schemas.microsoft.com/office/drawing/2014/main" id="{3CD6FEDA-C122-3A1E-FD2F-4E43CF92AC1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332398" y="4275365"/>
                      <a:ext cx="268778" cy="363908"/>
                    </a:xfrm>
                    <a:custGeom>
                      <a:avLst/>
                      <a:gdLst>
                        <a:gd name="T0" fmla="*/ 3453 w 20000"/>
                        <a:gd name="T1" fmla="*/ 1728 h 20000"/>
                        <a:gd name="T2" fmla="*/ 3946 w 20000"/>
                        <a:gd name="T3" fmla="*/ 1229 h 20000"/>
                        <a:gd name="T4" fmla="*/ 4170 w 20000"/>
                        <a:gd name="T5" fmla="*/ 897 h 20000"/>
                        <a:gd name="T6" fmla="*/ 5785 w 20000"/>
                        <a:gd name="T7" fmla="*/ 2259 h 20000"/>
                        <a:gd name="T8" fmla="*/ 6951 w 20000"/>
                        <a:gd name="T9" fmla="*/ 2591 h 20000"/>
                        <a:gd name="T10" fmla="*/ 9058 w 20000"/>
                        <a:gd name="T11" fmla="*/ 1728 h 20000"/>
                        <a:gd name="T12" fmla="*/ 10628 w 20000"/>
                        <a:gd name="T13" fmla="*/ 1894 h 20000"/>
                        <a:gd name="T14" fmla="*/ 12556 w 20000"/>
                        <a:gd name="T15" fmla="*/ 1395 h 20000"/>
                        <a:gd name="T16" fmla="*/ 13229 w 20000"/>
                        <a:gd name="T17" fmla="*/ 1395 h 20000"/>
                        <a:gd name="T18" fmla="*/ 15112 w 20000"/>
                        <a:gd name="T19" fmla="*/ 1229 h 20000"/>
                        <a:gd name="T20" fmla="*/ 16233 w 20000"/>
                        <a:gd name="T21" fmla="*/ 1229 h 20000"/>
                        <a:gd name="T22" fmla="*/ 17668 w 20000"/>
                        <a:gd name="T23" fmla="*/ 897 h 20000"/>
                        <a:gd name="T24" fmla="*/ 18565 w 20000"/>
                        <a:gd name="T25" fmla="*/ 532 h 20000"/>
                        <a:gd name="T26" fmla="*/ 18789 w 20000"/>
                        <a:gd name="T27" fmla="*/ 0 h 20000"/>
                        <a:gd name="T28" fmla="*/ 19955 w 20000"/>
                        <a:gd name="T29" fmla="*/ 365 h 20000"/>
                        <a:gd name="T30" fmla="*/ 19507 w 20000"/>
                        <a:gd name="T31" fmla="*/ 1229 h 20000"/>
                        <a:gd name="T32" fmla="*/ 19507 w 20000"/>
                        <a:gd name="T33" fmla="*/ 1395 h 20000"/>
                        <a:gd name="T34" fmla="*/ 19507 w 20000"/>
                        <a:gd name="T35" fmla="*/ 2591 h 20000"/>
                        <a:gd name="T36" fmla="*/ 19238 w 20000"/>
                        <a:gd name="T37" fmla="*/ 3953 h 20000"/>
                        <a:gd name="T38" fmla="*/ 17668 w 20000"/>
                        <a:gd name="T39" fmla="*/ 5515 h 20000"/>
                        <a:gd name="T40" fmla="*/ 17399 w 20000"/>
                        <a:gd name="T41" fmla="*/ 6179 h 20000"/>
                        <a:gd name="T42" fmla="*/ 17399 w 20000"/>
                        <a:gd name="T43" fmla="*/ 6711 h 20000"/>
                        <a:gd name="T44" fmla="*/ 15785 w 20000"/>
                        <a:gd name="T45" fmla="*/ 8439 h 20000"/>
                        <a:gd name="T46" fmla="*/ 15785 w 20000"/>
                        <a:gd name="T47" fmla="*/ 8970 h 20000"/>
                        <a:gd name="T48" fmla="*/ 13722 w 20000"/>
                        <a:gd name="T49" fmla="*/ 11362 h 20000"/>
                        <a:gd name="T50" fmla="*/ 10179 w 20000"/>
                        <a:gd name="T51" fmla="*/ 13920 h 20000"/>
                        <a:gd name="T52" fmla="*/ 7892 w 20000"/>
                        <a:gd name="T53" fmla="*/ 15349 h 20000"/>
                        <a:gd name="T54" fmla="*/ 4170 w 20000"/>
                        <a:gd name="T55" fmla="*/ 17542 h 20000"/>
                        <a:gd name="T56" fmla="*/ 1166 w 20000"/>
                        <a:gd name="T57" fmla="*/ 19967 h 20000"/>
                        <a:gd name="T58" fmla="*/ 0 w 20000"/>
                        <a:gd name="T59" fmla="*/ 18937 h 20000"/>
                        <a:gd name="T60" fmla="*/ 0 w 20000"/>
                        <a:gd name="T61" fmla="*/ 13588 h 20000"/>
                        <a:gd name="T62" fmla="*/ 1839 w 20000"/>
                        <a:gd name="T63" fmla="*/ 12027 h 20000"/>
                        <a:gd name="T64" fmla="*/ 2780 w 20000"/>
                        <a:gd name="T65" fmla="*/ 11694 h 20000"/>
                        <a:gd name="T66" fmla="*/ 3946 w 20000"/>
                        <a:gd name="T67" fmla="*/ 11694 h 20000"/>
                        <a:gd name="T68" fmla="*/ 4664 w 20000"/>
                        <a:gd name="T69" fmla="*/ 10864 h 20000"/>
                        <a:gd name="T70" fmla="*/ 7220 w 20000"/>
                        <a:gd name="T71" fmla="*/ 10332 h 20000"/>
                        <a:gd name="T72" fmla="*/ 7892 w 20000"/>
                        <a:gd name="T73" fmla="*/ 10332 h 20000"/>
                        <a:gd name="T74" fmla="*/ 13722 w 20000"/>
                        <a:gd name="T75" fmla="*/ 5847 h 20000"/>
                        <a:gd name="T76" fmla="*/ 11839 w 20000"/>
                        <a:gd name="T77" fmla="*/ 5847 h 20000"/>
                        <a:gd name="T78" fmla="*/ 5785 w 20000"/>
                        <a:gd name="T79" fmla="*/ 4153 h 20000"/>
                        <a:gd name="T80" fmla="*/ 4664 w 20000"/>
                        <a:gd name="T81" fmla="*/ 3621 h 20000"/>
                        <a:gd name="T82" fmla="*/ 3004 w 20000"/>
                        <a:gd name="T83" fmla="*/ 2259 h 20000"/>
                        <a:gd name="T84" fmla="*/ 3453 w 20000"/>
                        <a:gd name="T85" fmla="*/ 1728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3453" y="1728"/>
                          </a:moveTo>
                          <a:lnTo>
                            <a:pt x="3946" y="1229"/>
                          </a:lnTo>
                          <a:lnTo>
                            <a:pt x="4170" y="897"/>
                          </a:lnTo>
                          <a:lnTo>
                            <a:pt x="5785" y="2259"/>
                          </a:lnTo>
                          <a:lnTo>
                            <a:pt x="6951" y="2591"/>
                          </a:lnTo>
                          <a:lnTo>
                            <a:pt x="9058" y="1728"/>
                          </a:lnTo>
                          <a:lnTo>
                            <a:pt x="10628" y="1894"/>
                          </a:lnTo>
                          <a:lnTo>
                            <a:pt x="12556" y="1395"/>
                          </a:lnTo>
                          <a:lnTo>
                            <a:pt x="13229" y="1395"/>
                          </a:lnTo>
                          <a:lnTo>
                            <a:pt x="15112" y="1229"/>
                          </a:lnTo>
                          <a:lnTo>
                            <a:pt x="16233" y="1229"/>
                          </a:lnTo>
                          <a:lnTo>
                            <a:pt x="17668" y="897"/>
                          </a:lnTo>
                          <a:lnTo>
                            <a:pt x="18565" y="532"/>
                          </a:lnTo>
                          <a:lnTo>
                            <a:pt x="18789" y="0"/>
                          </a:lnTo>
                          <a:lnTo>
                            <a:pt x="19955" y="365"/>
                          </a:lnTo>
                          <a:lnTo>
                            <a:pt x="19507" y="1229"/>
                          </a:lnTo>
                          <a:lnTo>
                            <a:pt x="19507" y="1395"/>
                          </a:lnTo>
                          <a:lnTo>
                            <a:pt x="19507" y="2591"/>
                          </a:lnTo>
                          <a:lnTo>
                            <a:pt x="19238" y="3953"/>
                          </a:lnTo>
                          <a:lnTo>
                            <a:pt x="17668" y="5515"/>
                          </a:lnTo>
                          <a:lnTo>
                            <a:pt x="17399" y="6179"/>
                          </a:lnTo>
                          <a:lnTo>
                            <a:pt x="17399" y="6711"/>
                          </a:lnTo>
                          <a:lnTo>
                            <a:pt x="15785" y="8439"/>
                          </a:lnTo>
                          <a:lnTo>
                            <a:pt x="15785" y="8970"/>
                          </a:lnTo>
                          <a:lnTo>
                            <a:pt x="13722" y="11362"/>
                          </a:lnTo>
                          <a:lnTo>
                            <a:pt x="10179" y="13920"/>
                          </a:lnTo>
                          <a:lnTo>
                            <a:pt x="7892" y="15349"/>
                          </a:lnTo>
                          <a:lnTo>
                            <a:pt x="4170" y="17542"/>
                          </a:lnTo>
                          <a:lnTo>
                            <a:pt x="1166" y="19967"/>
                          </a:lnTo>
                          <a:lnTo>
                            <a:pt x="0" y="18937"/>
                          </a:lnTo>
                          <a:lnTo>
                            <a:pt x="0" y="13588"/>
                          </a:lnTo>
                          <a:lnTo>
                            <a:pt x="1839" y="12027"/>
                          </a:lnTo>
                          <a:lnTo>
                            <a:pt x="2780" y="11694"/>
                          </a:lnTo>
                          <a:lnTo>
                            <a:pt x="3946" y="11694"/>
                          </a:lnTo>
                          <a:lnTo>
                            <a:pt x="4664" y="10864"/>
                          </a:lnTo>
                          <a:lnTo>
                            <a:pt x="7220" y="10332"/>
                          </a:lnTo>
                          <a:lnTo>
                            <a:pt x="7892" y="10332"/>
                          </a:lnTo>
                          <a:lnTo>
                            <a:pt x="13722" y="5847"/>
                          </a:lnTo>
                          <a:lnTo>
                            <a:pt x="11839" y="5847"/>
                          </a:lnTo>
                          <a:lnTo>
                            <a:pt x="5785" y="4153"/>
                          </a:lnTo>
                          <a:lnTo>
                            <a:pt x="4664" y="3621"/>
                          </a:lnTo>
                          <a:lnTo>
                            <a:pt x="3004" y="2259"/>
                          </a:lnTo>
                          <a:lnTo>
                            <a:pt x="3453" y="1728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92" name="Freeform 104">
                      <a:extLst>
                        <a:ext uri="{FF2B5EF4-FFF2-40B4-BE49-F238E27FC236}">
                          <a16:creationId xmlns:a16="http://schemas.microsoft.com/office/drawing/2014/main" id="{1A81FC7F-ED1D-BD7D-8C26-74FC0FF13A4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57434" y="5210048"/>
                      <a:ext cx="434877" cy="369947"/>
                    </a:xfrm>
                    <a:custGeom>
                      <a:avLst/>
                      <a:gdLst>
                        <a:gd name="T0" fmla="*/ 15090 w 20000"/>
                        <a:gd name="T1" fmla="*/ 523 h 20000"/>
                        <a:gd name="T2" fmla="*/ 13953 w 20000"/>
                        <a:gd name="T3" fmla="*/ 1373 h 20000"/>
                        <a:gd name="T4" fmla="*/ 13509 w 20000"/>
                        <a:gd name="T5" fmla="*/ 1699 h 20000"/>
                        <a:gd name="T6" fmla="*/ 12788 w 20000"/>
                        <a:gd name="T7" fmla="*/ 2549 h 20000"/>
                        <a:gd name="T8" fmla="*/ 12372 w 20000"/>
                        <a:gd name="T9" fmla="*/ 3562 h 20000"/>
                        <a:gd name="T10" fmla="*/ 11068 w 20000"/>
                        <a:gd name="T11" fmla="*/ 5261 h 20000"/>
                        <a:gd name="T12" fmla="*/ 9764 w 20000"/>
                        <a:gd name="T13" fmla="*/ 5261 h 20000"/>
                        <a:gd name="T14" fmla="*/ 8350 w 20000"/>
                        <a:gd name="T15" fmla="*/ 4739 h 20000"/>
                        <a:gd name="T16" fmla="*/ 7628 w 20000"/>
                        <a:gd name="T17" fmla="*/ 5752 h 20000"/>
                        <a:gd name="T18" fmla="*/ 6463 w 20000"/>
                        <a:gd name="T19" fmla="*/ 6601 h 20000"/>
                        <a:gd name="T20" fmla="*/ 5742 w 20000"/>
                        <a:gd name="T21" fmla="*/ 6765 h 20000"/>
                        <a:gd name="T22" fmla="*/ 5049 w 20000"/>
                        <a:gd name="T23" fmla="*/ 6275 h 20000"/>
                        <a:gd name="T24" fmla="*/ 5049 w 20000"/>
                        <a:gd name="T25" fmla="*/ 5261 h 20000"/>
                        <a:gd name="T26" fmla="*/ 4438 w 20000"/>
                        <a:gd name="T27" fmla="*/ 3889 h 20000"/>
                        <a:gd name="T28" fmla="*/ 3745 w 20000"/>
                        <a:gd name="T29" fmla="*/ 9641 h 20000"/>
                        <a:gd name="T30" fmla="*/ 3024 w 20000"/>
                        <a:gd name="T31" fmla="*/ 10359 h 20000"/>
                        <a:gd name="T32" fmla="*/ 1997 w 20000"/>
                        <a:gd name="T33" fmla="*/ 10163 h 20000"/>
                        <a:gd name="T34" fmla="*/ 860 w 20000"/>
                        <a:gd name="T35" fmla="*/ 9837 h 20000"/>
                        <a:gd name="T36" fmla="*/ 749 w 20000"/>
                        <a:gd name="T37" fmla="*/ 8954 h 20000"/>
                        <a:gd name="T38" fmla="*/ 166 w 20000"/>
                        <a:gd name="T39" fmla="*/ 9641 h 20000"/>
                        <a:gd name="T40" fmla="*/ 166 w 20000"/>
                        <a:gd name="T41" fmla="*/ 10686 h 20000"/>
                        <a:gd name="T42" fmla="*/ 1886 w 20000"/>
                        <a:gd name="T43" fmla="*/ 14706 h 20000"/>
                        <a:gd name="T44" fmla="*/ 1886 w 20000"/>
                        <a:gd name="T45" fmla="*/ 16438 h 20000"/>
                        <a:gd name="T46" fmla="*/ 1442 w 20000"/>
                        <a:gd name="T47" fmla="*/ 16765 h 20000"/>
                        <a:gd name="T48" fmla="*/ 1886 w 20000"/>
                        <a:gd name="T49" fmla="*/ 18954 h 20000"/>
                        <a:gd name="T50" fmla="*/ 1997 w 20000"/>
                        <a:gd name="T51" fmla="*/ 18627 h 20000"/>
                        <a:gd name="T52" fmla="*/ 2607 w 20000"/>
                        <a:gd name="T53" fmla="*/ 19118 h 20000"/>
                        <a:gd name="T54" fmla="*/ 3162 w 20000"/>
                        <a:gd name="T55" fmla="*/ 19641 h 20000"/>
                        <a:gd name="T56" fmla="*/ 4161 w 20000"/>
                        <a:gd name="T57" fmla="*/ 19444 h 20000"/>
                        <a:gd name="T58" fmla="*/ 5603 w 20000"/>
                        <a:gd name="T59" fmla="*/ 19118 h 20000"/>
                        <a:gd name="T60" fmla="*/ 6463 w 20000"/>
                        <a:gd name="T61" fmla="*/ 18627 h 20000"/>
                        <a:gd name="T62" fmla="*/ 8350 w 20000"/>
                        <a:gd name="T63" fmla="*/ 18627 h 20000"/>
                        <a:gd name="T64" fmla="*/ 9931 w 20000"/>
                        <a:gd name="T65" fmla="*/ 18627 h 20000"/>
                        <a:gd name="T66" fmla="*/ 10902 w 20000"/>
                        <a:gd name="T67" fmla="*/ 18301 h 20000"/>
                        <a:gd name="T68" fmla="*/ 14092 w 20000"/>
                        <a:gd name="T69" fmla="*/ 16438 h 20000"/>
                        <a:gd name="T70" fmla="*/ 16533 w 20000"/>
                        <a:gd name="T71" fmla="*/ 13889 h 20000"/>
                        <a:gd name="T72" fmla="*/ 17365 w 20000"/>
                        <a:gd name="T73" fmla="*/ 12353 h 20000"/>
                        <a:gd name="T74" fmla="*/ 18974 w 20000"/>
                        <a:gd name="T75" fmla="*/ 10163 h 20000"/>
                        <a:gd name="T76" fmla="*/ 19972 w 20000"/>
                        <a:gd name="T77" fmla="*/ 7484 h 20000"/>
                        <a:gd name="T78" fmla="*/ 18974 w 20000"/>
                        <a:gd name="T79" fmla="*/ 7092 h 20000"/>
                        <a:gd name="T80" fmla="*/ 18114 w 20000"/>
                        <a:gd name="T81" fmla="*/ 7614 h 20000"/>
                        <a:gd name="T82" fmla="*/ 18114 w 20000"/>
                        <a:gd name="T83" fmla="*/ 5752 h 20000"/>
                        <a:gd name="T84" fmla="*/ 18974 w 20000"/>
                        <a:gd name="T85" fmla="*/ 5425 h 20000"/>
                        <a:gd name="T86" fmla="*/ 18974 w 20000"/>
                        <a:gd name="T87" fmla="*/ 3235 h 20000"/>
                        <a:gd name="T88" fmla="*/ 18835 w 20000"/>
                        <a:gd name="T89" fmla="*/ 1373 h 20000"/>
                        <a:gd name="T90" fmla="*/ 18391 w 20000"/>
                        <a:gd name="T91" fmla="*/ 359 h 20000"/>
                        <a:gd name="T92" fmla="*/ 17365 w 20000"/>
                        <a:gd name="T93" fmla="*/ 359 h 20000"/>
                        <a:gd name="T94" fmla="*/ 15950 w 20000"/>
                        <a:gd name="T95" fmla="*/ 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5506" y="0"/>
                          </a:moveTo>
                          <a:lnTo>
                            <a:pt x="15090" y="523"/>
                          </a:lnTo>
                          <a:lnTo>
                            <a:pt x="14646" y="523"/>
                          </a:lnTo>
                          <a:lnTo>
                            <a:pt x="13953" y="1373"/>
                          </a:lnTo>
                          <a:lnTo>
                            <a:pt x="13675" y="1373"/>
                          </a:lnTo>
                          <a:lnTo>
                            <a:pt x="13509" y="1699"/>
                          </a:lnTo>
                          <a:lnTo>
                            <a:pt x="13232" y="1863"/>
                          </a:lnTo>
                          <a:lnTo>
                            <a:pt x="12788" y="2549"/>
                          </a:lnTo>
                          <a:lnTo>
                            <a:pt x="12788" y="3235"/>
                          </a:lnTo>
                          <a:lnTo>
                            <a:pt x="12372" y="3562"/>
                          </a:lnTo>
                          <a:lnTo>
                            <a:pt x="11650" y="3889"/>
                          </a:lnTo>
                          <a:lnTo>
                            <a:pt x="11068" y="5261"/>
                          </a:lnTo>
                          <a:lnTo>
                            <a:pt x="10485" y="5261"/>
                          </a:lnTo>
                          <a:lnTo>
                            <a:pt x="9764" y="5261"/>
                          </a:lnTo>
                          <a:lnTo>
                            <a:pt x="9071" y="5261"/>
                          </a:lnTo>
                          <a:lnTo>
                            <a:pt x="8350" y="4739"/>
                          </a:lnTo>
                          <a:lnTo>
                            <a:pt x="7628" y="4739"/>
                          </a:lnTo>
                          <a:lnTo>
                            <a:pt x="7628" y="5752"/>
                          </a:lnTo>
                          <a:lnTo>
                            <a:pt x="6907" y="6601"/>
                          </a:lnTo>
                          <a:lnTo>
                            <a:pt x="6463" y="6601"/>
                          </a:lnTo>
                          <a:lnTo>
                            <a:pt x="6463" y="6765"/>
                          </a:lnTo>
                          <a:lnTo>
                            <a:pt x="5742" y="6765"/>
                          </a:lnTo>
                          <a:lnTo>
                            <a:pt x="5049" y="7092"/>
                          </a:lnTo>
                          <a:lnTo>
                            <a:pt x="5049" y="6275"/>
                          </a:lnTo>
                          <a:lnTo>
                            <a:pt x="5326" y="5752"/>
                          </a:lnTo>
                          <a:lnTo>
                            <a:pt x="5049" y="5261"/>
                          </a:lnTo>
                          <a:lnTo>
                            <a:pt x="4882" y="4412"/>
                          </a:lnTo>
                          <a:lnTo>
                            <a:pt x="4438" y="3889"/>
                          </a:lnTo>
                          <a:lnTo>
                            <a:pt x="4161" y="9641"/>
                          </a:lnTo>
                          <a:lnTo>
                            <a:pt x="3745" y="9641"/>
                          </a:lnTo>
                          <a:lnTo>
                            <a:pt x="3162" y="10163"/>
                          </a:lnTo>
                          <a:lnTo>
                            <a:pt x="3024" y="10359"/>
                          </a:lnTo>
                          <a:lnTo>
                            <a:pt x="2607" y="10163"/>
                          </a:lnTo>
                          <a:lnTo>
                            <a:pt x="1997" y="10163"/>
                          </a:lnTo>
                          <a:lnTo>
                            <a:pt x="1581" y="10163"/>
                          </a:lnTo>
                          <a:lnTo>
                            <a:pt x="860" y="9837"/>
                          </a:lnTo>
                          <a:lnTo>
                            <a:pt x="860" y="8954"/>
                          </a:lnTo>
                          <a:lnTo>
                            <a:pt x="749" y="8954"/>
                          </a:lnTo>
                          <a:lnTo>
                            <a:pt x="444" y="8954"/>
                          </a:lnTo>
                          <a:lnTo>
                            <a:pt x="166" y="9641"/>
                          </a:lnTo>
                          <a:lnTo>
                            <a:pt x="0" y="9837"/>
                          </a:lnTo>
                          <a:lnTo>
                            <a:pt x="166" y="10686"/>
                          </a:lnTo>
                          <a:lnTo>
                            <a:pt x="860" y="12516"/>
                          </a:lnTo>
                          <a:lnTo>
                            <a:pt x="1886" y="14706"/>
                          </a:lnTo>
                          <a:lnTo>
                            <a:pt x="1997" y="15556"/>
                          </a:lnTo>
                          <a:lnTo>
                            <a:pt x="1886" y="16438"/>
                          </a:lnTo>
                          <a:lnTo>
                            <a:pt x="1442" y="16438"/>
                          </a:lnTo>
                          <a:lnTo>
                            <a:pt x="1442" y="16765"/>
                          </a:lnTo>
                          <a:lnTo>
                            <a:pt x="1997" y="18105"/>
                          </a:lnTo>
                          <a:lnTo>
                            <a:pt x="1886" y="18954"/>
                          </a:lnTo>
                          <a:lnTo>
                            <a:pt x="1997" y="18954"/>
                          </a:lnTo>
                          <a:lnTo>
                            <a:pt x="1997" y="18627"/>
                          </a:lnTo>
                          <a:lnTo>
                            <a:pt x="2607" y="18627"/>
                          </a:lnTo>
                          <a:lnTo>
                            <a:pt x="2607" y="19118"/>
                          </a:lnTo>
                          <a:lnTo>
                            <a:pt x="2746" y="19118"/>
                          </a:lnTo>
                          <a:lnTo>
                            <a:pt x="3162" y="19641"/>
                          </a:lnTo>
                          <a:lnTo>
                            <a:pt x="3883" y="19967"/>
                          </a:lnTo>
                          <a:lnTo>
                            <a:pt x="4161" y="19444"/>
                          </a:lnTo>
                          <a:lnTo>
                            <a:pt x="4438" y="19118"/>
                          </a:lnTo>
                          <a:lnTo>
                            <a:pt x="5603" y="19118"/>
                          </a:lnTo>
                          <a:lnTo>
                            <a:pt x="6463" y="18954"/>
                          </a:lnTo>
                          <a:lnTo>
                            <a:pt x="6463" y="18627"/>
                          </a:lnTo>
                          <a:lnTo>
                            <a:pt x="7628" y="18627"/>
                          </a:lnTo>
                          <a:lnTo>
                            <a:pt x="8350" y="18627"/>
                          </a:lnTo>
                          <a:lnTo>
                            <a:pt x="9764" y="18954"/>
                          </a:lnTo>
                          <a:lnTo>
                            <a:pt x="9931" y="18627"/>
                          </a:lnTo>
                          <a:lnTo>
                            <a:pt x="10624" y="18627"/>
                          </a:lnTo>
                          <a:lnTo>
                            <a:pt x="10902" y="18301"/>
                          </a:lnTo>
                          <a:lnTo>
                            <a:pt x="11789" y="18301"/>
                          </a:lnTo>
                          <a:lnTo>
                            <a:pt x="14092" y="16438"/>
                          </a:lnTo>
                          <a:lnTo>
                            <a:pt x="15368" y="15098"/>
                          </a:lnTo>
                          <a:lnTo>
                            <a:pt x="16533" y="13889"/>
                          </a:lnTo>
                          <a:lnTo>
                            <a:pt x="16533" y="13366"/>
                          </a:lnTo>
                          <a:lnTo>
                            <a:pt x="17365" y="12353"/>
                          </a:lnTo>
                          <a:lnTo>
                            <a:pt x="17365" y="11830"/>
                          </a:lnTo>
                          <a:lnTo>
                            <a:pt x="18974" y="10163"/>
                          </a:lnTo>
                          <a:lnTo>
                            <a:pt x="19528" y="8824"/>
                          </a:lnTo>
                          <a:lnTo>
                            <a:pt x="19972" y="7484"/>
                          </a:lnTo>
                          <a:lnTo>
                            <a:pt x="19528" y="7484"/>
                          </a:lnTo>
                          <a:lnTo>
                            <a:pt x="18974" y="7092"/>
                          </a:lnTo>
                          <a:lnTo>
                            <a:pt x="18974" y="7614"/>
                          </a:lnTo>
                          <a:lnTo>
                            <a:pt x="18114" y="7614"/>
                          </a:lnTo>
                          <a:lnTo>
                            <a:pt x="17365" y="6601"/>
                          </a:lnTo>
                          <a:lnTo>
                            <a:pt x="18114" y="5752"/>
                          </a:lnTo>
                          <a:lnTo>
                            <a:pt x="18974" y="5752"/>
                          </a:lnTo>
                          <a:lnTo>
                            <a:pt x="18974" y="5425"/>
                          </a:lnTo>
                          <a:lnTo>
                            <a:pt x="18974" y="4412"/>
                          </a:lnTo>
                          <a:lnTo>
                            <a:pt x="18974" y="3235"/>
                          </a:lnTo>
                          <a:lnTo>
                            <a:pt x="18558" y="1863"/>
                          </a:lnTo>
                          <a:lnTo>
                            <a:pt x="18835" y="1373"/>
                          </a:lnTo>
                          <a:lnTo>
                            <a:pt x="18558" y="1209"/>
                          </a:lnTo>
                          <a:lnTo>
                            <a:pt x="18391" y="359"/>
                          </a:lnTo>
                          <a:lnTo>
                            <a:pt x="18114" y="0"/>
                          </a:lnTo>
                          <a:lnTo>
                            <a:pt x="17365" y="359"/>
                          </a:lnTo>
                          <a:lnTo>
                            <a:pt x="16671" y="0"/>
                          </a:lnTo>
                          <a:lnTo>
                            <a:pt x="15950" y="0"/>
                          </a:lnTo>
                          <a:lnTo>
                            <a:pt x="15506" y="0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93" name="Freeform 103">
                      <a:extLst>
                        <a:ext uri="{FF2B5EF4-FFF2-40B4-BE49-F238E27FC236}">
                          <a16:creationId xmlns:a16="http://schemas.microsoft.com/office/drawing/2014/main" id="{10EA7FAB-EAB9-3671-56C8-E2A53487512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35272" y="5392756"/>
                      <a:ext cx="60400" cy="63420"/>
                    </a:xfrm>
                    <a:custGeom>
                      <a:avLst/>
                      <a:gdLst>
                        <a:gd name="T0" fmla="*/ 18586 w 20000"/>
                        <a:gd name="T1" fmla="*/ 12885 h 20000"/>
                        <a:gd name="T2" fmla="*/ 9495 w 20000"/>
                        <a:gd name="T3" fmla="*/ 14808 h 20000"/>
                        <a:gd name="T4" fmla="*/ 8283 w 20000"/>
                        <a:gd name="T5" fmla="*/ 19808 h 20000"/>
                        <a:gd name="T6" fmla="*/ 3232 w 20000"/>
                        <a:gd name="T7" fmla="*/ 17885 h 20000"/>
                        <a:gd name="T8" fmla="*/ 808 w 20000"/>
                        <a:gd name="T9" fmla="*/ 11923 h 20000"/>
                        <a:gd name="T10" fmla="*/ 0 w 20000"/>
                        <a:gd name="T11" fmla="*/ 9808 h 20000"/>
                        <a:gd name="T12" fmla="*/ 808 w 20000"/>
                        <a:gd name="T13" fmla="*/ 7885 h 20000"/>
                        <a:gd name="T14" fmla="*/ 5253 w 20000"/>
                        <a:gd name="T15" fmla="*/ 3077 h 20000"/>
                        <a:gd name="T16" fmla="*/ 13535 w 20000"/>
                        <a:gd name="T17" fmla="*/ 0 h 20000"/>
                        <a:gd name="T18" fmla="*/ 16566 w 20000"/>
                        <a:gd name="T19" fmla="*/ 1923 h 20000"/>
                        <a:gd name="T20" fmla="*/ 19798 w 20000"/>
                        <a:gd name="T21" fmla="*/ 6923 h 20000"/>
                        <a:gd name="T22" fmla="*/ 18586 w 20000"/>
                        <a:gd name="T23" fmla="*/ 9808 h 20000"/>
                        <a:gd name="T24" fmla="*/ 18586 w 20000"/>
                        <a:gd name="T25" fmla="*/ 12885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8586" y="12885"/>
                          </a:moveTo>
                          <a:lnTo>
                            <a:pt x="9495" y="14808"/>
                          </a:lnTo>
                          <a:lnTo>
                            <a:pt x="8283" y="19808"/>
                          </a:lnTo>
                          <a:lnTo>
                            <a:pt x="3232" y="17885"/>
                          </a:lnTo>
                          <a:lnTo>
                            <a:pt x="808" y="11923"/>
                          </a:lnTo>
                          <a:lnTo>
                            <a:pt x="0" y="9808"/>
                          </a:lnTo>
                          <a:lnTo>
                            <a:pt x="808" y="7885"/>
                          </a:lnTo>
                          <a:lnTo>
                            <a:pt x="5253" y="3077"/>
                          </a:lnTo>
                          <a:lnTo>
                            <a:pt x="13535" y="0"/>
                          </a:lnTo>
                          <a:lnTo>
                            <a:pt x="16566" y="1923"/>
                          </a:lnTo>
                          <a:lnTo>
                            <a:pt x="19798" y="6923"/>
                          </a:lnTo>
                          <a:lnTo>
                            <a:pt x="18586" y="9808"/>
                          </a:lnTo>
                          <a:lnTo>
                            <a:pt x="18586" y="12885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94" name="Freeform 101">
                      <a:extLst>
                        <a:ext uri="{FF2B5EF4-FFF2-40B4-BE49-F238E27FC236}">
                          <a16:creationId xmlns:a16="http://schemas.microsoft.com/office/drawing/2014/main" id="{60F08AEF-31E0-4F93-1724-36EF6CEFD42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34931" y="5317257"/>
                      <a:ext cx="42280" cy="34730"/>
                    </a:xfrm>
                    <a:custGeom>
                      <a:avLst/>
                      <a:gdLst>
                        <a:gd name="T0" fmla="*/ 16812 w 20000"/>
                        <a:gd name="T1" fmla="*/ 0 h 20000"/>
                        <a:gd name="T2" fmla="*/ 19710 w 20000"/>
                        <a:gd name="T3" fmla="*/ 5517 h 20000"/>
                        <a:gd name="T4" fmla="*/ 16812 w 20000"/>
                        <a:gd name="T5" fmla="*/ 14138 h 20000"/>
                        <a:gd name="T6" fmla="*/ 16812 w 20000"/>
                        <a:gd name="T7" fmla="*/ 19655 h 20000"/>
                        <a:gd name="T8" fmla="*/ 7826 w 20000"/>
                        <a:gd name="T9" fmla="*/ 19655 h 20000"/>
                        <a:gd name="T10" fmla="*/ 0 w 20000"/>
                        <a:gd name="T11" fmla="*/ 8966 h 20000"/>
                        <a:gd name="T12" fmla="*/ 7826 w 20000"/>
                        <a:gd name="T13" fmla="*/ 0 h 20000"/>
                        <a:gd name="T14" fmla="*/ 16812 w 20000"/>
                        <a:gd name="T15" fmla="*/ 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6812" y="0"/>
                          </a:moveTo>
                          <a:lnTo>
                            <a:pt x="19710" y="5517"/>
                          </a:lnTo>
                          <a:lnTo>
                            <a:pt x="16812" y="14138"/>
                          </a:lnTo>
                          <a:lnTo>
                            <a:pt x="16812" y="19655"/>
                          </a:lnTo>
                          <a:lnTo>
                            <a:pt x="7826" y="19655"/>
                          </a:lnTo>
                          <a:lnTo>
                            <a:pt x="0" y="8966"/>
                          </a:lnTo>
                          <a:lnTo>
                            <a:pt x="7826" y="0"/>
                          </a:lnTo>
                          <a:lnTo>
                            <a:pt x="16812" y="0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95" name="Freeform 100">
                      <a:extLst>
                        <a:ext uri="{FF2B5EF4-FFF2-40B4-BE49-F238E27FC236}">
                          <a16:creationId xmlns:a16="http://schemas.microsoft.com/office/drawing/2014/main" id="{B36F400B-88B6-217E-81C6-D968D70E4EE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19831" y="4625682"/>
                      <a:ext cx="288407" cy="291428"/>
                    </a:xfrm>
                    <a:custGeom>
                      <a:avLst/>
                      <a:gdLst>
                        <a:gd name="T0" fmla="*/ 2845 w 20000"/>
                        <a:gd name="T1" fmla="*/ 0 h 20000"/>
                        <a:gd name="T2" fmla="*/ 8452 w 20000"/>
                        <a:gd name="T3" fmla="*/ 0 h 20000"/>
                        <a:gd name="T4" fmla="*/ 15816 w 20000"/>
                        <a:gd name="T5" fmla="*/ 4058 h 20000"/>
                        <a:gd name="T6" fmla="*/ 18201 w 20000"/>
                        <a:gd name="T7" fmla="*/ 7288 h 20000"/>
                        <a:gd name="T8" fmla="*/ 17573 w 20000"/>
                        <a:gd name="T9" fmla="*/ 9896 h 20000"/>
                        <a:gd name="T10" fmla="*/ 18201 w 20000"/>
                        <a:gd name="T11" fmla="*/ 10932 h 20000"/>
                        <a:gd name="T12" fmla="*/ 18661 w 20000"/>
                        <a:gd name="T13" fmla="*/ 11843 h 20000"/>
                        <a:gd name="T14" fmla="*/ 18661 w 20000"/>
                        <a:gd name="T15" fmla="*/ 13085 h 20000"/>
                        <a:gd name="T16" fmla="*/ 18661 w 20000"/>
                        <a:gd name="T17" fmla="*/ 15487 h 20000"/>
                        <a:gd name="T18" fmla="*/ 19707 w 20000"/>
                        <a:gd name="T19" fmla="*/ 17184 h 20000"/>
                        <a:gd name="T20" fmla="*/ 19958 w 20000"/>
                        <a:gd name="T21" fmla="*/ 18012 h 20000"/>
                        <a:gd name="T22" fmla="*/ 17992 w 20000"/>
                        <a:gd name="T23" fmla="*/ 19089 h 20000"/>
                        <a:gd name="T24" fmla="*/ 16444 w 20000"/>
                        <a:gd name="T25" fmla="*/ 19710 h 20000"/>
                        <a:gd name="T26" fmla="*/ 15816 w 20000"/>
                        <a:gd name="T27" fmla="*/ 19296 h 20000"/>
                        <a:gd name="T28" fmla="*/ 14728 w 20000"/>
                        <a:gd name="T29" fmla="*/ 19959 h 20000"/>
                        <a:gd name="T30" fmla="*/ 13431 w 20000"/>
                        <a:gd name="T31" fmla="*/ 19959 h 20000"/>
                        <a:gd name="T32" fmla="*/ 11925 w 20000"/>
                        <a:gd name="T33" fmla="*/ 19710 h 20000"/>
                        <a:gd name="T34" fmla="*/ 10795 w 20000"/>
                        <a:gd name="T35" fmla="*/ 19710 h 20000"/>
                        <a:gd name="T36" fmla="*/ 9079 w 20000"/>
                        <a:gd name="T37" fmla="*/ 19710 h 20000"/>
                        <a:gd name="T38" fmla="*/ 8033 w 20000"/>
                        <a:gd name="T39" fmla="*/ 16315 h 20000"/>
                        <a:gd name="T40" fmla="*/ 6276 w 20000"/>
                        <a:gd name="T41" fmla="*/ 15487 h 20000"/>
                        <a:gd name="T42" fmla="*/ 5649 w 20000"/>
                        <a:gd name="T43" fmla="*/ 15238 h 20000"/>
                        <a:gd name="T44" fmla="*/ 4351 w 20000"/>
                        <a:gd name="T45" fmla="*/ 14824 h 20000"/>
                        <a:gd name="T46" fmla="*/ 3264 w 20000"/>
                        <a:gd name="T47" fmla="*/ 14576 h 20000"/>
                        <a:gd name="T48" fmla="*/ 1715 w 20000"/>
                        <a:gd name="T49" fmla="*/ 11843 h 20000"/>
                        <a:gd name="T50" fmla="*/ 0 w 20000"/>
                        <a:gd name="T51" fmla="*/ 9648 h 20000"/>
                        <a:gd name="T52" fmla="*/ 0 w 20000"/>
                        <a:gd name="T53" fmla="*/ 7288 h 20000"/>
                        <a:gd name="T54" fmla="*/ 1088 w 20000"/>
                        <a:gd name="T55" fmla="*/ 6253 h 20000"/>
                        <a:gd name="T56" fmla="*/ 2845 w 20000"/>
                        <a:gd name="T57" fmla="*/ 4513 h 20000"/>
                        <a:gd name="T58" fmla="*/ 2176 w 20000"/>
                        <a:gd name="T59" fmla="*/ 3478 h 20000"/>
                        <a:gd name="T60" fmla="*/ 2594 w 20000"/>
                        <a:gd name="T61" fmla="*/ 2816 h 20000"/>
                        <a:gd name="T62" fmla="*/ 2594 w 20000"/>
                        <a:gd name="T63" fmla="*/ 1284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2176" y="248"/>
                          </a:moveTo>
                          <a:lnTo>
                            <a:pt x="2845" y="0"/>
                          </a:lnTo>
                          <a:lnTo>
                            <a:pt x="5649" y="0"/>
                          </a:lnTo>
                          <a:lnTo>
                            <a:pt x="8452" y="0"/>
                          </a:lnTo>
                          <a:lnTo>
                            <a:pt x="9079" y="0"/>
                          </a:lnTo>
                          <a:lnTo>
                            <a:pt x="15816" y="4058"/>
                          </a:lnTo>
                          <a:lnTo>
                            <a:pt x="15816" y="5176"/>
                          </a:lnTo>
                          <a:lnTo>
                            <a:pt x="18201" y="7288"/>
                          </a:lnTo>
                          <a:lnTo>
                            <a:pt x="17573" y="8571"/>
                          </a:lnTo>
                          <a:lnTo>
                            <a:pt x="17573" y="9896"/>
                          </a:lnTo>
                          <a:lnTo>
                            <a:pt x="17992" y="10725"/>
                          </a:lnTo>
                          <a:lnTo>
                            <a:pt x="18201" y="10932"/>
                          </a:lnTo>
                          <a:lnTo>
                            <a:pt x="18661" y="11346"/>
                          </a:lnTo>
                          <a:lnTo>
                            <a:pt x="18661" y="11843"/>
                          </a:lnTo>
                          <a:lnTo>
                            <a:pt x="18201" y="12008"/>
                          </a:lnTo>
                          <a:lnTo>
                            <a:pt x="18661" y="13085"/>
                          </a:lnTo>
                          <a:lnTo>
                            <a:pt x="18201" y="14161"/>
                          </a:lnTo>
                          <a:lnTo>
                            <a:pt x="18661" y="15487"/>
                          </a:lnTo>
                          <a:lnTo>
                            <a:pt x="18828" y="16936"/>
                          </a:lnTo>
                          <a:lnTo>
                            <a:pt x="19707" y="17184"/>
                          </a:lnTo>
                          <a:lnTo>
                            <a:pt x="19958" y="17598"/>
                          </a:lnTo>
                          <a:lnTo>
                            <a:pt x="19958" y="18012"/>
                          </a:lnTo>
                          <a:lnTo>
                            <a:pt x="19289" y="18675"/>
                          </a:lnTo>
                          <a:lnTo>
                            <a:pt x="17992" y="19089"/>
                          </a:lnTo>
                          <a:lnTo>
                            <a:pt x="17113" y="19296"/>
                          </a:lnTo>
                          <a:lnTo>
                            <a:pt x="16444" y="19710"/>
                          </a:lnTo>
                          <a:lnTo>
                            <a:pt x="16444" y="19296"/>
                          </a:lnTo>
                          <a:lnTo>
                            <a:pt x="15816" y="19296"/>
                          </a:lnTo>
                          <a:lnTo>
                            <a:pt x="15397" y="19710"/>
                          </a:lnTo>
                          <a:lnTo>
                            <a:pt x="14728" y="19959"/>
                          </a:lnTo>
                          <a:lnTo>
                            <a:pt x="13640" y="19959"/>
                          </a:lnTo>
                          <a:lnTo>
                            <a:pt x="13431" y="19959"/>
                          </a:lnTo>
                          <a:lnTo>
                            <a:pt x="12594" y="19959"/>
                          </a:lnTo>
                          <a:lnTo>
                            <a:pt x="11925" y="19710"/>
                          </a:lnTo>
                          <a:lnTo>
                            <a:pt x="11297" y="19959"/>
                          </a:lnTo>
                          <a:lnTo>
                            <a:pt x="10795" y="19710"/>
                          </a:lnTo>
                          <a:lnTo>
                            <a:pt x="9540" y="19959"/>
                          </a:lnTo>
                          <a:lnTo>
                            <a:pt x="9079" y="19710"/>
                          </a:lnTo>
                          <a:lnTo>
                            <a:pt x="9079" y="18675"/>
                          </a:lnTo>
                          <a:lnTo>
                            <a:pt x="8033" y="16315"/>
                          </a:lnTo>
                          <a:lnTo>
                            <a:pt x="7364" y="15901"/>
                          </a:lnTo>
                          <a:lnTo>
                            <a:pt x="6276" y="15487"/>
                          </a:lnTo>
                          <a:lnTo>
                            <a:pt x="6067" y="15487"/>
                          </a:lnTo>
                          <a:lnTo>
                            <a:pt x="5649" y="15238"/>
                          </a:lnTo>
                          <a:lnTo>
                            <a:pt x="4979" y="15238"/>
                          </a:lnTo>
                          <a:lnTo>
                            <a:pt x="4351" y="14824"/>
                          </a:lnTo>
                          <a:lnTo>
                            <a:pt x="3933" y="14576"/>
                          </a:lnTo>
                          <a:lnTo>
                            <a:pt x="3264" y="14576"/>
                          </a:lnTo>
                          <a:lnTo>
                            <a:pt x="2594" y="13540"/>
                          </a:lnTo>
                          <a:lnTo>
                            <a:pt x="1715" y="11843"/>
                          </a:lnTo>
                          <a:lnTo>
                            <a:pt x="669" y="10725"/>
                          </a:lnTo>
                          <a:lnTo>
                            <a:pt x="0" y="9648"/>
                          </a:lnTo>
                          <a:lnTo>
                            <a:pt x="0" y="8157"/>
                          </a:lnTo>
                          <a:lnTo>
                            <a:pt x="0" y="7288"/>
                          </a:lnTo>
                          <a:lnTo>
                            <a:pt x="0" y="6460"/>
                          </a:lnTo>
                          <a:lnTo>
                            <a:pt x="1088" y="6253"/>
                          </a:lnTo>
                          <a:lnTo>
                            <a:pt x="2176" y="5176"/>
                          </a:lnTo>
                          <a:lnTo>
                            <a:pt x="2845" y="4513"/>
                          </a:lnTo>
                          <a:lnTo>
                            <a:pt x="2845" y="3644"/>
                          </a:lnTo>
                          <a:lnTo>
                            <a:pt x="2176" y="3478"/>
                          </a:lnTo>
                          <a:lnTo>
                            <a:pt x="2176" y="3023"/>
                          </a:lnTo>
                          <a:lnTo>
                            <a:pt x="2594" y="2816"/>
                          </a:lnTo>
                          <a:lnTo>
                            <a:pt x="2594" y="2360"/>
                          </a:lnTo>
                          <a:lnTo>
                            <a:pt x="2594" y="1284"/>
                          </a:lnTo>
                          <a:lnTo>
                            <a:pt x="2176" y="248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96" name="Freeform 99">
                      <a:extLst>
                        <a:ext uri="{FF2B5EF4-FFF2-40B4-BE49-F238E27FC236}">
                          <a16:creationId xmlns:a16="http://schemas.microsoft.com/office/drawing/2014/main" id="{D3AAE4DE-06F8-97B2-544B-283EAC67AE8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25577" y="4301035"/>
                      <a:ext cx="48320" cy="131369"/>
                    </a:xfrm>
                    <a:custGeom>
                      <a:avLst/>
                      <a:gdLst>
                        <a:gd name="T0" fmla="*/ 2532 w 20000"/>
                        <a:gd name="T1" fmla="*/ 0 h 20000"/>
                        <a:gd name="T2" fmla="*/ 5316 w 20000"/>
                        <a:gd name="T3" fmla="*/ 0 h 20000"/>
                        <a:gd name="T4" fmla="*/ 9367 w 20000"/>
                        <a:gd name="T5" fmla="*/ 0 h 20000"/>
                        <a:gd name="T6" fmla="*/ 11899 w 20000"/>
                        <a:gd name="T7" fmla="*/ 2396 h 20000"/>
                        <a:gd name="T8" fmla="*/ 15696 w 20000"/>
                        <a:gd name="T9" fmla="*/ 3779 h 20000"/>
                        <a:gd name="T10" fmla="*/ 17215 w 20000"/>
                        <a:gd name="T11" fmla="*/ 5622 h 20000"/>
                        <a:gd name="T12" fmla="*/ 19747 w 20000"/>
                        <a:gd name="T13" fmla="*/ 7097 h 20000"/>
                        <a:gd name="T14" fmla="*/ 19747 w 20000"/>
                        <a:gd name="T15" fmla="*/ 17143 h 20000"/>
                        <a:gd name="T16" fmla="*/ 19747 w 20000"/>
                        <a:gd name="T17" fmla="*/ 17512 h 20000"/>
                        <a:gd name="T18" fmla="*/ 19747 w 20000"/>
                        <a:gd name="T19" fmla="*/ 19447 h 20000"/>
                        <a:gd name="T20" fmla="*/ 17215 w 20000"/>
                        <a:gd name="T21" fmla="*/ 19447 h 20000"/>
                        <a:gd name="T22" fmla="*/ 13165 w 20000"/>
                        <a:gd name="T23" fmla="*/ 19908 h 20000"/>
                        <a:gd name="T24" fmla="*/ 9367 w 20000"/>
                        <a:gd name="T25" fmla="*/ 18525 h 20000"/>
                        <a:gd name="T26" fmla="*/ 6582 w 20000"/>
                        <a:gd name="T27" fmla="*/ 15668 h 20000"/>
                        <a:gd name="T28" fmla="*/ 6582 w 20000"/>
                        <a:gd name="T29" fmla="*/ 13272 h 20000"/>
                        <a:gd name="T30" fmla="*/ 6582 w 20000"/>
                        <a:gd name="T31" fmla="*/ 11429 h 20000"/>
                        <a:gd name="T32" fmla="*/ 9367 w 20000"/>
                        <a:gd name="T33" fmla="*/ 9954 h 20000"/>
                        <a:gd name="T34" fmla="*/ 6582 w 20000"/>
                        <a:gd name="T35" fmla="*/ 8479 h 20000"/>
                        <a:gd name="T36" fmla="*/ 6582 w 20000"/>
                        <a:gd name="T37" fmla="*/ 7558 h 20000"/>
                        <a:gd name="T38" fmla="*/ 6582 w 20000"/>
                        <a:gd name="T39" fmla="*/ 6175 h 20000"/>
                        <a:gd name="T40" fmla="*/ 2532 w 20000"/>
                        <a:gd name="T41" fmla="*/ 5622 h 20000"/>
                        <a:gd name="T42" fmla="*/ 5316 w 20000"/>
                        <a:gd name="T43" fmla="*/ 3779 h 20000"/>
                        <a:gd name="T44" fmla="*/ 5316 w 20000"/>
                        <a:gd name="T45" fmla="*/ 2396 h 20000"/>
                        <a:gd name="T46" fmla="*/ 0 w 20000"/>
                        <a:gd name="T47" fmla="*/ 922 h 20000"/>
                        <a:gd name="T48" fmla="*/ 2532 w 20000"/>
                        <a:gd name="T49" fmla="*/ 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2532" y="0"/>
                          </a:moveTo>
                          <a:lnTo>
                            <a:pt x="5316" y="0"/>
                          </a:lnTo>
                          <a:lnTo>
                            <a:pt x="9367" y="0"/>
                          </a:lnTo>
                          <a:lnTo>
                            <a:pt x="11899" y="2396"/>
                          </a:lnTo>
                          <a:lnTo>
                            <a:pt x="15696" y="3779"/>
                          </a:lnTo>
                          <a:lnTo>
                            <a:pt x="17215" y="5622"/>
                          </a:lnTo>
                          <a:lnTo>
                            <a:pt x="19747" y="7097"/>
                          </a:lnTo>
                          <a:lnTo>
                            <a:pt x="19747" y="17143"/>
                          </a:lnTo>
                          <a:lnTo>
                            <a:pt x="19747" y="17512"/>
                          </a:lnTo>
                          <a:lnTo>
                            <a:pt x="19747" y="19447"/>
                          </a:lnTo>
                          <a:lnTo>
                            <a:pt x="17215" y="19447"/>
                          </a:lnTo>
                          <a:lnTo>
                            <a:pt x="13165" y="19908"/>
                          </a:lnTo>
                          <a:lnTo>
                            <a:pt x="9367" y="18525"/>
                          </a:lnTo>
                          <a:lnTo>
                            <a:pt x="6582" y="15668"/>
                          </a:lnTo>
                          <a:lnTo>
                            <a:pt x="6582" y="13272"/>
                          </a:lnTo>
                          <a:lnTo>
                            <a:pt x="6582" y="11429"/>
                          </a:lnTo>
                          <a:lnTo>
                            <a:pt x="9367" y="9954"/>
                          </a:lnTo>
                          <a:lnTo>
                            <a:pt x="6582" y="8479"/>
                          </a:lnTo>
                          <a:lnTo>
                            <a:pt x="6582" y="7558"/>
                          </a:lnTo>
                          <a:lnTo>
                            <a:pt x="6582" y="6175"/>
                          </a:lnTo>
                          <a:lnTo>
                            <a:pt x="2532" y="5622"/>
                          </a:lnTo>
                          <a:lnTo>
                            <a:pt x="5316" y="3779"/>
                          </a:lnTo>
                          <a:lnTo>
                            <a:pt x="5316" y="2396"/>
                          </a:lnTo>
                          <a:lnTo>
                            <a:pt x="0" y="922"/>
                          </a:lnTo>
                          <a:lnTo>
                            <a:pt x="2532" y="0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97" name="Freeform 96">
                      <a:extLst>
                        <a:ext uri="{FF2B5EF4-FFF2-40B4-BE49-F238E27FC236}">
                          <a16:creationId xmlns:a16="http://schemas.microsoft.com/office/drawing/2014/main" id="{39484BD6-E770-4B24-CAF9-3213A96893B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25871" y="4488274"/>
                      <a:ext cx="147979" cy="150999"/>
                    </a:xfrm>
                    <a:custGeom>
                      <a:avLst/>
                      <a:gdLst>
                        <a:gd name="T0" fmla="*/ 4245 w 20000"/>
                        <a:gd name="T1" fmla="*/ 1280 h 20000"/>
                        <a:gd name="T2" fmla="*/ 4735 w 20000"/>
                        <a:gd name="T3" fmla="*/ 800 h 20000"/>
                        <a:gd name="T4" fmla="*/ 7673 w 20000"/>
                        <a:gd name="T5" fmla="*/ 1280 h 20000"/>
                        <a:gd name="T6" fmla="*/ 8898 w 20000"/>
                        <a:gd name="T7" fmla="*/ 2080 h 20000"/>
                        <a:gd name="T8" fmla="*/ 9388 w 20000"/>
                        <a:gd name="T9" fmla="*/ 1280 h 20000"/>
                        <a:gd name="T10" fmla="*/ 11429 w 20000"/>
                        <a:gd name="T11" fmla="*/ 1280 h 20000"/>
                        <a:gd name="T12" fmla="*/ 14367 w 20000"/>
                        <a:gd name="T13" fmla="*/ 1280 h 20000"/>
                        <a:gd name="T14" fmla="*/ 16571 w 20000"/>
                        <a:gd name="T15" fmla="*/ 0 h 20000"/>
                        <a:gd name="T16" fmla="*/ 16571 w 20000"/>
                        <a:gd name="T17" fmla="*/ 800 h 20000"/>
                        <a:gd name="T18" fmla="*/ 17796 w 20000"/>
                        <a:gd name="T19" fmla="*/ 1280 h 20000"/>
                        <a:gd name="T20" fmla="*/ 17796 w 20000"/>
                        <a:gd name="T21" fmla="*/ 2480 h 20000"/>
                        <a:gd name="T22" fmla="*/ 18204 w 20000"/>
                        <a:gd name="T23" fmla="*/ 4560 h 20000"/>
                        <a:gd name="T24" fmla="*/ 19918 w 20000"/>
                        <a:gd name="T25" fmla="*/ 7840 h 20000"/>
                        <a:gd name="T26" fmla="*/ 18204 w 20000"/>
                        <a:gd name="T27" fmla="*/ 9920 h 20000"/>
                        <a:gd name="T28" fmla="*/ 15673 w 20000"/>
                        <a:gd name="T29" fmla="*/ 14080 h 20000"/>
                        <a:gd name="T30" fmla="*/ 15673 w 20000"/>
                        <a:gd name="T31" fmla="*/ 18240 h 20000"/>
                        <a:gd name="T32" fmla="*/ 10204 w 20000"/>
                        <a:gd name="T33" fmla="*/ 18240 h 20000"/>
                        <a:gd name="T34" fmla="*/ 4735 w 20000"/>
                        <a:gd name="T35" fmla="*/ 18240 h 20000"/>
                        <a:gd name="T36" fmla="*/ 3429 w 20000"/>
                        <a:gd name="T37" fmla="*/ 18640 h 20000"/>
                        <a:gd name="T38" fmla="*/ 1306 w 20000"/>
                        <a:gd name="T39" fmla="*/ 19920 h 20000"/>
                        <a:gd name="T40" fmla="*/ 1306 w 20000"/>
                        <a:gd name="T41" fmla="*/ 19440 h 20000"/>
                        <a:gd name="T42" fmla="*/ 0 w 20000"/>
                        <a:gd name="T43" fmla="*/ 19440 h 20000"/>
                        <a:gd name="T44" fmla="*/ 490 w 20000"/>
                        <a:gd name="T45" fmla="*/ 14880 h 20000"/>
                        <a:gd name="T46" fmla="*/ 1306 w 20000"/>
                        <a:gd name="T47" fmla="*/ 12880 h 20000"/>
                        <a:gd name="T48" fmla="*/ 2531 w 20000"/>
                        <a:gd name="T49" fmla="*/ 10800 h 20000"/>
                        <a:gd name="T50" fmla="*/ 4735 w 20000"/>
                        <a:gd name="T51" fmla="*/ 8720 h 20000"/>
                        <a:gd name="T52" fmla="*/ 6041 w 20000"/>
                        <a:gd name="T53" fmla="*/ 7520 h 20000"/>
                        <a:gd name="T54" fmla="*/ 4735 w 20000"/>
                        <a:gd name="T55" fmla="*/ 5360 h 20000"/>
                        <a:gd name="T56" fmla="*/ 4735 w 20000"/>
                        <a:gd name="T57" fmla="*/ 4080 h 20000"/>
                        <a:gd name="T58" fmla="*/ 4735 w 20000"/>
                        <a:gd name="T59" fmla="*/ 2480 h 20000"/>
                        <a:gd name="T60" fmla="*/ 4245 w 20000"/>
                        <a:gd name="T61" fmla="*/ 128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4245" y="1280"/>
                          </a:moveTo>
                          <a:lnTo>
                            <a:pt x="4735" y="800"/>
                          </a:lnTo>
                          <a:lnTo>
                            <a:pt x="7673" y="1280"/>
                          </a:lnTo>
                          <a:lnTo>
                            <a:pt x="8898" y="2080"/>
                          </a:lnTo>
                          <a:lnTo>
                            <a:pt x="9388" y="1280"/>
                          </a:lnTo>
                          <a:lnTo>
                            <a:pt x="11429" y="1280"/>
                          </a:lnTo>
                          <a:lnTo>
                            <a:pt x="14367" y="1280"/>
                          </a:lnTo>
                          <a:lnTo>
                            <a:pt x="16571" y="0"/>
                          </a:lnTo>
                          <a:lnTo>
                            <a:pt x="16571" y="800"/>
                          </a:lnTo>
                          <a:lnTo>
                            <a:pt x="17796" y="1280"/>
                          </a:lnTo>
                          <a:lnTo>
                            <a:pt x="17796" y="2480"/>
                          </a:lnTo>
                          <a:lnTo>
                            <a:pt x="18204" y="4560"/>
                          </a:lnTo>
                          <a:lnTo>
                            <a:pt x="19918" y="7840"/>
                          </a:lnTo>
                          <a:lnTo>
                            <a:pt x="18204" y="9920"/>
                          </a:lnTo>
                          <a:lnTo>
                            <a:pt x="15673" y="14080"/>
                          </a:lnTo>
                          <a:lnTo>
                            <a:pt x="15673" y="18240"/>
                          </a:lnTo>
                          <a:lnTo>
                            <a:pt x="10204" y="18240"/>
                          </a:lnTo>
                          <a:lnTo>
                            <a:pt x="4735" y="18240"/>
                          </a:lnTo>
                          <a:lnTo>
                            <a:pt x="3429" y="18640"/>
                          </a:lnTo>
                          <a:lnTo>
                            <a:pt x="1306" y="19920"/>
                          </a:lnTo>
                          <a:lnTo>
                            <a:pt x="1306" y="19440"/>
                          </a:lnTo>
                          <a:lnTo>
                            <a:pt x="0" y="19440"/>
                          </a:lnTo>
                          <a:lnTo>
                            <a:pt x="490" y="14880"/>
                          </a:lnTo>
                          <a:lnTo>
                            <a:pt x="1306" y="12880"/>
                          </a:lnTo>
                          <a:lnTo>
                            <a:pt x="2531" y="10800"/>
                          </a:lnTo>
                          <a:lnTo>
                            <a:pt x="4735" y="8720"/>
                          </a:lnTo>
                          <a:lnTo>
                            <a:pt x="6041" y="7520"/>
                          </a:lnTo>
                          <a:lnTo>
                            <a:pt x="4735" y="5360"/>
                          </a:lnTo>
                          <a:lnTo>
                            <a:pt x="4735" y="4080"/>
                          </a:lnTo>
                          <a:lnTo>
                            <a:pt x="4735" y="2480"/>
                          </a:lnTo>
                          <a:lnTo>
                            <a:pt x="4245" y="1280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98" name="Freeform 95">
                      <a:extLst>
                        <a:ext uri="{FF2B5EF4-FFF2-40B4-BE49-F238E27FC236}">
                          <a16:creationId xmlns:a16="http://schemas.microsoft.com/office/drawing/2014/main" id="{74CA1A2B-5F23-00AF-DA45-8D597200B3D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57775" y="4453544"/>
                      <a:ext cx="513396" cy="510376"/>
                    </a:xfrm>
                    <a:custGeom>
                      <a:avLst/>
                      <a:gdLst>
                        <a:gd name="T0" fmla="*/ 6565 w 20000"/>
                        <a:gd name="T1" fmla="*/ 970 h 20000"/>
                        <a:gd name="T2" fmla="*/ 8376 w 20000"/>
                        <a:gd name="T3" fmla="*/ 734 h 20000"/>
                        <a:gd name="T4" fmla="*/ 10212 w 20000"/>
                        <a:gd name="T5" fmla="*/ 1112 h 20000"/>
                        <a:gd name="T6" fmla="*/ 11200 w 20000"/>
                        <a:gd name="T7" fmla="*/ 734 h 20000"/>
                        <a:gd name="T8" fmla="*/ 12776 w 20000"/>
                        <a:gd name="T9" fmla="*/ 379 h 20000"/>
                        <a:gd name="T10" fmla="*/ 13765 w 20000"/>
                        <a:gd name="T11" fmla="*/ 142 h 20000"/>
                        <a:gd name="T12" fmla="*/ 14729 w 20000"/>
                        <a:gd name="T13" fmla="*/ 142 h 20000"/>
                        <a:gd name="T14" fmla="*/ 15459 w 20000"/>
                        <a:gd name="T15" fmla="*/ 142 h 20000"/>
                        <a:gd name="T16" fmla="*/ 16306 w 20000"/>
                        <a:gd name="T17" fmla="*/ 734 h 20000"/>
                        <a:gd name="T18" fmla="*/ 17271 w 20000"/>
                        <a:gd name="T19" fmla="*/ 970 h 20000"/>
                        <a:gd name="T20" fmla="*/ 18000 w 20000"/>
                        <a:gd name="T21" fmla="*/ 970 h 20000"/>
                        <a:gd name="T22" fmla="*/ 18612 w 20000"/>
                        <a:gd name="T23" fmla="*/ 1112 h 20000"/>
                        <a:gd name="T24" fmla="*/ 19600 w 20000"/>
                        <a:gd name="T25" fmla="*/ 2556 h 20000"/>
                        <a:gd name="T26" fmla="*/ 19600 w 20000"/>
                        <a:gd name="T27" fmla="*/ 3929 h 20000"/>
                        <a:gd name="T28" fmla="*/ 18376 w 20000"/>
                        <a:gd name="T29" fmla="*/ 5751 h 20000"/>
                        <a:gd name="T30" fmla="*/ 17906 w 20000"/>
                        <a:gd name="T31" fmla="*/ 7456 h 20000"/>
                        <a:gd name="T32" fmla="*/ 17412 w 20000"/>
                        <a:gd name="T33" fmla="*/ 8450 h 20000"/>
                        <a:gd name="T34" fmla="*/ 17906 w 20000"/>
                        <a:gd name="T35" fmla="*/ 9325 h 20000"/>
                        <a:gd name="T36" fmla="*/ 18000 w 20000"/>
                        <a:gd name="T37" fmla="*/ 10414 h 20000"/>
                        <a:gd name="T38" fmla="*/ 18000 w 20000"/>
                        <a:gd name="T39" fmla="*/ 12237 h 20000"/>
                        <a:gd name="T40" fmla="*/ 19482 w 20000"/>
                        <a:gd name="T41" fmla="*/ 14462 h 20000"/>
                        <a:gd name="T42" fmla="*/ 17271 w 20000"/>
                        <a:gd name="T43" fmla="*/ 15432 h 20000"/>
                        <a:gd name="T44" fmla="*/ 17035 w 20000"/>
                        <a:gd name="T45" fmla="*/ 16781 h 20000"/>
                        <a:gd name="T46" fmla="*/ 16682 w 20000"/>
                        <a:gd name="T47" fmla="*/ 18130 h 20000"/>
                        <a:gd name="T48" fmla="*/ 17906 w 20000"/>
                        <a:gd name="T49" fmla="*/ 19006 h 20000"/>
                        <a:gd name="T50" fmla="*/ 18000 w 20000"/>
                        <a:gd name="T51" fmla="*/ 19976 h 20000"/>
                        <a:gd name="T52" fmla="*/ 17271 w 20000"/>
                        <a:gd name="T53" fmla="*/ 19598 h 20000"/>
                        <a:gd name="T54" fmla="*/ 15459 w 20000"/>
                        <a:gd name="T55" fmla="*/ 17988 h 20000"/>
                        <a:gd name="T56" fmla="*/ 14847 w 20000"/>
                        <a:gd name="T57" fmla="*/ 18367 h 20000"/>
                        <a:gd name="T58" fmla="*/ 13506 w 20000"/>
                        <a:gd name="T59" fmla="*/ 17396 h 20000"/>
                        <a:gd name="T60" fmla="*/ 12165 w 20000"/>
                        <a:gd name="T61" fmla="*/ 17160 h 20000"/>
                        <a:gd name="T62" fmla="*/ 11200 w 20000"/>
                        <a:gd name="T63" fmla="*/ 17396 h 20000"/>
                        <a:gd name="T64" fmla="*/ 10353 w 20000"/>
                        <a:gd name="T65" fmla="*/ 17396 h 20000"/>
                        <a:gd name="T66" fmla="*/ 10212 w 20000"/>
                        <a:gd name="T67" fmla="*/ 16047 h 20000"/>
                        <a:gd name="T68" fmla="*/ 9976 w 20000"/>
                        <a:gd name="T69" fmla="*/ 14201 h 20000"/>
                        <a:gd name="T70" fmla="*/ 8753 w 20000"/>
                        <a:gd name="T71" fmla="*/ 12852 h 20000"/>
                        <a:gd name="T72" fmla="*/ 7647 w 20000"/>
                        <a:gd name="T73" fmla="*/ 13586 h 20000"/>
                        <a:gd name="T74" fmla="*/ 6565 w 20000"/>
                        <a:gd name="T75" fmla="*/ 13964 h 20000"/>
                        <a:gd name="T76" fmla="*/ 4847 w 20000"/>
                        <a:gd name="T77" fmla="*/ 13231 h 20000"/>
                        <a:gd name="T78" fmla="*/ 4612 w 20000"/>
                        <a:gd name="T79" fmla="*/ 12379 h 20000"/>
                        <a:gd name="T80" fmla="*/ 1929 w 20000"/>
                        <a:gd name="T81" fmla="*/ 11882 h 20000"/>
                        <a:gd name="T82" fmla="*/ 729 w 20000"/>
                        <a:gd name="T83" fmla="*/ 11882 h 20000"/>
                        <a:gd name="T84" fmla="*/ 376 w 20000"/>
                        <a:gd name="T85" fmla="*/ 11645 h 20000"/>
                        <a:gd name="T86" fmla="*/ 729 w 20000"/>
                        <a:gd name="T87" fmla="*/ 10414 h 20000"/>
                        <a:gd name="T88" fmla="*/ 1435 w 20000"/>
                        <a:gd name="T89" fmla="*/ 10651 h 20000"/>
                        <a:gd name="T90" fmla="*/ 2306 w 20000"/>
                        <a:gd name="T91" fmla="*/ 10414 h 20000"/>
                        <a:gd name="T92" fmla="*/ 3035 w 20000"/>
                        <a:gd name="T93" fmla="*/ 10296 h 20000"/>
                        <a:gd name="T94" fmla="*/ 4000 w 20000"/>
                        <a:gd name="T95" fmla="*/ 9041 h 20000"/>
                        <a:gd name="T96" fmla="*/ 4518 w 20000"/>
                        <a:gd name="T97" fmla="*/ 7456 h 20000"/>
                        <a:gd name="T98" fmla="*/ 5224 w 20000"/>
                        <a:gd name="T99" fmla="*/ 6722 h 20000"/>
                        <a:gd name="T100" fmla="*/ 5835 w 20000"/>
                        <a:gd name="T101" fmla="*/ 5278 h 20000"/>
                        <a:gd name="T102" fmla="*/ 6071 w 20000"/>
                        <a:gd name="T103" fmla="*/ 3550 h 20000"/>
                        <a:gd name="T104" fmla="*/ 6565 w 20000"/>
                        <a:gd name="T105" fmla="*/ 1704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6565" y="1704"/>
                          </a:moveTo>
                          <a:lnTo>
                            <a:pt x="6565" y="1112"/>
                          </a:lnTo>
                          <a:lnTo>
                            <a:pt x="6565" y="970"/>
                          </a:lnTo>
                          <a:lnTo>
                            <a:pt x="7059" y="615"/>
                          </a:lnTo>
                          <a:lnTo>
                            <a:pt x="7647" y="142"/>
                          </a:lnTo>
                          <a:lnTo>
                            <a:pt x="8376" y="734"/>
                          </a:lnTo>
                          <a:lnTo>
                            <a:pt x="8988" y="970"/>
                          </a:lnTo>
                          <a:lnTo>
                            <a:pt x="9624" y="1112"/>
                          </a:lnTo>
                          <a:lnTo>
                            <a:pt x="10212" y="1112"/>
                          </a:lnTo>
                          <a:lnTo>
                            <a:pt x="10588" y="1349"/>
                          </a:lnTo>
                          <a:lnTo>
                            <a:pt x="10965" y="734"/>
                          </a:lnTo>
                          <a:lnTo>
                            <a:pt x="11200" y="734"/>
                          </a:lnTo>
                          <a:lnTo>
                            <a:pt x="11788" y="734"/>
                          </a:lnTo>
                          <a:lnTo>
                            <a:pt x="12165" y="615"/>
                          </a:lnTo>
                          <a:lnTo>
                            <a:pt x="12776" y="379"/>
                          </a:lnTo>
                          <a:lnTo>
                            <a:pt x="13129" y="379"/>
                          </a:lnTo>
                          <a:lnTo>
                            <a:pt x="13506" y="379"/>
                          </a:lnTo>
                          <a:lnTo>
                            <a:pt x="13765" y="142"/>
                          </a:lnTo>
                          <a:lnTo>
                            <a:pt x="13859" y="0"/>
                          </a:lnTo>
                          <a:lnTo>
                            <a:pt x="14353" y="142"/>
                          </a:lnTo>
                          <a:lnTo>
                            <a:pt x="14729" y="142"/>
                          </a:lnTo>
                          <a:lnTo>
                            <a:pt x="14847" y="379"/>
                          </a:lnTo>
                          <a:lnTo>
                            <a:pt x="15341" y="379"/>
                          </a:lnTo>
                          <a:lnTo>
                            <a:pt x="15459" y="142"/>
                          </a:lnTo>
                          <a:lnTo>
                            <a:pt x="15835" y="142"/>
                          </a:lnTo>
                          <a:lnTo>
                            <a:pt x="16306" y="379"/>
                          </a:lnTo>
                          <a:lnTo>
                            <a:pt x="16306" y="734"/>
                          </a:lnTo>
                          <a:lnTo>
                            <a:pt x="16682" y="970"/>
                          </a:lnTo>
                          <a:lnTo>
                            <a:pt x="17035" y="1112"/>
                          </a:lnTo>
                          <a:lnTo>
                            <a:pt x="17271" y="970"/>
                          </a:lnTo>
                          <a:lnTo>
                            <a:pt x="17412" y="734"/>
                          </a:lnTo>
                          <a:lnTo>
                            <a:pt x="17412" y="970"/>
                          </a:lnTo>
                          <a:lnTo>
                            <a:pt x="18000" y="970"/>
                          </a:lnTo>
                          <a:lnTo>
                            <a:pt x="18000" y="734"/>
                          </a:lnTo>
                          <a:lnTo>
                            <a:pt x="18235" y="734"/>
                          </a:lnTo>
                          <a:lnTo>
                            <a:pt x="18612" y="1112"/>
                          </a:lnTo>
                          <a:lnTo>
                            <a:pt x="19482" y="1704"/>
                          </a:lnTo>
                          <a:lnTo>
                            <a:pt x="19600" y="2083"/>
                          </a:lnTo>
                          <a:lnTo>
                            <a:pt x="19600" y="2556"/>
                          </a:lnTo>
                          <a:lnTo>
                            <a:pt x="19600" y="2935"/>
                          </a:lnTo>
                          <a:lnTo>
                            <a:pt x="19976" y="3550"/>
                          </a:lnTo>
                          <a:lnTo>
                            <a:pt x="19600" y="3929"/>
                          </a:lnTo>
                          <a:lnTo>
                            <a:pt x="18988" y="4544"/>
                          </a:lnTo>
                          <a:lnTo>
                            <a:pt x="18612" y="5136"/>
                          </a:lnTo>
                          <a:lnTo>
                            <a:pt x="18376" y="5751"/>
                          </a:lnTo>
                          <a:lnTo>
                            <a:pt x="18235" y="7101"/>
                          </a:lnTo>
                          <a:lnTo>
                            <a:pt x="18235" y="7219"/>
                          </a:lnTo>
                          <a:lnTo>
                            <a:pt x="17906" y="7456"/>
                          </a:lnTo>
                          <a:lnTo>
                            <a:pt x="17647" y="8071"/>
                          </a:lnTo>
                          <a:lnTo>
                            <a:pt x="17412" y="8331"/>
                          </a:lnTo>
                          <a:lnTo>
                            <a:pt x="17412" y="8450"/>
                          </a:lnTo>
                          <a:lnTo>
                            <a:pt x="17647" y="8805"/>
                          </a:lnTo>
                          <a:lnTo>
                            <a:pt x="17906" y="9041"/>
                          </a:lnTo>
                          <a:lnTo>
                            <a:pt x="17906" y="9325"/>
                          </a:lnTo>
                          <a:lnTo>
                            <a:pt x="17906" y="9680"/>
                          </a:lnTo>
                          <a:lnTo>
                            <a:pt x="18000" y="10296"/>
                          </a:lnTo>
                          <a:lnTo>
                            <a:pt x="18000" y="10414"/>
                          </a:lnTo>
                          <a:lnTo>
                            <a:pt x="18000" y="10888"/>
                          </a:lnTo>
                          <a:lnTo>
                            <a:pt x="18000" y="11408"/>
                          </a:lnTo>
                          <a:lnTo>
                            <a:pt x="18000" y="12237"/>
                          </a:lnTo>
                          <a:lnTo>
                            <a:pt x="18376" y="12852"/>
                          </a:lnTo>
                          <a:lnTo>
                            <a:pt x="18988" y="13491"/>
                          </a:lnTo>
                          <a:lnTo>
                            <a:pt x="19482" y="14462"/>
                          </a:lnTo>
                          <a:lnTo>
                            <a:pt x="17412" y="14556"/>
                          </a:lnTo>
                          <a:lnTo>
                            <a:pt x="17412" y="14840"/>
                          </a:lnTo>
                          <a:lnTo>
                            <a:pt x="17271" y="15432"/>
                          </a:lnTo>
                          <a:lnTo>
                            <a:pt x="16918" y="15811"/>
                          </a:lnTo>
                          <a:lnTo>
                            <a:pt x="17035" y="16047"/>
                          </a:lnTo>
                          <a:lnTo>
                            <a:pt x="17035" y="16781"/>
                          </a:lnTo>
                          <a:lnTo>
                            <a:pt x="16918" y="17160"/>
                          </a:lnTo>
                          <a:lnTo>
                            <a:pt x="16918" y="17633"/>
                          </a:lnTo>
                          <a:lnTo>
                            <a:pt x="16682" y="18130"/>
                          </a:lnTo>
                          <a:lnTo>
                            <a:pt x="16918" y="18367"/>
                          </a:lnTo>
                          <a:lnTo>
                            <a:pt x="17412" y="18722"/>
                          </a:lnTo>
                          <a:lnTo>
                            <a:pt x="17906" y="19006"/>
                          </a:lnTo>
                          <a:lnTo>
                            <a:pt x="17906" y="18722"/>
                          </a:lnTo>
                          <a:lnTo>
                            <a:pt x="18235" y="18722"/>
                          </a:lnTo>
                          <a:lnTo>
                            <a:pt x="18000" y="19976"/>
                          </a:lnTo>
                          <a:lnTo>
                            <a:pt x="18000" y="19716"/>
                          </a:lnTo>
                          <a:lnTo>
                            <a:pt x="17412" y="19976"/>
                          </a:lnTo>
                          <a:lnTo>
                            <a:pt x="17271" y="19598"/>
                          </a:lnTo>
                          <a:lnTo>
                            <a:pt x="16682" y="18722"/>
                          </a:lnTo>
                          <a:lnTo>
                            <a:pt x="16071" y="18722"/>
                          </a:lnTo>
                          <a:lnTo>
                            <a:pt x="15459" y="17988"/>
                          </a:lnTo>
                          <a:lnTo>
                            <a:pt x="15341" y="17988"/>
                          </a:lnTo>
                          <a:lnTo>
                            <a:pt x="15341" y="18367"/>
                          </a:lnTo>
                          <a:lnTo>
                            <a:pt x="14847" y="18367"/>
                          </a:lnTo>
                          <a:lnTo>
                            <a:pt x="14471" y="18367"/>
                          </a:lnTo>
                          <a:lnTo>
                            <a:pt x="13765" y="17988"/>
                          </a:lnTo>
                          <a:lnTo>
                            <a:pt x="13506" y="17396"/>
                          </a:lnTo>
                          <a:lnTo>
                            <a:pt x="12776" y="17988"/>
                          </a:lnTo>
                          <a:lnTo>
                            <a:pt x="12541" y="17396"/>
                          </a:lnTo>
                          <a:lnTo>
                            <a:pt x="12165" y="17160"/>
                          </a:lnTo>
                          <a:lnTo>
                            <a:pt x="12165" y="17396"/>
                          </a:lnTo>
                          <a:lnTo>
                            <a:pt x="11788" y="17160"/>
                          </a:lnTo>
                          <a:lnTo>
                            <a:pt x="11200" y="17396"/>
                          </a:lnTo>
                          <a:lnTo>
                            <a:pt x="10706" y="17396"/>
                          </a:lnTo>
                          <a:lnTo>
                            <a:pt x="10588" y="17633"/>
                          </a:lnTo>
                          <a:lnTo>
                            <a:pt x="10353" y="17396"/>
                          </a:lnTo>
                          <a:lnTo>
                            <a:pt x="10353" y="17018"/>
                          </a:lnTo>
                          <a:lnTo>
                            <a:pt x="10353" y="16166"/>
                          </a:lnTo>
                          <a:lnTo>
                            <a:pt x="10212" y="16047"/>
                          </a:lnTo>
                          <a:lnTo>
                            <a:pt x="9718" y="15574"/>
                          </a:lnTo>
                          <a:lnTo>
                            <a:pt x="10212" y="14840"/>
                          </a:lnTo>
                          <a:lnTo>
                            <a:pt x="9976" y="14201"/>
                          </a:lnTo>
                          <a:lnTo>
                            <a:pt x="9718" y="13491"/>
                          </a:lnTo>
                          <a:lnTo>
                            <a:pt x="8753" y="13491"/>
                          </a:lnTo>
                          <a:lnTo>
                            <a:pt x="8753" y="12852"/>
                          </a:lnTo>
                          <a:lnTo>
                            <a:pt x="8141" y="12970"/>
                          </a:lnTo>
                          <a:lnTo>
                            <a:pt x="7647" y="13231"/>
                          </a:lnTo>
                          <a:lnTo>
                            <a:pt x="7647" y="13586"/>
                          </a:lnTo>
                          <a:lnTo>
                            <a:pt x="7412" y="13586"/>
                          </a:lnTo>
                          <a:lnTo>
                            <a:pt x="7412" y="13964"/>
                          </a:lnTo>
                          <a:lnTo>
                            <a:pt x="6565" y="13964"/>
                          </a:lnTo>
                          <a:lnTo>
                            <a:pt x="6447" y="14201"/>
                          </a:lnTo>
                          <a:lnTo>
                            <a:pt x="5482" y="14201"/>
                          </a:lnTo>
                          <a:lnTo>
                            <a:pt x="4847" y="13231"/>
                          </a:lnTo>
                          <a:lnTo>
                            <a:pt x="4847" y="12970"/>
                          </a:lnTo>
                          <a:lnTo>
                            <a:pt x="4612" y="12615"/>
                          </a:lnTo>
                          <a:lnTo>
                            <a:pt x="4612" y="12379"/>
                          </a:lnTo>
                          <a:lnTo>
                            <a:pt x="4518" y="11882"/>
                          </a:lnTo>
                          <a:lnTo>
                            <a:pt x="3882" y="11882"/>
                          </a:lnTo>
                          <a:lnTo>
                            <a:pt x="1929" y="11882"/>
                          </a:lnTo>
                          <a:lnTo>
                            <a:pt x="1435" y="12000"/>
                          </a:lnTo>
                          <a:lnTo>
                            <a:pt x="1082" y="11882"/>
                          </a:lnTo>
                          <a:lnTo>
                            <a:pt x="729" y="11882"/>
                          </a:lnTo>
                          <a:lnTo>
                            <a:pt x="94" y="11882"/>
                          </a:lnTo>
                          <a:lnTo>
                            <a:pt x="0" y="11645"/>
                          </a:lnTo>
                          <a:lnTo>
                            <a:pt x="376" y="11645"/>
                          </a:lnTo>
                          <a:lnTo>
                            <a:pt x="376" y="11030"/>
                          </a:lnTo>
                          <a:lnTo>
                            <a:pt x="729" y="10651"/>
                          </a:lnTo>
                          <a:lnTo>
                            <a:pt x="729" y="10414"/>
                          </a:lnTo>
                          <a:lnTo>
                            <a:pt x="965" y="10414"/>
                          </a:lnTo>
                          <a:lnTo>
                            <a:pt x="1082" y="10651"/>
                          </a:lnTo>
                          <a:lnTo>
                            <a:pt x="1435" y="10651"/>
                          </a:lnTo>
                          <a:lnTo>
                            <a:pt x="1694" y="10296"/>
                          </a:lnTo>
                          <a:lnTo>
                            <a:pt x="2071" y="10296"/>
                          </a:lnTo>
                          <a:lnTo>
                            <a:pt x="2306" y="10414"/>
                          </a:lnTo>
                          <a:lnTo>
                            <a:pt x="2541" y="10888"/>
                          </a:lnTo>
                          <a:lnTo>
                            <a:pt x="2918" y="10414"/>
                          </a:lnTo>
                          <a:lnTo>
                            <a:pt x="3035" y="10296"/>
                          </a:lnTo>
                          <a:lnTo>
                            <a:pt x="3506" y="10059"/>
                          </a:lnTo>
                          <a:lnTo>
                            <a:pt x="3882" y="9680"/>
                          </a:lnTo>
                          <a:lnTo>
                            <a:pt x="4000" y="9041"/>
                          </a:lnTo>
                          <a:lnTo>
                            <a:pt x="4000" y="8450"/>
                          </a:lnTo>
                          <a:lnTo>
                            <a:pt x="4000" y="7834"/>
                          </a:lnTo>
                          <a:lnTo>
                            <a:pt x="4518" y="7456"/>
                          </a:lnTo>
                          <a:lnTo>
                            <a:pt x="4612" y="7219"/>
                          </a:lnTo>
                          <a:lnTo>
                            <a:pt x="4847" y="6722"/>
                          </a:lnTo>
                          <a:lnTo>
                            <a:pt x="5224" y="6722"/>
                          </a:lnTo>
                          <a:lnTo>
                            <a:pt x="5835" y="6130"/>
                          </a:lnTo>
                          <a:lnTo>
                            <a:pt x="5835" y="5751"/>
                          </a:lnTo>
                          <a:lnTo>
                            <a:pt x="5835" y="5278"/>
                          </a:lnTo>
                          <a:lnTo>
                            <a:pt x="5835" y="4639"/>
                          </a:lnTo>
                          <a:lnTo>
                            <a:pt x="6071" y="4166"/>
                          </a:lnTo>
                          <a:lnTo>
                            <a:pt x="6071" y="3550"/>
                          </a:lnTo>
                          <a:lnTo>
                            <a:pt x="6447" y="2698"/>
                          </a:lnTo>
                          <a:lnTo>
                            <a:pt x="6565" y="2320"/>
                          </a:lnTo>
                          <a:lnTo>
                            <a:pt x="6565" y="1704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99" name="Freeform 94">
                      <a:extLst>
                        <a:ext uri="{FF2B5EF4-FFF2-40B4-BE49-F238E27FC236}">
                          <a16:creationId xmlns:a16="http://schemas.microsoft.com/office/drawing/2014/main" id="{3E113913-8167-4ABA-42F8-179551806E3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22704" y="4301035"/>
                      <a:ext cx="341257" cy="235558"/>
                    </a:xfrm>
                    <a:custGeom>
                      <a:avLst/>
                      <a:gdLst>
                        <a:gd name="T0" fmla="*/ 2014 w 20000"/>
                        <a:gd name="T1" fmla="*/ 7661 h 20000"/>
                        <a:gd name="T2" fmla="*/ 3110 w 20000"/>
                        <a:gd name="T3" fmla="*/ 7404 h 20000"/>
                        <a:gd name="T4" fmla="*/ 4558 w 20000"/>
                        <a:gd name="T5" fmla="*/ 6375 h 20000"/>
                        <a:gd name="T6" fmla="*/ 5512 w 20000"/>
                        <a:gd name="T7" fmla="*/ 6375 h 20000"/>
                        <a:gd name="T8" fmla="*/ 6784 w 20000"/>
                        <a:gd name="T9" fmla="*/ 6067 h 20000"/>
                        <a:gd name="T10" fmla="*/ 6784 w 20000"/>
                        <a:gd name="T11" fmla="*/ 4781 h 20000"/>
                        <a:gd name="T12" fmla="*/ 8763 w 20000"/>
                        <a:gd name="T13" fmla="*/ 3959 h 20000"/>
                        <a:gd name="T14" fmla="*/ 9682 w 20000"/>
                        <a:gd name="T15" fmla="*/ 3136 h 20000"/>
                        <a:gd name="T16" fmla="*/ 10777 w 20000"/>
                        <a:gd name="T17" fmla="*/ 1851 h 20000"/>
                        <a:gd name="T18" fmla="*/ 12085 w 20000"/>
                        <a:gd name="T19" fmla="*/ 0 h 20000"/>
                        <a:gd name="T20" fmla="*/ 13004 w 20000"/>
                        <a:gd name="T21" fmla="*/ 514 h 20000"/>
                        <a:gd name="T22" fmla="*/ 14099 w 20000"/>
                        <a:gd name="T23" fmla="*/ 3445 h 20000"/>
                        <a:gd name="T24" fmla="*/ 13887 w 20000"/>
                        <a:gd name="T25" fmla="*/ 4216 h 20000"/>
                        <a:gd name="T26" fmla="*/ 14099 w 20000"/>
                        <a:gd name="T27" fmla="*/ 5296 h 20000"/>
                        <a:gd name="T28" fmla="*/ 15018 w 20000"/>
                        <a:gd name="T29" fmla="*/ 6067 h 20000"/>
                        <a:gd name="T30" fmla="*/ 16466 w 20000"/>
                        <a:gd name="T31" fmla="*/ 6889 h 20000"/>
                        <a:gd name="T32" fmla="*/ 17739 w 20000"/>
                        <a:gd name="T33" fmla="*/ 8792 h 20000"/>
                        <a:gd name="T34" fmla="*/ 18304 w 20000"/>
                        <a:gd name="T35" fmla="*/ 9563 h 20000"/>
                        <a:gd name="T36" fmla="*/ 18869 w 20000"/>
                        <a:gd name="T37" fmla="*/ 11105 h 20000"/>
                        <a:gd name="T38" fmla="*/ 19965 w 20000"/>
                        <a:gd name="T39" fmla="*/ 13316 h 20000"/>
                        <a:gd name="T40" fmla="*/ 19223 w 20000"/>
                        <a:gd name="T41" fmla="*/ 13830 h 20000"/>
                        <a:gd name="T42" fmla="*/ 18304 w 20000"/>
                        <a:gd name="T43" fmla="*/ 13316 h 20000"/>
                        <a:gd name="T44" fmla="*/ 16996 w 20000"/>
                        <a:gd name="T45" fmla="*/ 13008 h 20000"/>
                        <a:gd name="T46" fmla="*/ 16466 w 20000"/>
                        <a:gd name="T47" fmla="*/ 13830 h 20000"/>
                        <a:gd name="T48" fmla="*/ 15371 w 20000"/>
                        <a:gd name="T49" fmla="*/ 13830 h 20000"/>
                        <a:gd name="T50" fmla="*/ 13887 w 20000"/>
                        <a:gd name="T51" fmla="*/ 14602 h 20000"/>
                        <a:gd name="T52" fmla="*/ 12650 w 20000"/>
                        <a:gd name="T53" fmla="*/ 14602 h 20000"/>
                        <a:gd name="T54" fmla="*/ 11519 w 20000"/>
                        <a:gd name="T55" fmla="*/ 15424 h 20000"/>
                        <a:gd name="T56" fmla="*/ 9682 w 20000"/>
                        <a:gd name="T57" fmla="*/ 15116 h 20000"/>
                        <a:gd name="T58" fmla="*/ 7668 w 20000"/>
                        <a:gd name="T59" fmla="*/ 13316 h 20000"/>
                        <a:gd name="T60" fmla="*/ 6007 w 20000"/>
                        <a:gd name="T61" fmla="*/ 15116 h 20000"/>
                        <a:gd name="T62" fmla="*/ 6007 w 20000"/>
                        <a:gd name="T63" fmla="*/ 16710 h 20000"/>
                        <a:gd name="T64" fmla="*/ 4417 w 20000"/>
                        <a:gd name="T65" fmla="*/ 16710 h 20000"/>
                        <a:gd name="T66" fmla="*/ 2968 w 20000"/>
                        <a:gd name="T67" fmla="*/ 18560 h 20000"/>
                        <a:gd name="T68" fmla="*/ 2014 w 20000"/>
                        <a:gd name="T69" fmla="*/ 19383 h 20000"/>
                        <a:gd name="T70" fmla="*/ 2014 w 20000"/>
                        <a:gd name="T71" fmla="*/ 18046 h 20000"/>
                        <a:gd name="T72" fmla="*/ 742 w 20000"/>
                        <a:gd name="T73" fmla="*/ 15116 h 20000"/>
                        <a:gd name="T74" fmla="*/ 212 w 20000"/>
                        <a:gd name="T75" fmla="*/ 13316 h 20000"/>
                        <a:gd name="T76" fmla="*/ 0 w 20000"/>
                        <a:gd name="T77" fmla="*/ 11105 h 20000"/>
                        <a:gd name="T78" fmla="*/ 742 w 20000"/>
                        <a:gd name="T79" fmla="*/ 8792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449" y="8175"/>
                          </a:moveTo>
                          <a:lnTo>
                            <a:pt x="2014" y="7661"/>
                          </a:lnTo>
                          <a:lnTo>
                            <a:pt x="2968" y="6889"/>
                          </a:lnTo>
                          <a:lnTo>
                            <a:pt x="3110" y="7404"/>
                          </a:lnTo>
                          <a:lnTo>
                            <a:pt x="3852" y="6889"/>
                          </a:lnTo>
                          <a:lnTo>
                            <a:pt x="4558" y="6375"/>
                          </a:lnTo>
                          <a:lnTo>
                            <a:pt x="4947" y="6889"/>
                          </a:lnTo>
                          <a:lnTo>
                            <a:pt x="5512" y="6375"/>
                          </a:lnTo>
                          <a:lnTo>
                            <a:pt x="5866" y="6375"/>
                          </a:lnTo>
                          <a:lnTo>
                            <a:pt x="6784" y="6067"/>
                          </a:lnTo>
                          <a:lnTo>
                            <a:pt x="6961" y="5296"/>
                          </a:lnTo>
                          <a:lnTo>
                            <a:pt x="6784" y="4781"/>
                          </a:lnTo>
                          <a:lnTo>
                            <a:pt x="7314" y="4216"/>
                          </a:lnTo>
                          <a:lnTo>
                            <a:pt x="8763" y="3959"/>
                          </a:lnTo>
                          <a:lnTo>
                            <a:pt x="9329" y="3445"/>
                          </a:lnTo>
                          <a:lnTo>
                            <a:pt x="9682" y="3136"/>
                          </a:lnTo>
                          <a:lnTo>
                            <a:pt x="10247" y="2108"/>
                          </a:lnTo>
                          <a:lnTo>
                            <a:pt x="10777" y="1851"/>
                          </a:lnTo>
                          <a:lnTo>
                            <a:pt x="11166" y="514"/>
                          </a:lnTo>
                          <a:lnTo>
                            <a:pt x="12085" y="0"/>
                          </a:lnTo>
                          <a:lnTo>
                            <a:pt x="12650" y="0"/>
                          </a:lnTo>
                          <a:lnTo>
                            <a:pt x="13004" y="514"/>
                          </a:lnTo>
                          <a:lnTo>
                            <a:pt x="13887" y="2108"/>
                          </a:lnTo>
                          <a:lnTo>
                            <a:pt x="14099" y="3445"/>
                          </a:lnTo>
                          <a:lnTo>
                            <a:pt x="13534" y="3959"/>
                          </a:lnTo>
                          <a:lnTo>
                            <a:pt x="13887" y="4216"/>
                          </a:lnTo>
                          <a:lnTo>
                            <a:pt x="13887" y="4781"/>
                          </a:lnTo>
                          <a:lnTo>
                            <a:pt x="14099" y="5296"/>
                          </a:lnTo>
                          <a:lnTo>
                            <a:pt x="15018" y="5296"/>
                          </a:lnTo>
                          <a:lnTo>
                            <a:pt x="15018" y="6067"/>
                          </a:lnTo>
                          <a:lnTo>
                            <a:pt x="15901" y="6067"/>
                          </a:lnTo>
                          <a:lnTo>
                            <a:pt x="16466" y="6889"/>
                          </a:lnTo>
                          <a:lnTo>
                            <a:pt x="16855" y="8792"/>
                          </a:lnTo>
                          <a:lnTo>
                            <a:pt x="17739" y="8792"/>
                          </a:lnTo>
                          <a:lnTo>
                            <a:pt x="17915" y="9563"/>
                          </a:lnTo>
                          <a:lnTo>
                            <a:pt x="18304" y="9563"/>
                          </a:lnTo>
                          <a:lnTo>
                            <a:pt x="18481" y="9820"/>
                          </a:lnTo>
                          <a:lnTo>
                            <a:pt x="18869" y="11105"/>
                          </a:lnTo>
                          <a:lnTo>
                            <a:pt x="19753" y="11928"/>
                          </a:lnTo>
                          <a:lnTo>
                            <a:pt x="19965" y="13316"/>
                          </a:lnTo>
                          <a:lnTo>
                            <a:pt x="19399" y="13316"/>
                          </a:lnTo>
                          <a:lnTo>
                            <a:pt x="19223" y="13830"/>
                          </a:lnTo>
                          <a:lnTo>
                            <a:pt x="18481" y="13830"/>
                          </a:lnTo>
                          <a:lnTo>
                            <a:pt x="18304" y="13316"/>
                          </a:lnTo>
                          <a:lnTo>
                            <a:pt x="17739" y="13316"/>
                          </a:lnTo>
                          <a:lnTo>
                            <a:pt x="16996" y="13008"/>
                          </a:lnTo>
                          <a:lnTo>
                            <a:pt x="16855" y="13316"/>
                          </a:lnTo>
                          <a:lnTo>
                            <a:pt x="16466" y="13830"/>
                          </a:lnTo>
                          <a:lnTo>
                            <a:pt x="15901" y="13830"/>
                          </a:lnTo>
                          <a:lnTo>
                            <a:pt x="15371" y="13830"/>
                          </a:lnTo>
                          <a:lnTo>
                            <a:pt x="14452" y="14344"/>
                          </a:lnTo>
                          <a:lnTo>
                            <a:pt x="13887" y="14602"/>
                          </a:lnTo>
                          <a:lnTo>
                            <a:pt x="13004" y="14602"/>
                          </a:lnTo>
                          <a:lnTo>
                            <a:pt x="12650" y="14602"/>
                          </a:lnTo>
                          <a:lnTo>
                            <a:pt x="12085" y="15938"/>
                          </a:lnTo>
                          <a:lnTo>
                            <a:pt x="11519" y="15424"/>
                          </a:lnTo>
                          <a:lnTo>
                            <a:pt x="10636" y="15424"/>
                          </a:lnTo>
                          <a:lnTo>
                            <a:pt x="9682" y="15116"/>
                          </a:lnTo>
                          <a:lnTo>
                            <a:pt x="8763" y="14602"/>
                          </a:lnTo>
                          <a:lnTo>
                            <a:pt x="7668" y="13316"/>
                          </a:lnTo>
                          <a:lnTo>
                            <a:pt x="6784" y="14344"/>
                          </a:lnTo>
                          <a:lnTo>
                            <a:pt x="6007" y="15116"/>
                          </a:lnTo>
                          <a:lnTo>
                            <a:pt x="6007" y="15424"/>
                          </a:lnTo>
                          <a:lnTo>
                            <a:pt x="6007" y="16710"/>
                          </a:lnTo>
                          <a:lnTo>
                            <a:pt x="5300" y="16710"/>
                          </a:lnTo>
                          <a:lnTo>
                            <a:pt x="4417" y="16710"/>
                          </a:lnTo>
                          <a:lnTo>
                            <a:pt x="3110" y="16710"/>
                          </a:lnTo>
                          <a:lnTo>
                            <a:pt x="2968" y="18560"/>
                          </a:lnTo>
                          <a:lnTo>
                            <a:pt x="2191" y="19949"/>
                          </a:lnTo>
                          <a:lnTo>
                            <a:pt x="2014" y="19383"/>
                          </a:lnTo>
                          <a:lnTo>
                            <a:pt x="2191" y="18046"/>
                          </a:lnTo>
                          <a:lnTo>
                            <a:pt x="2014" y="18046"/>
                          </a:lnTo>
                          <a:lnTo>
                            <a:pt x="742" y="16452"/>
                          </a:lnTo>
                          <a:lnTo>
                            <a:pt x="742" y="15116"/>
                          </a:lnTo>
                          <a:lnTo>
                            <a:pt x="212" y="14602"/>
                          </a:lnTo>
                          <a:lnTo>
                            <a:pt x="212" y="13316"/>
                          </a:lnTo>
                          <a:lnTo>
                            <a:pt x="0" y="13008"/>
                          </a:lnTo>
                          <a:lnTo>
                            <a:pt x="0" y="11105"/>
                          </a:lnTo>
                          <a:lnTo>
                            <a:pt x="212" y="10900"/>
                          </a:lnTo>
                          <a:lnTo>
                            <a:pt x="742" y="8792"/>
                          </a:lnTo>
                          <a:lnTo>
                            <a:pt x="1449" y="8175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00" name="Freeform 93">
                      <a:extLst>
                        <a:ext uri="{FF2B5EF4-FFF2-40B4-BE49-F238E27FC236}">
                          <a16:creationId xmlns:a16="http://schemas.microsoft.com/office/drawing/2014/main" id="{DA0F8F0E-37FD-DA32-0A54-C744FE1817C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35272" y="5392756"/>
                      <a:ext cx="60400" cy="63420"/>
                    </a:xfrm>
                    <a:custGeom>
                      <a:avLst/>
                      <a:gdLst>
                        <a:gd name="T0" fmla="*/ 5253 w 20000"/>
                        <a:gd name="T1" fmla="*/ 3077 h 20000"/>
                        <a:gd name="T2" fmla="*/ 13535 w 20000"/>
                        <a:gd name="T3" fmla="*/ 0 h 20000"/>
                        <a:gd name="T4" fmla="*/ 16566 w 20000"/>
                        <a:gd name="T5" fmla="*/ 1923 h 20000"/>
                        <a:gd name="T6" fmla="*/ 19798 w 20000"/>
                        <a:gd name="T7" fmla="*/ 6923 h 20000"/>
                        <a:gd name="T8" fmla="*/ 18586 w 20000"/>
                        <a:gd name="T9" fmla="*/ 9808 h 20000"/>
                        <a:gd name="T10" fmla="*/ 18586 w 20000"/>
                        <a:gd name="T11" fmla="*/ 12885 h 20000"/>
                        <a:gd name="T12" fmla="*/ 9495 w 20000"/>
                        <a:gd name="T13" fmla="*/ 14808 h 20000"/>
                        <a:gd name="T14" fmla="*/ 8283 w 20000"/>
                        <a:gd name="T15" fmla="*/ 19808 h 20000"/>
                        <a:gd name="T16" fmla="*/ 3232 w 20000"/>
                        <a:gd name="T17" fmla="*/ 17885 h 20000"/>
                        <a:gd name="T18" fmla="*/ 808 w 20000"/>
                        <a:gd name="T19" fmla="*/ 11923 h 20000"/>
                        <a:gd name="T20" fmla="*/ 0 w 20000"/>
                        <a:gd name="T21" fmla="*/ 9808 h 20000"/>
                        <a:gd name="T22" fmla="*/ 808 w 20000"/>
                        <a:gd name="T23" fmla="*/ 7885 h 20000"/>
                        <a:gd name="T24" fmla="*/ 5253 w 20000"/>
                        <a:gd name="T25" fmla="*/ 3077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5253" y="3077"/>
                          </a:moveTo>
                          <a:lnTo>
                            <a:pt x="13535" y="0"/>
                          </a:lnTo>
                          <a:lnTo>
                            <a:pt x="16566" y="1923"/>
                          </a:lnTo>
                          <a:lnTo>
                            <a:pt x="19798" y="6923"/>
                          </a:lnTo>
                          <a:lnTo>
                            <a:pt x="18586" y="9808"/>
                          </a:lnTo>
                          <a:lnTo>
                            <a:pt x="18586" y="12885"/>
                          </a:lnTo>
                          <a:lnTo>
                            <a:pt x="9495" y="14808"/>
                          </a:lnTo>
                          <a:lnTo>
                            <a:pt x="8283" y="19808"/>
                          </a:lnTo>
                          <a:lnTo>
                            <a:pt x="3232" y="17885"/>
                          </a:lnTo>
                          <a:lnTo>
                            <a:pt x="808" y="11923"/>
                          </a:lnTo>
                          <a:lnTo>
                            <a:pt x="0" y="9808"/>
                          </a:lnTo>
                          <a:lnTo>
                            <a:pt x="808" y="7885"/>
                          </a:lnTo>
                          <a:lnTo>
                            <a:pt x="5253" y="3077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01" name="Freeform 9">
                      <a:extLst>
                        <a:ext uri="{FF2B5EF4-FFF2-40B4-BE49-F238E27FC236}">
                          <a16:creationId xmlns:a16="http://schemas.microsoft.com/office/drawing/2014/main" id="{8943BDF6-0391-4221-9EFA-30C50A9BDAE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691776" y="5179849"/>
                      <a:ext cx="16610" cy="16609"/>
                    </a:xfrm>
                    <a:custGeom>
                      <a:avLst/>
                      <a:gdLst>
                        <a:gd name="T0" fmla="*/ 11852 w 20000"/>
                        <a:gd name="T1" fmla="*/ 19259 h 20000"/>
                        <a:gd name="T2" fmla="*/ 0 w 20000"/>
                        <a:gd name="T3" fmla="*/ 15556 h 20000"/>
                        <a:gd name="T4" fmla="*/ 7407 w 20000"/>
                        <a:gd name="T5" fmla="*/ 0 h 20000"/>
                        <a:gd name="T6" fmla="*/ 19259 w 20000"/>
                        <a:gd name="T7" fmla="*/ 15556 h 20000"/>
                        <a:gd name="T8" fmla="*/ 11852 w 20000"/>
                        <a:gd name="T9" fmla="*/ 19259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1852" y="19259"/>
                          </a:moveTo>
                          <a:lnTo>
                            <a:pt x="0" y="15556"/>
                          </a:lnTo>
                          <a:lnTo>
                            <a:pt x="7407" y="0"/>
                          </a:lnTo>
                          <a:lnTo>
                            <a:pt x="19259" y="15556"/>
                          </a:lnTo>
                          <a:lnTo>
                            <a:pt x="11852" y="19259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02" name="Freeform 1">
                      <a:extLst>
                        <a:ext uri="{FF2B5EF4-FFF2-40B4-BE49-F238E27FC236}">
                          <a16:creationId xmlns:a16="http://schemas.microsoft.com/office/drawing/2014/main" id="{7782303E-7DA8-9A13-C2C3-52565F9162C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77745" y="4529043"/>
                      <a:ext cx="57380" cy="42280"/>
                    </a:xfrm>
                    <a:custGeom>
                      <a:avLst/>
                      <a:gdLst>
                        <a:gd name="T0" fmla="*/ 4421 w 20000"/>
                        <a:gd name="T1" fmla="*/ 0 h 20000"/>
                        <a:gd name="T2" fmla="*/ 7789 w 20000"/>
                        <a:gd name="T3" fmla="*/ 3188 h 20000"/>
                        <a:gd name="T4" fmla="*/ 19789 w 20000"/>
                        <a:gd name="T5" fmla="*/ 4638 h 20000"/>
                        <a:gd name="T6" fmla="*/ 19789 w 20000"/>
                        <a:gd name="T7" fmla="*/ 19710 h 20000"/>
                        <a:gd name="T8" fmla="*/ 14316 w 20000"/>
                        <a:gd name="T9" fmla="*/ 19710 h 20000"/>
                        <a:gd name="T10" fmla="*/ 8842 w 20000"/>
                        <a:gd name="T11" fmla="*/ 19710 h 20000"/>
                        <a:gd name="T12" fmla="*/ 2316 w 20000"/>
                        <a:gd name="T13" fmla="*/ 19710 h 20000"/>
                        <a:gd name="T14" fmla="*/ 0 w 20000"/>
                        <a:gd name="T15" fmla="*/ 16522 h 20000"/>
                        <a:gd name="T16" fmla="*/ 4421 w 20000"/>
                        <a:gd name="T17" fmla="*/ 7826 h 20000"/>
                        <a:gd name="T18" fmla="*/ 4421 w 20000"/>
                        <a:gd name="T19" fmla="*/ 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4421" y="0"/>
                          </a:moveTo>
                          <a:lnTo>
                            <a:pt x="7789" y="3188"/>
                          </a:lnTo>
                          <a:lnTo>
                            <a:pt x="19789" y="4638"/>
                          </a:lnTo>
                          <a:lnTo>
                            <a:pt x="19789" y="19710"/>
                          </a:lnTo>
                          <a:lnTo>
                            <a:pt x="14316" y="19710"/>
                          </a:lnTo>
                          <a:lnTo>
                            <a:pt x="8842" y="19710"/>
                          </a:lnTo>
                          <a:lnTo>
                            <a:pt x="2316" y="19710"/>
                          </a:lnTo>
                          <a:lnTo>
                            <a:pt x="0" y="16522"/>
                          </a:lnTo>
                          <a:lnTo>
                            <a:pt x="4421" y="7826"/>
                          </a:lnTo>
                          <a:lnTo>
                            <a:pt x="4421" y="0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03" name="Forme libre 261">
                      <a:extLst>
                        <a:ext uri="{FF2B5EF4-FFF2-40B4-BE49-F238E27FC236}">
                          <a16:creationId xmlns:a16="http://schemas.microsoft.com/office/drawing/2014/main" id="{9C970A45-D8FD-AE0C-919D-B13479FFBA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03602" y="4210621"/>
                      <a:ext cx="154467" cy="64306"/>
                    </a:xfrm>
                    <a:custGeom>
                      <a:avLst/>
                      <a:gdLst>
                        <a:gd name="connsiteX0" fmla="*/ 0 w 159544"/>
                        <a:gd name="connsiteY0" fmla="*/ 7143 h 64306"/>
                        <a:gd name="connsiteX1" fmla="*/ 30956 w 159544"/>
                        <a:gd name="connsiteY1" fmla="*/ 4762 h 64306"/>
                        <a:gd name="connsiteX2" fmla="*/ 40481 w 159544"/>
                        <a:gd name="connsiteY2" fmla="*/ 2381 h 64306"/>
                        <a:gd name="connsiteX3" fmla="*/ 57150 w 159544"/>
                        <a:gd name="connsiteY3" fmla="*/ 0 h 64306"/>
                        <a:gd name="connsiteX4" fmla="*/ 90487 w 159544"/>
                        <a:gd name="connsiteY4" fmla="*/ 2381 h 64306"/>
                        <a:gd name="connsiteX5" fmla="*/ 119062 w 159544"/>
                        <a:gd name="connsiteY5" fmla="*/ 26193 h 64306"/>
                        <a:gd name="connsiteX6" fmla="*/ 123825 w 159544"/>
                        <a:gd name="connsiteY6" fmla="*/ 33337 h 64306"/>
                        <a:gd name="connsiteX7" fmla="*/ 130969 w 159544"/>
                        <a:gd name="connsiteY7" fmla="*/ 38100 h 64306"/>
                        <a:gd name="connsiteX8" fmla="*/ 138112 w 159544"/>
                        <a:gd name="connsiteY8" fmla="*/ 45243 h 64306"/>
                        <a:gd name="connsiteX9" fmla="*/ 145256 w 159544"/>
                        <a:gd name="connsiteY9" fmla="*/ 50006 h 64306"/>
                        <a:gd name="connsiteX10" fmla="*/ 152400 w 159544"/>
                        <a:gd name="connsiteY10" fmla="*/ 57150 h 64306"/>
                        <a:gd name="connsiteX11" fmla="*/ 159544 w 159544"/>
                        <a:gd name="connsiteY11" fmla="*/ 64293 h 643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59544" h="64306">
                          <a:moveTo>
                            <a:pt x="0" y="7143"/>
                          </a:moveTo>
                          <a:cubicBezTo>
                            <a:pt x="10319" y="6349"/>
                            <a:pt x="20678" y="5971"/>
                            <a:pt x="30956" y="4762"/>
                          </a:cubicBezTo>
                          <a:cubicBezTo>
                            <a:pt x="34206" y="4380"/>
                            <a:pt x="37261" y="2966"/>
                            <a:pt x="40481" y="2381"/>
                          </a:cubicBezTo>
                          <a:cubicBezTo>
                            <a:pt x="46003" y="1377"/>
                            <a:pt x="51594" y="794"/>
                            <a:pt x="57150" y="0"/>
                          </a:cubicBezTo>
                          <a:cubicBezTo>
                            <a:pt x="68262" y="794"/>
                            <a:pt x="79679" y="-321"/>
                            <a:pt x="90487" y="2381"/>
                          </a:cubicBezTo>
                          <a:cubicBezTo>
                            <a:pt x="97516" y="4138"/>
                            <a:pt x="115862" y="21394"/>
                            <a:pt x="119062" y="26193"/>
                          </a:cubicBezTo>
                          <a:cubicBezTo>
                            <a:pt x="120650" y="28574"/>
                            <a:pt x="121801" y="31313"/>
                            <a:pt x="123825" y="33337"/>
                          </a:cubicBezTo>
                          <a:cubicBezTo>
                            <a:pt x="125849" y="35361"/>
                            <a:pt x="128770" y="36268"/>
                            <a:pt x="130969" y="38100"/>
                          </a:cubicBezTo>
                          <a:cubicBezTo>
                            <a:pt x="133556" y="40256"/>
                            <a:pt x="135525" y="43087"/>
                            <a:pt x="138112" y="45243"/>
                          </a:cubicBezTo>
                          <a:cubicBezTo>
                            <a:pt x="140311" y="47075"/>
                            <a:pt x="143057" y="48174"/>
                            <a:pt x="145256" y="50006"/>
                          </a:cubicBezTo>
                          <a:cubicBezTo>
                            <a:pt x="147843" y="52162"/>
                            <a:pt x="150244" y="54563"/>
                            <a:pt x="152400" y="57150"/>
                          </a:cubicBezTo>
                          <a:cubicBezTo>
                            <a:pt x="158903" y="64954"/>
                            <a:pt x="153939" y="64293"/>
                            <a:pt x="159544" y="64293"/>
                          </a:cubicBezTo>
                        </a:path>
                      </a:pathLst>
                    </a:custGeom>
                    <a:solidFill>
                      <a:srgbClr val="FF58AC"/>
                    </a:solidFill>
                    <a:ln w="3175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04" name="Forme libre 262">
                      <a:extLst>
                        <a:ext uri="{FF2B5EF4-FFF2-40B4-BE49-F238E27FC236}">
                          <a16:creationId xmlns:a16="http://schemas.microsoft.com/office/drawing/2014/main" id="{D9D5D5F0-80D3-82F5-D1E9-562F7E4C4E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61282" y="4260709"/>
                      <a:ext cx="292314" cy="95727"/>
                    </a:xfrm>
                    <a:custGeom>
                      <a:avLst/>
                      <a:gdLst>
                        <a:gd name="connsiteX0" fmla="*/ 297657 w 297657"/>
                        <a:gd name="connsiteY0" fmla="*/ 95250 h 122003"/>
                        <a:gd name="connsiteX1" fmla="*/ 285750 w 297657"/>
                        <a:gd name="connsiteY1" fmla="*/ 83344 h 122003"/>
                        <a:gd name="connsiteX2" fmla="*/ 276225 w 297657"/>
                        <a:gd name="connsiteY2" fmla="*/ 69056 h 122003"/>
                        <a:gd name="connsiteX3" fmla="*/ 269082 w 297657"/>
                        <a:gd name="connsiteY3" fmla="*/ 54769 h 122003"/>
                        <a:gd name="connsiteX4" fmla="*/ 264319 w 297657"/>
                        <a:gd name="connsiteY4" fmla="*/ 40481 h 122003"/>
                        <a:gd name="connsiteX5" fmla="*/ 259557 w 297657"/>
                        <a:gd name="connsiteY5" fmla="*/ 21431 h 122003"/>
                        <a:gd name="connsiteX6" fmla="*/ 252413 w 297657"/>
                        <a:gd name="connsiteY6" fmla="*/ 14288 h 122003"/>
                        <a:gd name="connsiteX7" fmla="*/ 242888 w 297657"/>
                        <a:gd name="connsiteY7" fmla="*/ 0 h 122003"/>
                        <a:gd name="connsiteX8" fmla="*/ 230982 w 297657"/>
                        <a:gd name="connsiteY8" fmla="*/ 2381 h 122003"/>
                        <a:gd name="connsiteX9" fmla="*/ 219075 w 297657"/>
                        <a:gd name="connsiteY9" fmla="*/ 14288 h 122003"/>
                        <a:gd name="connsiteX10" fmla="*/ 211932 w 297657"/>
                        <a:gd name="connsiteY10" fmla="*/ 19050 h 122003"/>
                        <a:gd name="connsiteX11" fmla="*/ 207169 w 297657"/>
                        <a:gd name="connsiteY11" fmla="*/ 40481 h 122003"/>
                        <a:gd name="connsiteX12" fmla="*/ 202407 w 297657"/>
                        <a:gd name="connsiteY12" fmla="*/ 54769 h 122003"/>
                        <a:gd name="connsiteX13" fmla="*/ 188119 w 297657"/>
                        <a:gd name="connsiteY13" fmla="*/ 69056 h 122003"/>
                        <a:gd name="connsiteX14" fmla="*/ 173832 w 297657"/>
                        <a:gd name="connsiteY14" fmla="*/ 78581 h 122003"/>
                        <a:gd name="connsiteX15" fmla="*/ 166688 w 297657"/>
                        <a:gd name="connsiteY15" fmla="*/ 83344 h 122003"/>
                        <a:gd name="connsiteX16" fmla="*/ 159544 w 297657"/>
                        <a:gd name="connsiteY16" fmla="*/ 88106 h 122003"/>
                        <a:gd name="connsiteX17" fmla="*/ 130969 w 297657"/>
                        <a:gd name="connsiteY17" fmla="*/ 95250 h 122003"/>
                        <a:gd name="connsiteX18" fmla="*/ 123825 w 297657"/>
                        <a:gd name="connsiteY18" fmla="*/ 97631 h 122003"/>
                        <a:gd name="connsiteX19" fmla="*/ 116682 w 297657"/>
                        <a:gd name="connsiteY19" fmla="*/ 102394 h 122003"/>
                        <a:gd name="connsiteX20" fmla="*/ 102394 w 297657"/>
                        <a:gd name="connsiteY20" fmla="*/ 107156 h 122003"/>
                        <a:gd name="connsiteX21" fmla="*/ 95250 w 297657"/>
                        <a:gd name="connsiteY21" fmla="*/ 109538 h 122003"/>
                        <a:gd name="connsiteX22" fmla="*/ 88107 w 297657"/>
                        <a:gd name="connsiteY22" fmla="*/ 111919 h 122003"/>
                        <a:gd name="connsiteX23" fmla="*/ 80963 w 297657"/>
                        <a:gd name="connsiteY23" fmla="*/ 114300 h 122003"/>
                        <a:gd name="connsiteX24" fmla="*/ 33338 w 297657"/>
                        <a:gd name="connsiteY24" fmla="*/ 116681 h 122003"/>
                        <a:gd name="connsiteX25" fmla="*/ 26194 w 297657"/>
                        <a:gd name="connsiteY25" fmla="*/ 111919 h 122003"/>
                        <a:gd name="connsiteX26" fmla="*/ 4763 w 297657"/>
                        <a:gd name="connsiteY26" fmla="*/ 104775 h 122003"/>
                        <a:gd name="connsiteX27" fmla="*/ 0 w 297657"/>
                        <a:gd name="connsiteY27" fmla="*/ 102394 h 1220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97657" h="122003">
                          <a:moveTo>
                            <a:pt x="297657" y="95250"/>
                          </a:moveTo>
                          <a:cubicBezTo>
                            <a:pt x="293688" y="91281"/>
                            <a:pt x="289304" y="87688"/>
                            <a:pt x="285750" y="83344"/>
                          </a:cubicBezTo>
                          <a:cubicBezTo>
                            <a:pt x="282125" y="78914"/>
                            <a:pt x="276225" y="69056"/>
                            <a:pt x="276225" y="69056"/>
                          </a:cubicBezTo>
                          <a:cubicBezTo>
                            <a:pt x="267542" y="43008"/>
                            <a:pt x="281390" y="82462"/>
                            <a:pt x="269082" y="54769"/>
                          </a:cubicBezTo>
                          <a:cubicBezTo>
                            <a:pt x="267043" y="50181"/>
                            <a:pt x="265907" y="45244"/>
                            <a:pt x="264319" y="40481"/>
                          </a:cubicBezTo>
                          <a:cubicBezTo>
                            <a:pt x="263518" y="38078"/>
                            <a:pt x="261932" y="24994"/>
                            <a:pt x="259557" y="21431"/>
                          </a:cubicBezTo>
                          <a:cubicBezTo>
                            <a:pt x="257689" y="18629"/>
                            <a:pt x="254480" y="16946"/>
                            <a:pt x="252413" y="14288"/>
                          </a:cubicBezTo>
                          <a:cubicBezTo>
                            <a:pt x="248899" y="9770"/>
                            <a:pt x="242888" y="0"/>
                            <a:pt x="242888" y="0"/>
                          </a:cubicBezTo>
                          <a:cubicBezTo>
                            <a:pt x="238919" y="794"/>
                            <a:pt x="234772" y="960"/>
                            <a:pt x="230982" y="2381"/>
                          </a:cubicBezTo>
                          <a:cubicBezTo>
                            <a:pt x="220823" y="6191"/>
                            <a:pt x="226059" y="7304"/>
                            <a:pt x="219075" y="14288"/>
                          </a:cubicBezTo>
                          <a:cubicBezTo>
                            <a:pt x="217052" y="16311"/>
                            <a:pt x="214313" y="17463"/>
                            <a:pt x="211932" y="19050"/>
                          </a:cubicBezTo>
                          <a:cubicBezTo>
                            <a:pt x="205122" y="39476"/>
                            <a:pt x="215543" y="6982"/>
                            <a:pt x="207169" y="40481"/>
                          </a:cubicBezTo>
                          <a:cubicBezTo>
                            <a:pt x="205952" y="45351"/>
                            <a:pt x="203994" y="50006"/>
                            <a:pt x="202407" y="54769"/>
                          </a:cubicBezTo>
                          <a:cubicBezTo>
                            <a:pt x="200277" y="61159"/>
                            <a:pt x="192882" y="64294"/>
                            <a:pt x="188119" y="69056"/>
                          </a:cubicBezTo>
                          <a:cubicBezTo>
                            <a:pt x="184072" y="73103"/>
                            <a:pt x="178594" y="75406"/>
                            <a:pt x="173832" y="78581"/>
                          </a:cubicBezTo>
                          <a:lnTo>
                            <a:pt x="166688" y="83344"/>
                          </a:lnTo>
                          <a:cubicBezTo>
                            <a:pt x="164307" y="84931"/>
                            <a:pt x="162320" y="87412"/>
                            <a:pt x="159544" y="88106"/>
                          </a:cubicBezTo>
                          <a:lnTo>
                            <a:pt x="130969" y="95250"/>
                          </a:lnTo>
                          <a:cubicBezTo>
                            <a:pt x="128534" y="95859"/>
                            <a:pt x="126206" y="96837"/>
                            <a:pt x="123825" y="97631"/>
                          </a:cubicBezTo>
                          <a:cubicBezTo>
                            <a:pt x="121444" y="99219"/>
                            <a:pt x="119297" y="101232"/>
                            <a:pt x="116682" y="102394"/>
                          </a:cubicBezTo>
                          <a:cubicBezTo>
                            <a:pt x="112094" y="104433"/>
                            <a:pt x="107157" y="105568"/>
                            <a:pt x="102394" y="107156"/>
                          </a:cubicBezTo>
                          <a:lnTo>
                            <a:pt x="95250" y="109538"/>
                          </a:lnTo>
                          <a:lnTo>
                            <a:pt x="88107" y="111919"/>
                          </a:lnTo>
                          <a:lnTo>
                            <a:pt x="80963" y="114300"/>
                          </a:lnTo>
                          <a:cubicBezTo>
                            <a:pt x="63597" y="125878"/>
                            <a:pt x="71839" y="122456"/>
                            <a:pt x="33338" y="116681"/>
                          </a:cubicBezTo>
                          <a:cubicBezTo>
                            <a:pt x="30508" y="116256"/>
                            <a:pt x="28809" y="113081"/>
                            <a:pt x="26194" y="111919"/>
                          </a:cubicBezTo>
                          <a:cubicBezTo>
                            <a:pt x="26180" y="111913"/>
                            <a:pt x="8342" y="105968"/>
                            <a:pt x="4763" y="104775"/>
                          </a:cubicBezTo>
                          <a:cubicBezTo>
                            <a:pt x="3079" y="104214"/>
                            <a:pt x="1588" y="103188"/>
                            <a:pt x="0" y="102394"/>
                          </a:cubicBezTo>
                        </a:path>
                      </a:pathLst>
                    </a:custGeom>
                    <a:solidFill>
                      <a:srgbClr val="FF58AC"/>
                    </a:solidFill>
                    <a:ln w="3175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  <p:grpSp>
          <p:nvGrpSpPr>
            <p:cNvPr id="1081" name="Groupe 268">
              <a:extLst>
                <a:ext uri="{FF2B5EF4-FFF2-40B4-BE49-F238E27FC236}">
                  <a16:creationId xmlns:a16="http://schemas.microsoft.com/office/drawing/2014/main" id="{9F1C0160-946B-2829-8E18-CE5A3807B2C4}"/>
                </a:ext>
              </a:extLst>
            </p:cNvPr>
            <p:cNvGrpSpPr/>
            <p:nvPr/>
          </p:nvGrpSpPr>
          <p:grpSpPr>
            <a:xfrm>
              <a:off x="3359009" y="8159741"/>
              <a:ext cx="707263" cy="511824"/>
              <a:chOff x="5358069" y="3456951"/>
              <a:chExt cx="1435998" cy="1032832"/>
            </a:xfrm>
            <a:solidFill>
              <a:srgbClr val="F8B525"/>
            </a:solidFill>
            <a:effectLst/>
          </p:grpSpPr>
          <p:sp>
            <p:nvSpPr>
              <p:cNvPr id="1245" name="Freeform 220">
                <a:extLst>
                  <a:ext uri="{FF2B5EF4-FFF2-40B4-BE49-F238E27FC236}">
                    <a16:creationId xmlns:a16="http://schemas.microsoft.com/office/drawing/2014/main" id="{F7A45C85-9804-ABB6-079C-E05CC9F64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5025" y="3482621"/>
                <a:ext cx="353337" cy="294447"/>
              </a:xfrm>
              <a:custGeom>
                <a:avLst/>
                <a:gdLst>
                  <a:gd name="T0" fmla="*/ 14471 w 20000"/>
                  <a:gd name="T1" fmla="*/ 861 h 20000"/>
                  <a:gd name="T2" fmla="*/ 15358 w 20000"/>
                  <a:gd name="T3" fmla="*/ 4262 h 20000"/>
                  <a:gd name="T4" fmla="*/ 17133 w 20000"/>
                  <a:gd name="T5" fmla="*/ 2787 h 20000"/>
                  <a:gd name="T6" fmla="*/ 19078 w 20000"/>
                  <a:gd name="T7" fmla="*/ 2541 h 20000"/>
                  <a:gd name="T8" fmla="*/ 19966 w 20000"/>
                  <a:gd name="T9" fmla="*/ 2787 h 20000"/>
                  <a:gd name="T10" fmla="*/ 19625 w 20000"/>
                  <a:gd name="T11" fmla="*/ 3197 h 20000"/>
                  <a:gd name="T12" fmla="*/ 17679 w 20000"/>
                  <a:gd name="T13" fmla="*/ 3607 h 20000"/>
                  <a:gd name="T14" fmla="*/ 15904 w 20000"/>
                  <a:gd name="T15" fmla="*/ 4467 h 20000"/>
                  <a:gd name="T16" fmla="*/ 15904 w 20000"/>
                  <a:gd name="T17" fmla="*/ 6967 h 20000"/>
                  <a:gd name="T18" fmla="*/ 15358 w 20000"/>
                  <a:gd name="T19" fmla="*/ 8893 h 20000"/>
                  <a:gd name="T20" fmla="*/ 14471 w 20000"/>
                  <a:gd name="T21" fmla="*/ 9959 h 20000"/>
                  <a:gd name="T22" fmla="*/ 14334 w 20000"/>
                  <a:gd name="T23" fmla="*/ 10820 h 20000"/>
                  <a:gd name="T24" fmla="*/ 13618 w 20000"/>
                  <a:gd name="T25" fmla="*/ 12090 h 20000"/>
                  <a:gd name="T26" fmla="*/ 13413 w 20000"/>
                  <a:gd name="T27" fmla="*/ 13770 h 20000"/>
                  <a:gd name="T28" fmla="*/ 13072 w 20000"/>
                  <a:gd name="T29" fmla="*/ 15492 h 20000"/>
                  <a:gd name="T30" fmla="*/ 12218 w 20000"/>
                  <a:gd name="T31" fmla="*/ 15287 h 20000"/>
                  <a:gd name="T32" fmla="*/ 11331 w 20000"/>
                  <a:gd name="T33" fmla="*/ 15287 h 20000"/>
                  <a:gd name="T34" fmla="*/ 10273 w 20000"/>
                  <a:gd name="T35" fmla="*/ 15902 h 20000"/>
                  <a:gd name="T36" fmla="*/ 9727 w 20000"/>
                  <a:gd name="T37" fmla="*/ 16107 h 20000"/>
                  <a:gd name="T38" fmla="*/ 9386 w 20000"/>
                  <a:gd name="T39" fmla="*/ 18689 h 20000"/>
                  <a:gd name="T40" fmla="*/ 6212 w 20000"/>
                  <a:gd name="T41" fmla="*/ 19713 h 20000"/>
                  <a:gd name="T42" fmla="*/ 4778 w 20000"/>
                  <a:gd name="T43" fmla="*/ 19959 h 20000"/>
                  <a:gd name="T44" fmla="*/ 1604 w 20000"/>
                  <a:gd name="T45" fmla="*/ 19303 h 20000"/>
                  <a:gd name="T46" fmla="*/ 2457 w 20000"/>
                  <a:gd name="T47" fmla="*/ 16967 h 20000"/>
                  <a:gd name="T48" fmla="*/ 922 w 20000"/>
                  <a:gd name="T49" fmla="*/ 15492 h 20000"/>
                  <a:gd name="T50" fmla="*/ 205 w 20000"/>
                  <a:gd name="T51" fmla="*/ 12090 h 20000"/>
                  <a:gd name="T52" fmla="*/ 205 w 20000"/>
                  <a:gd name="T53" fmla="*/ 11066 h 20000"/>
                  <a:gd name="T54" fmla="*/ 546 w 20000"/>
                  <a:gd name="T55" fmla="*/ 9754 h 20000"/>
                  <a:gd name="T56" fmla="*/ 546 w 20000"/>
                  <a:gd name="T57" fmla="*/ 8074 h 20000"/>
                  <a:gd name="T58" fmla="*/ 2321 w 20000"/>
                  <a:gd name="T59" fmla="*/ 7213 h 20000"/>
                  <a:gd name="T60" fmla="*/ 3720 w 20000"/>
                  <a:gd name="T61" fmla="*/ 6557 h 20000"/>
                  <a:gd name="T62" fmla="*/ 5666 w 20000"/>
                  <a:gd name="T63" fmla="*/ 4877 h 20000"/>
                  <a:gd name="T64" fmla="*/ 6724 w 20000"/>
                  <a:gd name="T65" fmla="*/ 2787 h 20000"/>
                  <a:gd name="T66" fmla="*/ 9898 w 20000"/>
                  <a:gd name="T67" fmla="*/ 3852 h 20000"/>
                  <a:gd name="T68" fmla="*/ 11672 w 20000"/>
                  <a:gd name="T69" fmla="*/ 3197 h 20000"/>
                  <a:gd name="T70" fmla="*/ 13413 w 20000"/>
                  <a:gd name="T71" fmla="*/ 1926 h 20000"/>
                  <a:gd name="T72" fmla="*/ 13618 w 20000"/>
                  <a:gd name="T73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13618" y="0"/>
                    </a:moveTo>
                    <a:lnTo>
                      <a:pt x="14471" y="861"/>
                    </a:lnTo>
                    <a:lnTo>
                      <a:pt x="14881" y="1066"/>
                    </a:lnTo>
                    <a:lnTo>
                      <a:pt x="15358" y="4262"/>
                    </a:lnTo>
                    <a:lnTo>
                      <a:pt x="16280" y="3607"/>
                    </a:lnTo>
                    <a:lnTo>
                      <a:pt x="17133" y="2787"/>
                    </a:lnTo>
                    <a:lnTo>
                      <a:pt x="18225" y="2131"/>
                    </a:lnTo>
                    <a:lnTo>
                      <a:pt x="19078" y="2541"/>
                    </a:lnTo>
                    <a:lnTo>
                      <a:pt x="19420" y="2541"/>
                    </a:lnTo>
                    <a:lnTo>
                      <a:pt x="19966" y="2787"/>
                    </a:lnTo>
                    <a:lnTo>
                      <a:pt x="19420" y="2787"/>
                    </a:lnTo>
                    <a:lnTo>
                      <a:pt x="19625" y="3197"/>
                    </a:lnTo>
                    <a:lnTo>
                      <a:pt x="19966" y="3607"/>
                    </a:lnTo>
                    <a:lnTo>
                      <a:pt x="17679" y="3607"/>
                    </a:lnTo>
                    <a:lnTo>
                      <a:pt x="16792" y="3852"/>
                    </a:lnTo>
                    <a:lnTo>
                      <a:pt x="15904" y="4467"/>
                    </a:lnTo>
                    <a:lnTo>
                      <a:pt x="15734" y="5287"/>
                    </a:lnTo>
                    <a:lnTo>
                      <a:pt x="15904" y="6967"/>
                    </a:lnTo>
                    <a:lnTo>
                      <a:pt x="15734" y="8279"/>
                    </a:lnTo>
                    <a:lnTo>
                      <a:pt x="15358" y="8893"/>
                    </a:lnTo>
                    <a:lnTo>
                      <a:pt x="15734" y="9959"/>
                    </a:lnTo>
                    <a:lnTo>
                      <a:pt x="14471" y="9959"/>
                    </a:lnTo>
                    <a:lnTo>
                      <a:pt x="13959" y="9959"/>
                    </a:lnTo>
                    <a:lnTo>
                      <a:pt x="14334" y="10820"/>
                    </a:lnTo>
                    <a:lnTo>
                      <a:pt x="14471" y="11475"/>
                    </a:lnTo>
                    <a:lnTo>
                      <a:pt x="13618" y="12090"/>
                    </a:lnTo>
                    <a:lnTo>
                      <a:pt x="13618" y="13156"/>
                    </a:lnTo>
                    <a:lnTo>
                      <a:pt x="13413" y="13770"/>
                    </a:lnTo>
                    <a:lnTo>
                      <a:pt x="13618" y="14836"/>
                    </a:lnTo>
                    <a:lnTo>
                      <a:pt x="13072" y="15492"/>
                    </a:lnTo>
                    <a:lnTo>
                      <a:pt x="12560" y="15287"/>
                    </a:lnTo>
                    <a:lnTo>
                      <a:pt x="12218" y="15287"/>
                    </a:lnTo>
                    <a:lnTo>
                      <a:pt x="11672" y="14836"/>
                    </a:lnTo>
                    <a:lnTo>
                      <a:pt x="11331" y="15287"/>
                    </a:lnTo>
                    <a:lnTo>
                      <a:pt x="11126" y="15902"/>
                    </a:lnTo>
                    <a:lnTo>
                      <a:pt x="10273" y="15902"/>
                    </a:lnTo>
                    <a:lnTo>
                      <a:pt x="9898" y="15902"/>
                    </a:lnTo>
                    <a:lnTo>
                      <a:pt x="9727" y="16107"/>
                    </a:lnTo>
                    <a:lnTo>
                      <a:pt x="9386" y="16516"/>
                    </a:lnTo>
                    <a:lnTo>
                      <a:pt x="9386" y="18689"/>
                    </a:lnTo>
                    <a:lnTo>
                      <a:pt x="7611" y="19303"/>
                    </a:lnTo>
                    <a:lnTo>
                      <a:pt x="6212" y="19713"/>
                    </a:lnTo>
                    <a:lnTo>
                      <a:pt x="5666" y="19959"/>
                    </a:lnTo>
                    <a:lnTo>
                      <a:pt x="4778" y="19959"/>
                    </a:lnTo>
                    <a:lnTo>
                      <a:pt x="3720" y="19959"/>
                    </a:lnTo>
                    <a:lnTo>
                      <a:pt x="1604" y="19303"/>
                    </a:lnTo>
                    <a:lnTo>
                      <a:pt x="1945" y="17828"/>
                    </a:lnTo>
                    <a:lnTo>
                      <a:pt x="2457" y="16967"/>
                    </a:lnTo>
                    <a:lnTo>
                      <a:pt x="2321" y="15902"/>
                    </a:lnTo>
                    <a:lnTo>
                      <a:pt x="922" y="15492"/>
                    </a:lnTo>
                    <a:lnTo>
                      <a:pt x="922" y="13770"/>
                    </a:lnTo>
                    <a:lnTo>
                      <a:pt x="205" y="12090"/>
                    </a:lnTo>
                    <a:lnTo>
                      <a:pt x="546" y="11475"/>
                    </a:lnTo>
                    <a:lnTo>
                      <a:pt x="205" y="11066"/>
                    </a:lnTo>
                    <a:lnTo>
                      <a:pt x="0" y="9959"/>
                    </a:lnTo>
                    <a:lnTo>
                      <a:pt x="546" y="9754"/>
                    </a:lnTo>
                    <a:lnTo>
                      <a:pt x="205" y="9344"/>
                    </a:lnTo>
                    <a:lnTo>
                      <a:pt x="546" y="8074"/>
                    </a:lnTo>
                    <a:lnTo>
                      <a:pt x="546" y="6557"/>
                    </a:lnTo>
                    <a:lnTo>
                      <a:pt x="2321" y="7213"/>
                    </a:lnTo>
                    <a:lnTo>
                      <a:pt x="2321" y="8074"/>
                    </a:lnTo>
                    <a:lnTo>
                      <a:pt x="3720" y="6557"/>
                    </a:lnTo>
                    <a:lnTo>
                      <a:pt x="3379" y="6393"/>
                    </a:lnTo>
                    <a:lnTo>
                      <a:pt x="5666" y="4877"/>
                    </a:lnTo>
                    <a:lnTo>
                      <a:pt x="5666" y="3197"/>
                    </a:lnTo>
                    <a:lnTo>
                      <a:pt x="6724" y="2787"/>
                    </a:lnTo>
                    <a:lnTo>
                      <a:pt x="7952" y="3197"/>
                    </a:lnTo>
                    <a:lnTo>
                      <a:pt x="9898" y="3852"/>
                    </a:lnTo>
                    <a:lnTo>
                      <a:pt x="11331" y="2787"/>
                    </a:lnTo>
                    <a:lnTo>
                      <a:pt x="11672" y="3197"/>
                    </a:lnTo>
                    <a:lnTo>
                      <a:pt x="12014" y="2541"/>
                    </a:lnTo>
                    <a:lnTo>
                      <a:pt x="13413" y="1926"/>
                    </a:lnTo>
                    <a:lnTo>
                      <a:pt x="13072" y="1516"/>
                    </a:lnTo>
                    <a:lnTo>
                      <a:pt x="13618" y="0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6" name="Freeform 219">
                <a:extLst>
                  <a:ext uri="{FF2B5EF4-FFF2-40B4-BE49-F238E27FC236}">
                    <a16:creationId xmlns:a16="http://schemas.microsoft.com/office/drawing/2014/main" id="{818920A0-243D-37CE-1253-FF81D33E5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1529" y="3851059"/>
                <a:ext cx="131369" cy="163079"/>
              </a:xfrm>
              <a:custGeom>
                <a:avLst/>
                <a:gdLst>
                  <a:gd name="T0" fmla="*/ 6147 w 20000"/>
                  <a:gd name="T1" fmla="*/ 17704 h 20000"/>
                  <a:gd name="T2" fmla="*/ 3303 w 20000"/>
                  <a:gd name="T3" fmla="*/ 10741 h 20000"/>
                  <a:gd name="T4" fmla="*/ 3761 w 20000"/>
                  <a:gd name="T5" fmla="*/ 8815 h 20000"/>
                  <a:gd name="T6" fmla="*/ 1284 w 20000"/>
                  <a:gd name="T7" fmla="*/ 8074 h 20000"/>
                  <a:gd name="T8" fmla="*/ 0 w 20000"/>
                  <a:gd name="T9" fmla="*/ 6963 h 20000"/>
                  <a:gd name="T10" fmla="*/ 1284 w 20000"/>
                  <a:gd name="T11" fmla="*/ 6519 h 20000"/>
                  <a:gd name="T12" fmla="*/ 1284 w 20000"/>
                  <a:gd name="T13" fmla="*/ 4963 h 20000"/>
                  <a:gd name="T14" fmla="*/ 3761 w 20000"/>
                  <a:gd name="T15" fmla="*/ 4963 h 20000"/>
                  <a:gd name="T16" fmla="*/ 2385 w 20000"/>
                  <a:gd name="T17" fmla="*/ 3778 h 20000"/>
                  <a:gd name="T18" fmla="*/ 1284 w 20000"/>
                  <a:gd name="T19" fmla="*/ 3778 h 20000"/>
                  <a:gd name="T20" fmla="*/ 0 w 20000"/>
                  <a:gd name="T21" fmla="*/ 2741 h 20000"/>
                  <a:gd name="T22" fmla="*/ 917 w 20000"/>
                  <a:gd name="T23" fmla="*/ 0 h 20000"/>
                  <a:gd name="T24" fmla="*/ 2385 w 20000"/>
                  <a:gd name="T25" fmla="*/ 0 h 20000"/>
                  <a:gd name="T26" fmla="*/ 4679 w 20000"/>
                  <a:gd name="T27" fmla="*/ 1556 h 20000"/>
                  <a:gd name="T28" fmla="*/ 7064 w 20000"/>
                  <a:gd name="T29" fmla="*/ 2741 h 20000"/>
                  <a:gd name="T30" fmla="*/ 7523 w 20000"/>
                  <a:gd name="T31" fmla="*/ 4593 h 20000"/>
                  <a:gd name="T32" fmla="*/ 7064 w 20000"/>
                  <a:gd name="T33" fmla="*/ 4963 h 20000"/>
                  <a:gd name="T34" fmla="*/ 16147 w 20000"/>
                  <a:gd name="T35" fmla="*/ 4593 h 20000"/>
                  <a:gd name="T36" fmla="*/ 17064 w 20000"/>
                  <a:gd name="T37" fmla="*/ 5778 h 20000"/>
                  <a:gd name="T38" fmla="*/ 16147 w 20000"/>
                  <a:gd name="T39" fmla="*/ 6519 h 20000"/>
                  <a:gd name="T40" fmla="*/ 16147 w 20000"/>
                  <a:gd name="T41" fmla="*/ 7704 h 20000"/>
                  <a:gd name="T42" fmla="*/ 13670 w 20000"/>
                  <a:gd name="T43" fmla="*/ 8074 h 20000"/>
                  <a:gd name="T44" fmla="*/ 13303 w 20000"/>
                  <a:gd name="T45" fmla="*/ 9556 h 20000"/>
                  <a:gd name="T46" fmla="*/ 12202 w 20000"/>
                  <a:gd name="T47" fmla="*/ 10000 h 20000"/>
                  <a:gd name="T48" fmla="*/ 13303 w 20000"/>
                  <a:gd name="T49" fmla="*/ 12667 h 20000"/>
                  <a:gd name="T50" fmla="*/ 13670 w 20000"/>
                  <a:gd name="T51" fmla="*/ 12667 h 20000"/>
                  <a:gd name="T52" fmla="*/ 14679 w 20000"/>
                  <a:gd name="T53" fmla="*/ 13037 h 20000"/>
                  <a:gd name="T54" fmla="*/ 15138 w 20000"/>
                  <a:gd name="T55" fmla="*/ 13037 h 20000"/>
                  <a:gd name="T56" fmla="*/ 17064 w 20000"/>
                  <a:gd name="T57" fmla="*/ 11481 h 20000"/>
                  <a:gd name="T58" fmla="*/ 17064 w 20000"/>
                  <a:gd name="T59" fmla="*/ 13037 h 20000"/>
                  <a:gd name="T60" fmla="*/ 18440 w 20000"/>
                  <a:gd name="T61" fmla="*/ 14519 h 20000"/>
                  <a:gd name="T62" fmla="*/ 19358 w 20000"/>
                  <a:gd name="T63" fmla="*/ 16148 h 20000"/>
                  <a:gd name="T64" fmla="*/ 19908 w 20000"/>
                  <a:gd name="T65" fmla="*/ 19926 h 20000"/>
                  <a:gd name="T66" fmla="*/ 18440 w 20000"/>
                  <a:gd name="T67" fmla="*/ 19556 h 20000"/>
                  <a:gd name="T68" fmla="*/ 17431 w 20000"/>
                  <a:gd name="T69" fmla="*/ 19926 h 20000"/>
                  <a:gd name="T70" fmla="*/ 17064 w 20000"/>
                  <a:gd name="T71" fmla="*/ 18000 h 20000"/>
                  <a:gd name="T72" fmla="*/ 16147 w 20000"/>
                  <a:gd name="T73" fmla="*/ 15704 h 20000"/>
                  <a:gd name="T74" fmla="*/ 13670 w 20000"/>
                  <a:gd name="T75" fmla="*/ 13778 h 20000"/>
                  <a:gd name="T76" fmla="*/ 11284 w 20000"/>
                  <a:gd name="T77" fmla="*/ 13037 h 20000"/>
                  <a:gd name="T78" fmla="*/ 10826 w 20000"/>
                  <a:gd name="T79" fmla="*/ 11481 h 20000"/>
                  <a:gd name="T80" fmla="*/ 8440 w 20000"/>
                  <a:gd name="T81" fmla="*/ 10741 h 20000"/>
                  <a:gd name="T82" fmla="*/ 8440 w 20000"/>
                  <a:gd name="T83" fmla="*/ 11926 h 20000"/>
                  <a:gd name="T84" fmla="*/ 9908 w 20000"/>
                  <a:gd name="T85" fmla="*/ 11926 h 20000"/>
                  <a:gd name="T86" fmla="*/ 10826 w 20000"/>
                  <a:gd name="T87" fmla="*/ 13778 h 20000"/>
                  <a:gd name="T88" fmla="*/ 9908 w 20000"/>
                  <a:gd name="T89" fmla="*/ 14519 h 20000"/>
                  <a:gd name="T90" fmla="*/ 10826 w 20000"/>
                  <a:gd name="T91" fmla="*/ 15704 h 20000"/>
                  <a:gd name="T92" fmla="*/ 9908 w 20000"/>
                  <a:gd name="T93" fmla="*/ 17704 h 20000"/>
                  <a:gd name="T94" fmla="*/ 8440 w 20000"/>
                  <a:gd name="T95" fmla="*/ 16148 h 20000"/>
                  <a:gd name="T96" fmla="*/ 8440 w 20000"/>
                  <a:gd name="T97" fmla="*/ 15704 h 20000"/>
                  <a:gd name="T98" fmla="*/ 7523 w 20000"/>
                  <a:gd name="T99" fmla="*/ 16148 h 20000"/>
                  <a:gd name="T100" fmla="*/ 8440 w 20000"/>
                  <a:gd name="T101" fmla="*/ 17704 h 20000"/>
                  <a:gd name="T102" fmla="*/ 7064 w 20000"/>
                  <a:gd name="T103" fmla="*/ 17704 h 20000"/>
                  <a:gd name="T104" fmla="*/ 6147 w 20000"/>
                  <a:gd name="T105" fmla="*/ 1770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000" h="20000">
                    <a:moveTo>
                      <a:pt x="6147" y="17704"/>
                    </a:moveTo>
                    <a:lnTo>
                      <a:pt x="3303" y="10741"/>
                    </a:lnTo>
                    <a:lnTo>
                      <a:pt x="3761" y="8815"/>
                    </a:lnTo>
                    <a:lnTo>
                      <a:pt x="1284" y="8074"/>
                    </a:lnTo>
                    <a:lnTo>
                      <a:pt x="0" y="6963"/>
                    </a:lnTo>
                    <a:lnTo>
                      <a:pt x="1284" y="6519"/>
                    </a:lnTo>
                    <a:lnTo>
                      <a:pt x="1284" y="4963"/>
                    </a:lnTo>
                    <a:lnTo>
                      <a:pt x="3761" y="4963"/>
                    </a:lnTo>
                    <a:lnTo>
                      <a:pt x="2385" y="3778"/>
                    </a:lnTo>
                    <a:lnTo>
                      <a:pt x="1284" y="3778"/>
                    </a:lnTo>
                    <a:lnTo>
                      <a:pt x="0" y="2741"/>
                    </a:lnTo>
                    <a:lnTo>
                      <a:pt x="917" y="0"/>
                    </a:lnTo>
                    <a:lnTo>
                      <a:pt x="2385" y="0"/>
                    </a:lnTo>
                    <a:lnTo>
                      <a:pt x="4679" y="1556"/>
                    </a:lnTo>
                    <a:lnTo>
                      <a:pt x="7064" y="2741"/>
                    </a:lnTo>
                    <a:lnTo>
                      <a:pt x="7523" y="4593"/>
                    </a:lnTo>
                    <a:lnTo>
                      <a:pt x="7064" y="4963"/>
                    </a:lnTo>
                    <a:lnTo>
                      <a:pt x="16147" y="4593"/>
                    </a:lnTo>
                    <a:lnTo>
                      <a:pt x="17064" y="5778"/>
                    </a:lnTo>
                    <a:lnTo>
                      <a:pt x="16147" y="6519"/>
                    </a:lnTo>
                    <a:lnTo>
                      <a:pt x="16147" y="7704"/>
                    </a:lnTo>
                    <a:lnTo>
                      <a:pt x="13670" y="8074"/>
                    </a:lnTo>
                    <a:lnTo>
                      <a:pt x="13303" y="9556"/>
                    </a:lnTo>
                    <a:lnTo>
                      <a:pt x="12202" y="10000"/>
                    </a:lnTo>
                    <a:lnTo>
                      <a:pt x="13303" y="12667"/>
                    </a:lnTo>
                    <a:lnTo>
                      <a:pt x="13670" y="12667"/>
                    </a:lnTo>
                    <a:lnTo>
                      <a:pt x="14679" y="13037"/>
                    </a:lnTo>
                    <a:lnTo>
                      <a:pt x="15138" y="13037"/>
                    </a:lnTo>
                    <a:lnTo>
                      <a:pt x="17064" y="11481"/>
                    </a:lnTo>
                    <a:lnTo>
                      <a:pt x="17064" y="13037"/>
                    </a:lnTo>
                    <a:lnTo>
                      <a:pt x="18440" y="14519"/>
                    </a:lnTo>
                    <a:lnTo>
                      <a:pt x="19358" y="16148"/>
                    </a:lnTo>
                    <a:lnTo>
                      <a:pt x="19908" y="19926"/>
                    </a:lnTo>
                    <a:lnTo>
                      <a:pt x="18440" y="19556"/>
                    </a:lnTo>
                    <a:lnTo>
                      <a:pt x="17431" y="19926"/>
                    </a:lnTo>
                    <a:lnTo>
                      <a:pt x="17064" y="18000"/>
                    </a:lnTo>
                    <a:lnTo>
                      <a:pt x="16147" y="15704"/>
                    </a:lnTo>
                    <a:lnTo>
                      <a:pt x="13670" y="13778"/>
                    </a:lnTo>
                    <a:lnTo>
                      <a:pt x="11284" y="13037"/>
                    </a:lnTo>
                    <a:lnTo>
                      <a:pt x="10826" y="11481"/>
                    </a:lnTo>
                    <a:lnTo>
                      <a:pt x="8440" y="10741"/>
                    </a:lnTo>
                    <a:lnTo>
                      <a:pt x="8440" y="11926"/>
                    </a:lnTo>
                    <a:lnTo>
                      <a:pt x="9908" y="11926"/>
                    </a:lnTo>
                    <a:lnTo>
                      <a:pt x="10826" y="13778"/>
                    </a:lnTo>
                    <a:lnTo>
                      <a:pt x="9908" y="14519"/>
                    </a:lnTo>
                    <a:lnTo>
                      <a:pt x="10826" y="15704"/>
                    </a:lnTo>
                    <a:lnTo>
                      <a:pt x="9908" y="17704"/>
                    </a:lnTo>
                    <a:lnTo>
                      <a:pt x="8440" y="16148"/>
                    </a:lnTo>
                    <a:lnTo>
                      <a:pt x="8440" y="15704"/>
                    </a:lnTo>
                    <a:lnTo>
                      <a:pt x="7523" y="16148"/>
                    </a:lnTo>
                    <a:lnTo>
                      <a:pt x="8440" y="17704"/>
                    </a:lnTo>
                    <a:lnTo>
                      <a:pt x="7064" y="17704"/>
                    </a:lnTo>
                    <a:lnTo>
                      <a:pt x="6147" y="17704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7" name="Freeform 218">
                <a:extLst>
                  <a:ext uri="{FF2B5EF4-FFF2-40B4-BE49-F238E27FC236}">
                    <a16:creationId xmlns:a16="http://schemas.microsoft.com/office/drawing/2014/main" id="{0BF0A46F-35E5-0F94-D965-B5E285360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0589" y="3801229"/>
                <a:ext cx="89090" cy="40770"/>
              </a:xfrm>
              <a:custGeom>
                <a:avLst/>
                <a:gdLst>
                  <a:gd name="T0" fmla="*/ 0 w 20000"/>
                  <a:gd name="T1" fmla="*/ 10588 h 20000"/>
                  <a:gd name="T2" fmla="*/ 3673 w 20000"/>
                  <a:gd name="T3" fmla="*/ 7647 h 20000"/>
                  <a:gd name="T4" fmla="*/ 5034 w 20000"/>
                  <a:gd name="T5" fmla="*/ 0 h 20000"/>
                  <a:gd name="T6" fmla="*/ 8435 w 20000"/>
                  <a:gd name="T7" fmla="*/ 2941 h 20000"/>
                  <a:gd name="T8" fmla="*/ 12789 w 20000"/>
                  <a:gd name="T9" fmla="*/ 2941 h 20000"/>
                  <a:gd name="T10" fmla="*/ 14150 w 20000"/>
                  <a:gd name="T11" fmla="*/ 0 h 20000"/>
                  <a:gd name="T12" fmla="*/ 16190 w 20000"/>
                  <a:gd name="T13" fmla="*/ 4706 h 20000"/>
                  <a:gd name="T14" fmla="*/ 16190 w 20000"/>
                  <a:gd name="T15" fmla="*/ 10588 h 20000"/>
                  <a:gd name="T16" fmla="*/ 18367 w 20000"/>
                  <a:gd name="T17" fmla="*/ 12059 h 20000"/>
                  <a:gd name="T18" fmla="*/ 19864 w 20000"/>
                  <a:gd name="T19" fmla="*/ 19706 h 20000"/>
                  <a:gd name="T20" fmla="*/ 10612 w 20000"/>
                  <a:gd name="T21" fmla="*/ 19706 h 20000"/>
                  <a:gd name="T22" fmla="*/ 10612 w 20000"/>
                  <a:gd name="T23" fmla="*/ 17941 h 20000"/>
                  <a:gd name="T24" fmla="*/ 7075 w 20000"/>
                  <a:gd name="T25" fmla="*/ 19706 h 20000"/>
                  <a:gd name="T26" fmla="*/ 2857 w 20000"/>
                  <a:gd name="T27" fmla="*/ 17941 h 20000"/>
                  <a:gd name="T28" fmla="*/ 0 w 20000"/>
                  <a:gd name="T29" fmla="*/ 15000 h 20000"/>
                  <a:gd name="T30" fmla="*/ 0 w 20000"/>
                  <a:gd name="T31" fmla="*/ 1058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000" h="20000">
                    <a:moveTo>
                      <a:pt x="0" y="10588"/>
                    </a:moveTo>
                    <a:lnTo>
                      <a:pt x="3673" y="7647"/>
                    </a:lnTo>
                    <a:lnTo>
                      <a:pt x="5034" y="0"/>
                    </a:lnTo>
                    <a:lnTo>
                      <a:pt x="8435" y="2941"/>
                    </a:lnTo>
                    <a:lnTo>
                      <a:pt x="12789" y="2941"/>
                    </a:lnTo>
                    <a:lnTo>
                      <a:pt x="14150" y="0"/>
                    </a:lnTo>
                    <a:lnTo>
                      <a:pt x="16190" y="4706"/>
                    </a:lnTo>
                    <a:lnTo>
                      <a:pt x="16190" y="10588"/>
                    </a:lnTo>
                    <a:lnTo>
                      <a:pt x="18367" y="12059"/>
                    </a:lnTo>
                    <a:lnTo>
                      <a:pt x="19864" y="19706"/>
                    </a:lnTo>
                    <a:lnTo>
                      <a:pt x="10612" y="19706"/>
                    </a:lnTo>
                    <a:lnTo>
                      <a:pt x="10612" y="17941"/>
                    </a:lnTo>
                    <a:lnTo>
                      <a:pt x="7075" y="19706"/>
                    </a:lnTo>
                    <a:lnTo>
                      <a:pt x="2857" y="17941"/>
                    </a:lnTo>
                    <a:lnTo>
                      <a:pt x="0" y="15000"/>
                    </a:lnTo>
                    <a:lnTo>
                      <a:pt x="0" y="10588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8" name="Freeform 213">
                <a:extLst>
                  <a:ext uri="{FF2B5EF4-FFF2-40B4-BE49-F238E27FC236}">
                    <a16:creationId xmlns:a16="http://schemas.microsoft.com/office/drawing/2014/main" id="{3198EDA5-326D-D10D-ED09-F1B27FC79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093" y="3579261"/>
                <a:ext cx="751974" cy="809354"/>
              </a:xfrm>
              <a:custGeom>
                <a:avLst/>
                <a:gdLst>
                  <a:gd name="T0" fmla="*/ 6318 w 20000"/>
                  <a:gd name="T1" fmla="*/ 850 h 20000"/>
                  <a:gd name="T2" fmla="*/ 7074 w 20000"/>
                  <a:gd name="T3" fmla="*/ 2013 h 20000"/>
                  <a:gd name="T4" fmla="*/ 6415 w 20000"/>
                  <a:gd name="T5" fmla="*/ 2476 h 20000"/>
                  <a:gd name="T6" fmla="*/ 7251 w 20000"/>
                  <a:gd name="T7" fmla="*/ 3236 h 20000"/>
                  <a:gd name="T8" fmla="*/ 7926 w 20000"/>
                  <a:gd name="T9" fmla="*/ 4638 h 20000"/>
                  <a:gd name="T10" fmla="*/ 8585 w 20000"/>
                  <a:gd name="T11" fmla="*/ 5488 h 20000"/>
                  <a:gd name="T12" fmla="*/ 11158 w 20000"/>
                  <a:gd name="T13" fmla="*/ 6249 h 20000"/>
                  <a:gd name="T14" fmla="*/ 12235 w 20000"/>
                  <a:gd name="T15" fmla="*/ 6711 h 20000"/>
                  <a:gd name="T16" fmla="*/ 12990 w 20000"/>
                  <a:gd name="T17" fmla="*/ 6861 h 20000"/>
                  <a:gd name="T18" fmla="*/ 14068 w 20000"/>
                  <a:gd name="T19" fmla="*/ 5638 h 20000"/>
                  <a:gd name="T20" fmla="*/ 14904 w 20000"/>
                  <a:gd name="T21" fmla="*/ 6488 h 20000"/>
                  <a:gd name="T22" fmla="*/ 16238 w 20000"/>
                  <a:gd name="T23" fmla="*/ 6100 h 20000"/>
                  <a:gd name="T24" fmla="*/ 16672 w 20000"/>
                  <a:gd name="T25" fmla="*/ 5638 h 20000"/>
                  <a:gd name="T26" fmla="*/ 17492 w 20000"/>
                  <a:gd name="T27" fmla="*/ 5026 h 20000"/>
                  <a:gd name="T28" fmla="*/ 18810 w 20000"/>
                  <a:gd name="T29" fmla="*/ 4474 h 20000"/>
                  <a:gd name="T30" fmla="*/ 19325 w 20000"/>
                  <a:gd name="T31" fmla="*/ 4787 h 20000"/>
                  <a:gd name="T32" fmla="*/ 19486 w 20000"/>
                  <a:gd name="T33" fmla="*/ 5250 h 20000"/>
                  <a:gd name="T34" fmla="*/ 19727 w 20000"/>
                  <a:gd name="T35" fmla="*/ 5712 h 20000"/>
                  <a:gd name="T36" fmla="*/ 19068 w 20000"/>
                  <a:gd name="T37" fmla="*/ 6249 h 20000"/>
                  <a:gd name="T38" fmla="*/ 18248 w 20000"/>
                  <a:gd name="T39" fmla="*/ 7711 h 20000"/>
                  <a:gd name="T40" fmla="*/ 17588 w 20000"/>
                  <a:gd name="T41" fmla="*/ 9262 h 20000"/>
                  <a:gd name="T42" fmla="*/ 17074 w 20000"/>
                  <a:gd name="T43" fmla="*/ 9650 h 20000"/>
                  <a:gd name="T44" fmla="*/ 16415 w 20000"/>
                  <a:gd name="T45" fmla="*/ 9336 h 20000"/>
                  <a:gd name="T46" fmla="*/ 16158 w 20000"/>
                  <a:gd name="T47" fmla="*/ 8650 h 20000"/>
                  <a:gd name="T48" fmla="*/ 16833 w 20000"/>
                  <a:gd name="T49" fmla="*/ 7875 h 20000"/>
                  <a:gd name="T50" fmla="*/ 15064 w 20000"/>
                  <a:gd name="T51" fmla="*/ 7263 h 20000"/>
                  <a:gd name="T52" fmla="*/ 13842 w 20000"/>
                  <a:gd name="T53" fmla="*/ 7263 h 20000"/>
                  <a:gd name="T54" fmla="*/ 14068 w 20000"/>
                  <a:gd name="T55" fmla="*/ 7711 h 20000"/>
                  <a:gd name="T56" fmla="*/ 14502 w 20000"/>
                  <a:gd name="T57" fmla="*/ 8501 h 20000"/>
                  <a:gd name="T58" fmla="*/ 14502 w 20000"/>
                  <a:gd name="T59" fmla="*/ 10112 h 20000"/>
                  <a:gd name="T60" fmla="*/ 14003 w 20000"/>
                  <a:gd name="T61" fmla="*/ 9963 h 20000"/>
                  <a:gd name="T62" fmla="*/ 13151 w 20000"/>
                  <a:gd name="T63" fmla="*/ 10723 h 20000"/>
                  <a:gd name="T64" fmla="*/ 12910 w 20000"/>
                  <a:gd name="T65" fmla="*/ 11738 h 20000"/>
                  <a:gd name="T66" fmla="*/ 12235 w 20000"/>
                  <a:gd name="T67" fmla="*/ 11887 h 20000"/>
                  <a:gd name="T68" fmla="*/ 10161 w 20000"/>
                  <a:gd name="T69" fmla="*/ 13900 h 20000"/>
                  <a:gd name="T70" fmla="*/ 9244 w 20000"/>
                  <a:gd name="T71" fmla="*/ 14601 h 20000"/>
                  <a:gd name="T72" fmla="*/ 8842 w 20000"/>
                  <a:gd name="T73" fmla="*/ 15600 h 20000"/>
                  <a:gd name="T74" fmla="*/ 9003 w 20000"/>
                  <a:gd name="T75" fmla="*/ 16585 h 20000"/>
                  <a:gd name="T76" fmla="*/ 8328 w 20000"/>
                  <a:gd name="T77" fmla="*/ 18449 h 20000"/>
                  <a:gd name="T78" fmla="*/ 7749 w 20000"/>
                  <a:gd name="T79" fmla="*/ 19224 h 20000"/>
                  <a:gd name="T80" fmla="*/ 6158 w 20000"/>
                  <a:gd name="T81" fmla="*/ 18747 h 20000"/>
                  <a:gd name="T82" fmla="*/ 4839 w 20000"/>
                  <a:gd name="T83" fmla="*/ 16122 h 20000"/>
                  <a:gd name="T84" fmla="*/ 3328 w 20000"/>
                  <a:gd name="T85" fmla="*/ 12349 h 20000"/>
                  <a:gd name="T86" fmla="*/ 3087 w 20000"/>
                  <a:gd name="T87" fmla="*/ 10664 h 20000"/>
                  <a:gd name="T88" fmla="*/ 3167 w 20000"/>
                  <a:gd name="T89" fmla="*/ 10112 h 20000"/>
                  <a:gd name="T90" fmla="*/ 2508 w 20000"/>
                  <a:gd name="T91" fmla="*/ 10336 h 20000"/>
                  <a:gd name="T92" fmla="*/ 1350 w 20000"/>
                  <a:gd name="T93" fmla="*/ 10887 h 20000"/>
                  <a:gd name="T94" fmla="*/ 1350 w 20000"/>
                  <a:gd name="T95" fmla="*/ 9500 h 20000"/>
                  <a:gd name="T96" fmla="*/ 96 w 20000"/>
                  <a:gd name="T97" fmla="*/ 8874 h 20000"/>
                  <a:gd name="T98" fmla="*/ 257 w 20000"/>
                  <a:gd name="T99" fmla="*/ 8650 h 20000"/>
                  <a:gd name="T100" fmla="*/ 1592 w 20000"/>
                  <a:gd name="T101" fmla="*/ 8650 h 20000"/>
                  <a:gd name="T102" fmla="*/ 1093 w 20000"/>
                  <a:gd name="T103" fmla="*/ 7412 h 20000"/>
                  <a:gd name="T104" fmla="*/ 1093 w 20000"/>
                  <a:gd name="T105" fmla="*/ 5861 h 20000"/>
                  <a:gd name="T106" fmla="*/ 2251 w 20000"/>
                  <a:gd name="T107" fmla="*/ 5638 h 20000"/>
                  <a:gd name="T108" fmla="*/ 3087 w 20000"/>
                  <a:gd name="T109" fmla="*/ 4400 h 20000"/>
                  <a:gd name="T110" fmla="*/ 3585 w 20000"/>
                  <a:gd name="T111" fmla="*/ 3013 h 20000"/>
                  <a:gd name="T112" fmla="*/ 3585 w 20000"/>
                  <a:gd name="T113" fmla="*/ 2237 h 20000"/>
                  <a:gd name="T114" fmla="*/ 2830 w 20000"/>
                  <a:gd name="T115" fmla="*/ 850 h 20000"/>
                  <a:gd name="T116" fmla="*/ 4839 w 20000"/>
                  <a:gd name="T117" fmla="*/ 55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000" h="20000">
                    <a:moveTo>
                      <a:pt x="5498" y="0"/>
                    </a:moveTo>
                    <a:lnTo>
                      <a:pt x="5659" y="0"/>
                    </a:lnTo>
                    <a:lnTo>
                      <a:pt x="6158" y="552"/>
                    </a:lnTo>
                    <a:lnTo>
                      <a:pt x="6318" y="850"/>
                    </a:lnTo>
                    <a:lnTo>
                      <a:pt x="6415" y="1163"/>
                    </a:lnTo>
                    <a:lnTo>
                      <a:pt x="6576" y="1626"/>
                    </a:lnTo>
                    <a:lnTo>
                      <a:pt x="6833" y="1775"/>
                    </a:lnTo>
                    <a:lnTo>
                      <a:pt x="7074" y="2013"/>
                    </a:lnTo>
                    <a:lnTo>
                      <a:pt x="6672" y="2401"/>
                    </a:lnTo>
                    <a:lnTo>
                      <a:pt x="6415" y="2163"/>
                    </a:lnTo>
                    <a:lnTo>
                      <a:pt x="6318" y="2237"/>
                    </a:lnTo>
                    <a:lnTo>
                      <a:pt x="6415" y="2476"/>
                    </a:lnTo>
                    <a:lnTo>
                      <a:pt x="6576" y="2476"/>
                    </a:lnTo>
                    <a:lnTo>
                      <a:pt x="6576" y="2774"/>
                    </a:lnTo>
                    <a:lnTo>
                      <a:pt x="6833" y="3386"/>
                    </a:lnTo>
                    <a:lnTo>
                      <a:pt x="7251" y="3236"/>
                    </a:lnTo>
                    <a:lnTo>
                      <a:pt x="7412" y="3386"/>
                    </a:lnTo>
                    <a:lnTo>
                      <a:pt x="8328" y="3863"/>
                    </a:lnTo>
                    <a:lnTo>
                      <a:pt x="8087" y="4400"/>
                    </a:lnTo>
                    <a:lnTo>
                      <a:pt x="7926" y="4638"/>
                    </a:lnTo>
                    <a:lnTo>
                      <a:pt x="8087" y="4877"/>
                    </a:lnTo>
                    <a:lnTo>
                      <a:pt x="7749" y="5026"/>
                    </a:lnTo>
                    <a:lnTo>
                      <a:pt x="8087" y="5250"/>
                    </a:lnTo>
                    <a:lnTo>
                      <a:pt x="8585" y="5488"/>
                    </a:lnTo>
                    <a:lnTo>
                      <a:pt x="9164" y="5712"/>
                    </a:lnTo>
                    <a:lnTo>
                      <a:pt x="9662" y="5861"/>
                    </a:lnTo>
                    <a:lnTo>
                      <a:pt x="10498" y="6100"/>
                    </a:lnTo>
                    <a:lnTo>
                      <a:pt x="11158" y="6249"/>
                    </a:lnTo>
                    <a:lnTo>
                      <a:pt x="11254" y="6398"/>
                    </a:lnTo>
                    <a:lnTo>
                      <a:pt x="11672" y="6637"/>
                    </a:lnTo>
                    <a:lnTo>
                      <a:pt x="11913" y="6488"/>
                    </a:lnTo>
                    <a:lnTo>
                      <a:pt x="12235" y="6711"/>
                    </a:lnTo>
                    <a:lnTo>
                      <a:pt x="12331" y="6711"/>
                    </a:lnTo>
                    <a:lnTo>
                      <a:pt x="12749" y="6711"/>
                    </a:lnTo>
                    <a:lnTo>
                      <a:pt x="12990" y="6711"/>
                    </a:lnTo>
                    <a:lnTo>
                      <a:pt x="12990" y="6861"/>
                    </a:lnTo>
                    <a:lnTo>
                      <a:pt x="13650" y="6861"/>
                    </a:lnTo>
                    <a:lnTo>
                      <a:pt x="13585" y="6100"/>
                    </a:lnTo>
                    <a:lnTo>
                      <a:pt x="13650" y="5712"/>
                    </a:lnTo>
                    <a:lnTo>
                      <a:pt x="14068" y="5638"/>
                    </a:lnTo>
                    <a:lnTo>
                      <a:pt x="14068" y="6025"/>
                    </a:lnTo>
                    <a:lnTo>
                      <a:pt x="14068" y="6249"/>
                    </a:lnTo>
                    <a:lnTo>
                      <a:pt x="14405" y="6398"/>
                    </a:lnTo>
                    <a:lnTo>
                      <a:pt x="14904" y="6488"/>
                    </a:lnTo>
                    <a:lnTo>
                      <a:pt x="15322" y="6398"/>
                    </a:lnTo>
                    <a:lnTo>
                      <a:pt x="15322" y="6488"/>
                    </a:lnTo>
                    <a:lnTo>
                      <a:pt x="16415" y="6488"/>
                    </a:lnTo>
                    <a:lnTo>
                      <a:pt x="16238" y="6100"/>
                    </a:lnTo>
                    <a:lnTo>
                      <a:pt x="15981" y="6025"/>
                    </a:lnTo>
                    <a:lnTo>
                      <a:pt x="15981" y="5712"/>
                    </a:lnTo>
                    <a:lnTo>
                      <a:pt x="16238" y="5712"/>
                    </a:lnTo>
                    <a:lnTo>
                      <a:pt x="16672" y="5638"/>
                    </a:lnTo>
                    <a:lnTo>
                      <a:pt x="16833" y="5488"/>
                    </a:lnTo>
                    <a:lnTo>
                      <a:pt x="16897" y="5399"/>
                    </a:lnTo>
                    <a:lnTo>
                      <a:pt x="16897" y="5101"/>
                    </a:lnTo>
                    <a:lnTo>
                      <a:pt x="17492" y="5026"/>
                    </a:lnTo>
                    <a:lnTo>
                      <a:pt x="17588" y="4787"/>
                    </a:lnTo>
                    <a:lnTo>
                      <a:pt x="17910" y="4638"/>
                    </a:lnTo>
                    <a:lnTo>
                      <a:pt x="18569" y="4787"/>
                    </a:lnTo>
                    <a:lnTo>
                      <a:pt x="18810" y="4474"/>
                    </a:lnTo>
                    <a:lnTo>
                      <a:pt x="19068" y="4400"/>
                    </a:lnTo>
                    <a:lnTo>
                      <a:pt x="19244" y="4474"/>
                    </a:lnTo>
                    <a:lnTo>
                      <a:pt x="19068" y="4787"/>
                    </a:lnTo>
                    <a:lnTo>
                      <a:pt x="19325" y="4787"/>
                    </a:lnTo>
                    <a:lnTo>
                      <a:pt x="19325" y="5026"/>
                    </a:lnTo>
                    <a:lnTo>
                      <a:pt x="19244" y="5250"/>
                    </a:lnTo>
                    <a:lnTo>
                      <a:pt x="19486" y="5101"/>
                    </a:lnTo>
                    <a:lnTo>
                      <a:pt x="19486" y="5250"/>
                    </a:lnTo>
                    <a:lnTo>
                      <a:pt x="19727" y="5250"/>
                    </a:lnTo>
                    <a:lnTo>
                      <a:pt x="19984" y="5488"/>
                    </a:lnTo>
                    <a:lnTo>
                      <a:pt x="19904" y="5488"/>
                    </a:lnTo>
                    <a:lnTo>
                      <a:pt x="19727" y="5712"/>
                    </a:lnTo>
                    <a:lnTo>
                      <a:pt x="19904" y="6100"/>
                    </a:lnTo>
                    <a:lnTo>
                      <a:pt x="19727" y="6249"/>
                    </a:lnTo>
                    <a:lnTo>
                      <a:pt x="19662" y="6100"/>
                    </a:lnTo>
                    <a:lnTo>
                      <a:pt x="19068" y="6249"/>
                    </a:lnTo>
                    <a:lnTo>
                      <a:pt x="18569" y="6711"/>
                    </a:lnTo>
                    <a:lnTo>
                      <a:pt x="18569" y="7263"/>
                    </a:lnTo>
                    <a:lnTo>
                      <a:pt x="18248" y="7487"/>
                    </a:lnTo>
                    <a:lnTo>
                      <a:pt x="18248" y="7711"/>
                    </a:lnTo>
                    <a:lnTo>
                      <a:pt x="18248" y="8113"/>
                    </a:lnTo>
                    <a:lnTo>
                      <a:pt x="17990" y="8650"/>
                    </a:lnTo>
                    <a:lnTo>
                      <a:pt x="17588" y="8650"/>
                    </a:lnTo>
                    <a:lnTo>
                      <a:pt x="17588" y="9262"/>
                    </a:lnTo>
                    <a:lnTo>
                      <a:pt x="17331" y="9336"/>
                    </a:lnTo>
                    <a:lnTo>
                      <a:pt x="17492" y="9963"/>
                    </a:lnTo>
                    <a:lnTo>
                      <a:pt x="17235" y="9963"/>
                    </a:lnTo>
                    <a:lnTo>
                      <a:pt x="17074" y="9650"/>
                    </a:lnTo>
                    <a:lnTo>
                      <a:pt x="16833" y="9336"/>
                    </a:lnTo>
                    <a:lnTo>
                      <a:pt x="16833" y="9023"/>
                    </a:lnTo>
                    <a:lnTo>
                      <a:pt x="16495" y="9336"/>
                    </a:lnTo>
                    <a:lnTo>
                      <a:pt x="16415" y="9336"/>
                    </a:lnTo>
                    <a:lnTo>
                      <a:pt x="16238" y="9262"/>
                    </a:lnTo>
                    <a:lnTo>
                      <a:pt x="16158" y="9262"/>
                    </a:lnTo>
                    <a:lnTo>
                      <a:pt x="15981" y="8725"/>
                    </a:lnTo>
                    <a:lnTo>
                      <a:pt x="16158" y="8650"/>
                    </a:lnTo>
                    <a:lnTo>
                      <a:pt x="16238" y="8352"/>
                    </a:lnTo>
                    <a:lnTo>
                      <a:pt x="16672" y="8262"/>
                    </a:lnTo>
                    <a:lnTo>
                      <a:pt x="16672" y="8024"/>
                    </a:lnTo>
                    <a:lnTo>
                      <a:pt x="16833" y="7875"/>
                    </a:lnTo>
                    <a:lnTo>
                      <a:pt x="16672" y="7651"/>
                    </a:lnTo>
                    <a:lnTo>
                      <a:pt x="15064" y="7711"/>
                    </a:lnTo>
                    <a:lnTo>
                      <a:pt x="15161" y="7651"/>
                    </a:lnTo>
                    <a:lnTo>
                      <a:pt x="15064" y="7263"/>
                    </a:lnTo>
                    <a:lnTo>
                      <a:pt x="14662" y="7040"/>
                    </a:lnTo>
                    <a:lnTo>
                      <a:pt x="14244" y="6711"/>
                    </a:lnTo>
                    <a:lnTo>
                      <a:pt x="14003" y="6711"/>
                    </a:lnTo>
                    <a:lnTo>
                      <a:pt x="13842" y="7263"/>
                    </a:lnTo>
                    <a:lnTo>
                      <a:pt x="14068" y="7487"/>
                    </a:lnTo>
                    <a:lnTo>
                      <a:pt x="14244" y="7487"/>
                    </a:lnTo>
                    <a:lnTo>
                      <a:pt x="14502" y="7711"/>
                    </a:lnTo>
                    <a:lnTo>
                      <a:pt x="14068" y="7711"/>
                    </a:lnTo>
                    <a:lnTo>
                      <a:pt x="14068" y="8024"/>
                    </a:lnTo>
                    <a:lnTo>
                      <a:pt x="13842" y="8113"/>
                    </a:lnTo>
                    <a:lnTo>
                      <a:pt x="14068" y="8352"/>
                    </a:lnTo>
                    <a:lnTo>
                      <a:pt x="14502" y="8501"/>
                    </a:lnTo>
                    <a:lnTo>
                      <a:pt x="14405" y="8874"/>
                    </a:lnTo>
                    <a:lnTo>
                      <a:pt x="14904" y="10276"/>
                    </a:lnTo>
                    <a:lnTo>
                      <a:pt x="14502" y="10336"/>
                    </a:lnTo>
                    <a:lnTo>
                      <a:pt x="14502" y="10112"/>
                    </a:lnTo>
                    <a:lnTo>
                      <a:pt x="14244" y="10500"/>
                    </a:lnTo>
                    <a:lnTo>
                      <a:pt x="14068" y="10336"/>
                    </a:lnTo>
                    <a:lnTo>
                      <a:pt x="14068" y="9963"/>
                    </a:lnTo>
                    <a:lnTo>
                      <a:pt x="14003" y="9963"/>
                    </a:lnTo>
                    <a:lnTo>
                      <a:pt x="14003" y="10276"/>
                    </a:lnTo>
                    <a:lnTo>
                      <a:pt x="13408" y="10500"/>
                    </a:lnTo>
                    <a:lnTo>
                      <a:pt x="13151" y="10664"/>
                    </a:lnTo>
                    <a:lnTo>
                      <a:pt x="13151" y="10723"/>
                    </a:lnTo>
                    <a:lnTo>
                      <a:pt x="13328" y="11126"/>
                    </a:lnTo>
                    <a:lnTo>
                      <a:pt x="13151" y="11350"/>
                    </a:lnTo>
                    <a:lnTo>
                      <a:pt x="12990" y="11499"/>
                    </a:lnTo>
                    <a:lnTo>
                      <a:pt x="12910" y="11738"/>
                    </a:lnTo>
                    <a:lnTo>
                      <a:pt x="12331" y="11887"/>
                    </a:lnTo>
                    <a:lnTo>
                      <a:pt x="12331" y="11738"/>
                    </a:lnTo>
                    <a:lnTo>
                      <a:pt x="12074" y="11887"/>
                    </a:lnTo>
                    <a:lnTo>
                      <a:pt x="12235" y="11887"/>
                    </a:lnTo>
                    <a:lnTo>
                      <a:pt x="11576" y="12737"/>
                    </a:lnTo>
                    <a:lnTo>
                      <a:pt x="10997" y="13125"/>
                    </a:lnTo>
                    <a:lnTo>
                      <a:pt x="10498" y="13587"/>
                    </a:lnTo>
                    <a:lnTo>
                      <a:pt x="10161" y="13900"/>
                    </a:lnTo>
                    <a:lnTo>
                      <a:pt x="10322" y="13960"/>
                    </a:lnTo>
                    <a:lnTo>
                      <a:pt x="9839" y="14198"/>
                    </a:lnTo>
                    <a:lnTo>
                      <a:pt x="9502" y="14362"/>
                    </a:lnTo>
                    <a:lnTo>
                      <a:pt x="9244" y="14601"/>
                    </a:lnTo>
                    <a:lnTo>
                      <a:pt x="9164" y="14601"/>
                    </a:lnTo>
                    <a:lnTo>
                      <a:pt x="8842" y="14750"/>
                    </a:lnTo>
                    <a:lnTo>
                      <a:pt x="8746" y="15213"/>
                    </a:lnTo>
                    <a:lnTo>
                      <a:pt x="8842" y="15600"/>
                    </a:lnTo>
                    <a:lnTo>
                      <a:pt x="8842" y="15824"/>
                    </a:lnTo>
                    <a:lnTo>
                      <a:pt x="8842" y="16212"/>
                    </a:lnTo>
                    <a:lnTo>
                      <a:pt x="8746" y="16212"/>
                    </a:lnTo>
                    <a:lnTo>
                      <a:pt x="9003" y="16585"/>
                    </a:lnTo>
                    <a:lnTo>
                      <a:pt x="8746" y="17136"/>
                    </a:lnTo>
                    <a:lnTo>
                      <a:pt x="8585" y="17435"/>
                    </a:lnTo>
                    <a:lnTo>
                      <a:pt x="8746" y="18449"/>
                    </a:lnTo>
                    <a:lnTo>
                      <a:pt x="8328" y="18449"/>
                    </a:lnTo>
                    <a:lnTo>
                      <a:pt x="8087" y="18986"/>
                    </a:lnTo>
                    <a:lnTo>
                      <a:pt x="8424" y="19075"/>
                    </a:lnTo>
                    <a:lnTo>
                      <a:pt x="8328" y="19224"/>
                    </a:lnTo>
                    <a:lnTo>
                      <a:pt x="7749" y="19224"/>
                    </a:lnTo>
                    <a:lnTo>
                      <a:pt x="7492" y="19448"/>
                    </a:lnTo>
                    <a:lnTo>
                      <a:pt x="7492" y="19687"/>
                    </a:lnTo>
                    <a:lnTo>
                      <a:pt x="7074" y="19985"/>
                    </a:lnTo>
                    <a:lnTo>
                      <a:pt x="6158" y="18747"/>
                    </a:lnTo>
                    <a:lnTo>
                      <a:pt x="6318" y="18837"/>
                    </a:lnTo>
                    <a:lnTo>
                      <a:pt x="5756" y="17763"/>
                    </a:lnTo>
                    <a:lnTo>
                      <a:pt x="5338" y="17136"/>
                    </a:lnTo>
                    <a:lnTo>
                      <a:pt x="4839" y="16122"/>
                    </a:lnTo>
                    <a:lnTo>
                      <a:pt x="4582" y="15362"/>
                    </a:lnTo>
                    <a:lnTo>
                      <a:pt x="4180" y="14750"/>
                    </a:lnTo>
                    <a:lnTo>
                      <a:pt x="3489" y="12886"/>
                    </a:lnTo>
                    <a:lnTo>
                      <a:pt x="3328" y="12349"/>
                    </a:lnTo>
                    <a:lnTo>
                      <a:pt x="3167" y="11499"/>
                    </a:lnTo>
                    <a:lnTo>
                      <a:pt x="3167" y="10962"/>
                    </a:lnTo>
                    <a:lnTo>
                      <a:pt x="3087" y="10723"/>
                    </a:lnTo>
                    <a:lnTo>
                      <a:pt x="3087" y="10664"/>
                    </a:lnTo>
                    <a:lnTo>
                      <a:pt x="3167" y="10500"/>
                    </a:lnTo>
                    <a:lnTo>
                      <a:pt x="3087" y="10336"/>
                    </a:lnTo>
                    <a:lnTo>
                      <a:pt x="2926" y="10112"/>
                    </a:lnTo>
                    <a:lnTo>
                      <a:pt x="3167" y="10112"/>
                    </a:lnTo>
                    <a:lnTo>
                      <a:pt x="3167" y="9963"/>
                    </a:lnTo>
                    <a:lnTo>
                      <a:pt x="2830" y="9963"/>
                    </a:lnTo>
                    <a:lnTo>
                      <a:pt x="2830" y="10276"/>
                    </a:lnTo>
                    <a:lnTo>
                      <a:pt x="2508" y="10336"/>
                    </a:lnTo>
                    <a:lnTo>
                      <a:pt x="2830" y="10500"/>
                    </a:lnTo>
                    <a:lnTo>
                      <a:pt x="2669" y="10887"/>
                    </a:lnTo>
                    <a:lnTo>
                      <a:pt x="1849" y="11126"/>
                    </a:lnTo>
                    <a:lnTo>
                      <a:pt x="1350" y="10887"/>
                    </a:lnTo>
                    <a:lnTo>
                      <a:pt x="434" y="9963"/>
                    </a:lnTo>
                    <a:lnTo>
                      <a:pt x="675" y="9963"/>
                    </a:lnTo>
                    <a:lnTo>
                      <a:pt x="1350" y="9724"/>
                    </a:lnTo>
                    <a:lnTo>
                      <a:pt x="1350" y="9500"/>
                    </a:lnTo>
                    <a:lnTo>
                      <a:pt x="756" y="9724"/>
                    </a:lnTo>
                    <a:lnTo>
                      <a:pt x="96" y="9336"/>
                    </a:lnTo>
                    <a:lnTo>
                      <a:pt x="0" y="9023"/>
                    </a:lnTo>
                    <a:lnTo>
                      <a:pt x="96" y="8874"/>
                    </a:lnTo>
                    <a:lnTo>
                      <a:pt x="0" y="8874"/>
                    </a:lnTo>
                    <a:lnTo>
                      <a:pt x="0" y="8725"/>
                    </a:lnTo>
                    <a:lnTo>
                      <a:pt x="257" y="8725"/>
                    </a:lnTo>
                    <a:lnTo>
                      <a:pt x="257" y="8650"/>
                    </a:lnTo>
                    <a:lnTo>
                      <a:pt x="916" y="8650"/>
                    </a:lnTo>
                    <a:lnTo>
                      <a:pt x="1158" y="8650"/>
                    </a:lnTo>
                    <a:lnTo>
                      <a:pt x="1415" y="8501"/>
                    </a:lnTo>
                    <a:lnTo>
                      <a:pt x="1592" y="8650"/>
                    </a:lnTo>
                    <a:lnTo>
                      <a:pt x="1752" y="8501"/>
                    </a:lnTo>
                    <a:lnTo>
                      <a:pt x="1752" y="8352"/>
                    </a:lnTo>
                    <a:lnTo>
                      <a:pt x="1350" y="7487"/>
                    </a:lnTo>
                    <a:lnTo>
                      <a:pt x="1093" y="7412"/>
                    </a:lnTo>
                    <a:lnTo>
                      <a:pt x="1093" y="6711"/>
                    </a:lnTo>
                    <a:lnTo>
                      <a:pt x="498" y="6637"/>
                    </a:lnTo>
                    <a:lnTo>
                      <a:pt x="916" y="6025"/>
                    </a:lnTo>
                    <a:lnTo>
                      <a:pt x="1093" y="5861"/>
                    </a:lnTo>
                    <a:lnTo>
                      <a:pt x="1158" y="5712"/>
                    </a:lnTo>
                    <a:lnTo>
                      <a:pt x="1350" y="6025"/>
                    </a:lnTo>
                    <a:lnTo>
                      <a:pt x="2170" y="5712"/>
                    </a:lnTo>
                    <a:lnTo>
                      <a:pt x="2251" y="5638"/>
                    </a:lnTo>
                    <a:lnTo>
                      <a:pt x="2412" y="5488"/>
                    </a:lnTo>
                    <a:lnTo>
                      <a:pt x="2412" y="5101"/>
                    </a:lnTo>
                    <a:lnTo>
                      <a:pt x="3087" y="4787"/>
                    </a:lnTo>
                    <a:lnTo>
                      <a:pt x="3087" y="4400"/>
                    </a:lnTo>
                    <a:lnTo>
                      <a:pt x="3328" y="4087"/>
                    </a:lnTo>
                    <a:lnTo>
                      <a:pt x="3585" y="3624"/>
                    </a:lnTo>
                    <a:lnTo>
                      <a:pt x="3923" y="3386"/>
                    </a:lnTo>
                    <a:lnTo>
                      <a:pt x="3585" y="3013"/>
                    </a:lnTo>
                    <a:lnTo>
                      <a:pt x="3923" y="2774"/>
                    </a:lnTo>
                    <a:lnTo>
                      <a:pt x="4180" y="2625"/>
                    </a:lnTo>
                    <a:lnTo>
                      <a:pt x="4180" y="2401"/>
                    </a:lnTo>
                    <a:lnTo>
                      <a:pt x="3585" y="2237"/>
                    </a:lnTo>
                    <a:lnTo>
                      <a:pt x="3489" y="2013"/>
                    </a:lnTo>
                    <a:lnTo>
                      <a:pt x="3167" y="1864"/>
                    </a:lnTo>
                    <a:lnTo>
                      <a:pt x="3167" y="1223"/>
                    </a:lnTo>
                    <a:lnTo>
                      <a:pt x="2830" y="850"/>
                    </a:lnTo>
                    <a:lnTo>
                      <a:pt x="3087" y="611"/>
                    </a:lnTo>
                    <a:lnTo>
                      <a:pt x="3746" y="611"/>
                    </a:lnTo>
                    <a:lnTo>
                      <a:pt x="4180" y="776"/>
                    </a:lnTo>
                    <a:lnTo>
                      <a:pt x="4839" y="552"/>
                    </a:lnTo>
                    <a:lnTo>
                      <a:pt x="5338" y="149"/>
                    </a:lnTo>
                    <a:lnTo>
                      <a:pt x="5498" y="0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9" name="Freeform 188">
                <a:extLst>
                  <a:ext uri="{FF2B5EF4-FFF2-40B4-BE49-F238E27FC236}">
                    <a16:creationId xmlns:a16="http://schemas.microsoft.com/office/drawing/2014/main" id="{85745E7F-95E7-9163-DC2C-DBFAD689A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8069" y="3456951"/>
                <a:ext cx="542085" cy="446957"/>
              </a:xfrm>
              <a:custGeom>
                <a:avLst/>
                <a:gdLst>
                  <a:gd name="T0" fmla="*/ 4504 w 20000"/>
                  <a:gd name="T1" fmla="*/ 1808 h 20000"/>
                  <a:gd name="T2" fmla="*/ 5061 w 20000"/>
                  <a:gd name="T3" fmla="*/ 3212 h 20000"/>
                  <a:gd name="T4" fmla="*/ 6800 w 20000"/>
                  <a:gd name="T5" fmla="*/ 4049 h 20000"/>
                  <a:gd name="T6" fmla="*/ 9342 w 20000"/>
                  <a:gd name="T7" fmla="*/ 3914 h 20000"/>
                  <a:gd name="T8" fmla="*/ 9253 w 20000"/>
                  <a:gd name="T9" fmla="*/ 4049 h 20000"/>
                  <a:gd name="T10" fmla="*/ 9810 w 20000"/>
                  <a:gd name="T11" fmla="*/ 4049 h 20000"/>
                  <a:gd name="T12" fmla="*/ 10502 w 20000"/>
                  <a:gd name="T13" fmla="*/ 3212 h 20000"/>
                  <a:gd name="T14" fmla="*/ 11773 w 20000"/>
                  <a:gd name="T15" fmla="*/ 2105 h 20000"/>
                  <a:gd name="T16" fmla="*/ 12910 w 20000"/>
                  <a:gd name="T17" fmla="*/ 2375 h 20000"/>
                  <a:gd name="T18" fmla="*/ 16611 w 20000"/>
                  <a:gd name="T19" fmla="*/ 4049 h 20000"/>
                  <a:gd name="T20" fmla="*/ 16834 w 20000"/>
                  <a:gd name="T21" fmla="*/ 6424 h 20000"/>
                  <a:gd name="T22" fmla="*/ 16834 w 20000"/>
                  <a:gd name="T23" fmla="*/ 7557 h 20000"/>
                  <a:gd name="T24" fmla="*/ 16611 w 20000"/>
                  <a:gd name="T25" fmla="*/ 8394 h 20000"/>
                  <a:gd name="T26" fmla="*/ 16611 w 20000"/>
                  <a:gd name="T27" fmla="*/ 9096 h 20000"/>
                  <a:gd name="T28" fmla="*/ 17101 w 20000"/>
                  <a:gd name="T29" fmla="*/ 11309 h 20000"/>
                  <a:gd name="T30" fmla="*/ 18105 w 20000"/>
                  <a:gd name="T31" fmla="*/ 12308 h 20000"/>
                  <a:gd name="T32" fmla="*/ 17547 w 20000"/>
                  <a:gd name="T33" fmla="*/ 13846 h 20000"/>
                  <a:gd name="T34" fmla="*/ 18930 w 20000"/>
                  <a:gd name="T35" fmla="*/ 15358 h 20000"/>
                  <a:gd name="T36" fmla="*/ 19621 w 20000"/>
                  <a:gd name="T37" fmla="*/ 17031 h 20000"/>
                  <a:gd name="T38" fmla="*/ 19978 w 20000"/>
                  <a:gd name="T39" fmla="*/ 17598 h 20000"/>
                  <a:gd name="T40" fmla="*/ 19844 w 20000"/>
                  <a:gd name="T41" fmla="*/ 17868 h 20000"/>
                  <a:gd name="T42" fmla="*/ 19041 w 20000"/>
                  <a:gd name="T43" fmla="*/ 18273 h 20000"/>
                  <a:gd name="T44" fmla="*/ 18462 w 20000"/>
                  <a:gd name="T45" fmla="*/ 19271 h 20000"/>
                  <a:gd name="T46" fmla="*/ 18016 w 20000"/>
                  <a:gd name="T47" fmla="*/ 19703 h 20000"/>
                  <a:gd name="T48" fmla="*/ 16054 w 20000"/>
                  <a:gd name="T49" fmla="*/ 19406 h 20000"/>
                  <a:gd name="T50" fmla="*/ 14091 w 20000"/>
                  <a:gd name="T51" fmla="*/ 18974 h 20000"/>
                  <a:gd name="T52" fmla="*/ 13177 w 20000"/>
                  <a:gd name="T53" fmla="*/ 17166 h 20000"/>
                  <a:gd name="T54" fmla="*/ 12219 w 20000"/>
                  <a:gd name="T55" fmla="*/ 17598 h 20000"/>
                  <a:gd name="T56" fmla="*/ 11438 w 20000"/>
                  <a:gd name="T57" fmla="*/ 18165 h 20000"/>
                  <a:gd name="T58" fmla="*/ 9922 w 20000"/>
                  <a:gd name="T59" fmla="*/ 17436 h 20000"/>
                  <a:gd name="T60" fmla="*/ 8986 w 20000"/>
                  <a:gd name="T61" fmla="*/ 16491 h 20000"/>
                  <a:gd name="T62" fmla="*/ 7737 w 20000"/>
                  <a:gd name="T63" fmla="*/ 15223 h 20000"/>
                  <a:gd name="T64" fmla="*/ 7157 w 20000"/>
                  <a:gd name="T65" fmla="*/ 14521 h 20000"/>
                  <a:gd name="T66" fmla="*/ 6577 w 20000"/>
                  <a:gd name="T67" fmla="*/ 13117 h 20000"/>
                  <a:gd name="T68" fmla="*/ 5663 w 20000"/>
                  <a:gd name="T69" fmla="*/ 13117 h 20000"/>
                  <a:gd name="T70" fmla="*/ 5418 w 20000"/>
                  <a:gd name="T71" fmla="*/ 12848 h 20000"/>
                  <a:gd name="T72" fmla="*/ 5061 w 20000"/>
                  <a:gd name="T73" fmla="*/ 13522 h 20000"/>
                  <a:gd name="T74" fmla="*/ 4727 w 20000"/>
                  <a:gd name="T75" fmla="*/ 12308 h 20000"/>
                  <a:gd name="T76" fmla="*/ 4370 w 20000"/>
                  <a:gd name="T77" fmla="*/ 11309 h 20000"/>
                  <a:gd name="T78" fmla="*/ 3924 w 20000"/>
                  <a:gd name="T79" fmla="*/ 10202 h 20000"/>
                  <a:gd name="T80" fmla="*/ 2653 w 20000"/>
                  <a:gd name="T81" fmla="*/ 9366 h 20000"/>
                  <a:gd name="T82" fmla="*/ 1962 w 20000"/>
                  <a:gd name="T83" fmla="*/ 8232 h 20000"/>
                  <a:gd name="T84" fmla="*/ 2096 w 20000"/>
                  <a:gd name="T85" fmla="*/ 7287 h 20000"/>
                  <a:gd name="T86" fmla="*/ 2542 w 20000"/>
                  <a:gd name="T87" fmla="*/ 6559 h 20000"/>
                  <a:gd name="T88" fmla="*/ 2653 w 20000"/>
                  <a:gd name="T89" fmla="*/ 5722 h 20000"/>
                  <a:gd name="T90" fmla="*/ 2096 w 20000"/>
                  <a:gd name="T91" fmla="*/ 5452 h 20000"/>
                  <a:gd name="T92" fmla="*/ 1382 w 20000"/>
                  <a:gd name="T93" fmla="*/ 4750 h 20000"/>
                  <a:gd name="T94" fmla="*/ 1048 w 20000"/>
                  <a:gd name="T95" fmla="*/ 3914 h 20000"/>
                  <a:gd name="T96" fmla="*/ 580 w 20000"/>
                  <a:gd name="T97" fmla="*/ 2537 h 20000"/>
                  <a:gd name="T98" fmla="*/ 468 w 20000"/>
                  <a:gd name="T99" fmla="*/ 1673 h 20000"/>
                  <a:gd name="T100" fmla="*/ 468 w 20000"/>
                  <a:gd name="T101" fmla="*/ 0 h 20000"/>
                  <a:gd name="T102" fmla="*/ 2542 w 20000"/>
                  <a:gd name="T103" fmla="*/ 140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000" h="20000">
                    <a:moveTo>
                      <a:pt x="3233" y="1107"/>
                    </a:moveTo>
                    <a:lnTo>
                      <a:pt x="4504" y="1808"/>
                    </a:lnTo>
                    <a:lnTo>
                      <a:pt x="4370" y="2105"/>
                    </a:lnTo>
                    <a:lnTo>
                      <a:pt x="5061" y="3212"/>
                    </a:lnTo>
                    <a:lnTo>
                      <a:pt x="5886" y="3482"/>
                    </a:lnTo>
                    <a:lnTo>
                      <a:pt x="6800" y="4049"/>
                    </a:lnTo>
                    <a:lnTo>
                      <a:pt x="8294" y="4318"/>
                    </a:lnTo>
                    <a:lnTo>
                      <a:pt x="9342" y="3914"/>
                    </a:lnTo>
                    <a:lnTo>
                      <a:pt x="9588" y="3914"/>
                    </a:lnTo>
                    <a:lnTo>
                      <a:pt x="9253" y="4049"/>
                    </a:lnTo>
                    <a:lnTo>
                      <a:pt x="9253" y="4318"/>
                    </a:lnTo>
                    <a:lnTo>
                      <a:pt x="9810" y="4049"/>
                    </a:lnTo>
                    <a:lnTo>
                      <a:pt x="9588" y="3482"/>
                    </a:lnTo>
                    <a:lnTo>
                      <a:pt x="10502" y="3212"/>
                    </a:lnTo>
                    <a:lnTo>
                      <a:pt x="11081" y="2105"/>
                    </a:lnTo>
                    <a:lnTo>
                      <a:pt x="11773" y="2105"/>
                    </a:lnTo>
                    <a:lnTo>
                      <a:pt x="12687" y="1808"/>
                    </a:lnTo>
                    <a:lnTo>
                      <a:pt x="12910" y="2375"/>
                    </a:lnTo>
                    <a:lnTo>
                      <a:pt x="14181" y="2807"/>
                    </a:lnTo>
                    <a:lnTo>
                      <a:pt x="16611" y="4049"/>
                    </a:lnTo>
                    <a:lnTo>
                      <a:pt x="16834" y="5452"/>
                    </a:lnTo>
                    <a:lnTo>
                      <a:pt x="16834" y="6424"/>
                    </a:lnTo>
                    <a:lnTo>
                      <a:pt x="16611" y="7287"/>
                    </a:lnTo>
                    <a:lnTo>
                      <a:pt x="16834" y="7557"/>
                    </a:lnTo>
                    <a:lnTo>
                      <a:pt x="16499" y="7665"/>
                    </a:lnTo>
                    <a:lnTo>
                      <a:pt x="16611" y="8394"/>
                    </a:lnTo>
                    <a:lnTo>
                      <a:pt x="16834" y="8664"/>
                    </a:lnTo>
                    <a:lnTo>
                      <a:pt x="16611" y="9096"/>
                    </a:lnTo>
                    <a:lnTo>
                      <a:pt x="17101" y="10202"/>
                    </a:lnTo>
                    <a:lnTo>
                      <a:pt x="17101" y="11309"/>
                    </a:lnTo>
                    <a:lnTo>
                      <a:pt x="18016" y="11579"/>
                    </a:lnTo>
                    <a:lnTo>
                      <a:pt x="18105" y="12308"/>
                    </a:lnTo>
                    <a:lnTo>
                      <a:pt x="17770" y="12848"/>
                    </a:lnTo>
                    <a:lnTo>
                      <a:pt x="17547" y="13846"/>
                    </a:lnTo>
                    <a:lnTo>
                      <a:pt x="18350" y="15223"/>
                    </a:lnTo>
                    <a:lnTo>
                      <a:pt x="18930" y="15358"/>
                    </a:lnTo>
                    <a:lnTo>
                      <a:pt x="19509" y="16059"/>
                    </a:lnTo>
                    <a:lnTo>
                      <a:pt x="19621" y="17031"/>
                    </a:lnTo>
                    <a:lnTo>
                      <a:pt x="19978" y="17031"/>
                    </a:lnTo>
                    <a:lnTo>
                      <a:pt x="19978" y="17598"/>
                    </a:lnTo>
                    <a:lnTo>
                      <a:pt x="19844" y="17598"/>
                    </a:lnTo>
                    <a:lnTo>
                      <a:pt x="19844" y="17868"/>
                    </a:lnTo>
                    <a:lnTo>
                      <a:pt x="19509" y="17868"/>
                    </a:lnTo>
                    <a:lnTo>
                      <a:pt x="19041" y="18273"/>
                    </a:lnTo>
                    <a:lnTo>
                      <a:pt x="18707" y="18273"/>
                    </a:lnTo>
                    <a:lnTo>
                      <a:pt x="18462" y="19271"/>
                    </a:lnTo>
                    <a:lnTo>
                      <a:pt x="18462" y="19973"/>
                    </a:lnTo>
                    <a:lnTo>
                      <a:pt x="18016" y="19703"/>
                    </a:lnTo>
                    <a:lnTo>
                      <a:pt x="17101" y="19406"/>
                    </a:lnTo>
                    <a:lnTo>
                      <a:pt x="16054" y="19406"/>
                    </a:lnTo>
                    <a:lnTo>
                      <a:pt x="15139" y="19271"/>
                    </a:lnTo>
                    <a:lnTo>
                      <a:pt x="14091" y="18974"/>
                    </a:lnTo>
                    <a:lnTo>
                      <a:pt x="13623" y="17868"/>
                    </a:lnTo>
                    <a:lnTo>
                      <a:pt x="13177" y="17166"/>
                    </a:lnTo>
                    <a:lnTo>
                      <a:pt x="12575" y="17436"/>
                    </a:lnTo>
                    <a:lnTo>
                      <a:pt x="12219" y="17598"/>
                    </a:lnTo>
                    <a:lnTo>
                      <a:pt x="11773" y="17868"/>
                    </a:lnTo>
                    <a:lnTo>
                      <a:pt x="11438" y="18165"/>
                    </a:lnTo>
                    <a:lnTo>
                      <a:pt x="10725" y="17868"/>
                    </a:lnTo>
                    <a:lnTo>
                      <a:pt x="9922" y="17436"/>
                    </a:lnTo>
                    <a:lnTo>
                      <a:pt x="9342" y="17031"/>
                    </a:lnTo>
                    <a:lnTo>
                      <a:pt x="8986" y="16491"/>
                    </a:lnTo>
                    <a:lnTo>
                      <a:pt x="8294" y="16329"/>
                    </a:lnTo>
                    <a:lnTo>
                      <a:pt x="7737" y="15223"/>
                    </a:lnTo>
                    <a:lnTo>
                      <a:pt x="7514" y="14683"/>
                    </a:lnTo>
                    <a:lnTo>
                      <a:pt x="7157" y="14521"/>
                    </a:lnTo>
                    <a:lnTo>
                      <a:pt x="6800" y="13522"/>
                    </a:lnTo>
                    <a:lnTo>
                      <a:pt x="6577" y="13117"/>
                    </a:lnTo>
                    <a:lnTo>
                      <a:pt x="6243" y="13522"/>
                    </a:lnTo>
                    <a:lnTo>
                      <a:pt x="5663" y="13117"/>
                    </a:lnTo>
                    <a:lnTo>
                      <a:pt x="5663" y="12848"/>
                    </a:lnTo>
                    <a:lnTo>
                      <a:pt x="5418" y="12848"/>
                    </a:lnTo>
                    <a:lnTo>
                      <a:pt x="5418" y="13522"/>
                    </a:lnTo>
                    <a:lnTo>
                      <a:pt x="5061" y="13522"/>
                    </a:lnTo>
                    <a:lnTo>
                      <a:pt x="4727" y="12848"/>
                    </a:lnTo>
                    <a:lnTo>
                      <a:pt x="4727" y="12308"/>
                    </a:lnTo>
                    <a:lnTo>
                      <a:pt x="4370" y="12011"/>
                    </a:lnTo>
                    <a:lnTo>
                      <a:pt x="4370" y="11309"/>
                    </a:lnTo>
                    <a:lnTo>
                      <a:pt x="4370" y="11201"/>
                    </a:lnTo>
                    <a:lnTo>
                      <a:pt x="3924" y="10202"/>
                    </a:lnTo>
                    <a:lnTo>
                      <a:pt x="3456" y="9933"/>
                    </a:lnTo>
                    <a:lnTo>
                      <a:pt x="2653" y="9366"/>
                    </a:lnTo>
                    <a:lnTo>
                      <a:pt x="2542" y="8799"/>
                    </a:lnTo>
                    <a:lnTo>
                      <a:pt x="1962" y="8232"/>
                    </a:lnTo>
                    <a:lnTo>
                      <a:pt x="1962" y="7557"/>
                    </a:lnTo>
                    <a:lnTo>
                      <a:pt x="2096" y="7287"/>
                    </a:lnTo>
                    <a:lnTo>
                      <a:pt x="2096" y="6856"/>
                    </a:lnTo>
                    <a:lnTo>
                      <a:pt x="2542" y="6559"/>
                    </a:lnTo>
                    <a:lnTo>
                      <a:pt x="2319" y="5857"/>
                    </a:lnTo>
                    <a:lnTo>
                      <a:pt x="2653" y="5722"/>
                    </a:lnTo>
                    <a:lnTo>
                      <a:pt x="2542" y="5452"/>
                    </a:lnTo>
                    <a:lnTo>
                      <a:pt x="2096" y="5452"/>
                    </a:lnTo>
                    <a:lnTo>
                      <a:pt x="1739" y="5452"/>
                    </a:lnTo>
                    <a:lnTo>
                      <a:pt x="1382" y="4750"/>
                    </a:lnTo>
                    <a:lnTo>
                      <a:pt x="1137" y="4318"/>
                    </a:lnTo>
                    <a:lnTo>
                      <a:pt x="1048" y="3914"/>
                    </a:lnTo>
                    <a:lnTo>
                      <a:pt x="803" y="3212"/>
                    </a:lnTo>
                    <a:lnTo>
                      <a:pt x="580" y="2537"/>
                    </a:lnTo>
                    <a:lnTo>
                      <a:pt x="580" y="2375"/>
                    </a:lnTo>
                    <a:lnTo>
                      <a:pt x="468" y="1673"/>
                    </a:lnTo>
                    <a:lnTo>
                      <a:pt x="0" y="567"/>
                    </a:lnTo>
                    <a:lnTo>
                      <a:pt x="468" y="0"/>
                    </a:lnTo>
                    <a:lnTo>
                      <a:pt x="1137" y="1107"/>
                    </a:lnTo>
                    <a:lnTo>
                      <a:pt x="2542" y="1404"/>
                    </a:lnTo>
                    <a:lnTo>
                      <a:pt x="3233" y="1107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0" name="Freeform 172">
                <a:extLst>
                  <a:ext uri="{FF2B5EF4-FFF2-40B4-BE49-F238E27FC236}">
                    <a16:creationId xmlns:a16="http://schemas.microsoft.com/office/drawing/2014/main" id="{F3308F42-3281-E9A3-7CFF-44C4290F2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3521" y="3734789"/>
                <a:ext cx="223478" cy="122310"/>
              </a:xfrm>
              <a:custGeom>
                <a:avLst/>
                <a:gdLst>
                  <a:gd name="T0" fmla="*/ 2005 w 20000"/>
                  <a:gd name="T1" fmla="*/ 0 h 20000"/>
                  <a:gd name="T2" fmla="*/ 3360 w 20000"/>
                  <a:gd name="T3" fmla="*/ 1084 h 20000"/>
                  <a:gd name="T4" fmla="*/ 7317 w 20000"/>
                  <a:gd name="T5" fmla="*/ 4039 h 20000"/>
                  <a:gd name="T6" fmla="*/ 8130 w 20000"/>
                  <a:gd name="T7" fmla="*/ 6700 h 20000"/>
                  <a:gd name="T8" fmla="*/ 8726 w 20000"/>
                  <a:gd name="T9" fmla="*/ 6108 h 20000"/>
                  <a:gd name="T10" fmla="*/ 9539 w 20000"/>
                  <a:gd name="T11" fmla="*/ 6108 h 20000"/>
                  <a:gd name="T12" fmla="*/ 10136 w 20000"/>
                  <a:gd name="T13" fmla="*/ 8276 h 20000"/>
                  <a:gd name="T14" fmla="*/ 11545 w 20000"/>
                  <a:gd name="T15" fmla="*/ 9261 h 20000"/>
                  <a:gd name="T16" fmla="*/ 12412 w 20000"/>
                  <a:gd name="T17" fmla="*/ 8276 h 20000"/>
                  <a:gd name="T18" fmla="*/ 12412 w 20000"/>
                  <a:gd name="T19" fmla="*/ 10739 h 20000"/>
                  <a:gd name="T20" fmla="*/ 13225 w 20000"/>
                  <a:gd name="T21" fmla="*/ 10739 h 20000"/>
                  <a:gd name="T22" fmla="*/ 15447 w 20000"/>
                  <a:gd name="T23" fmla="*/ 12315 h 20000"/>
                  <a:gd name="T24" fmla="*/ 15989 w 20000"/>
                  <a:gd name="T25" fmla="*/ 11724 h 20000"/>
                  <a:gd name="T26" fmla="*/ 17398 w 20000"/>
                  <a:gd name="T27" fmla="*/ 12315 h 20000"/>
                  <a:gd name="T28" fmla="*/ 19946 w 20000"/>
                  <a:gd name="T29" fmla="*/ 12315 h 20000"/>
                  <a:gd name="T30" fmla="*/ 19675 w 20000"/>
                  <a:gd name="T31" fmla="*/ 14877 h 20000"/>
                  <a:gd name="T32" fmla="*/ 19946 w 20000"/>
                  <a:gd name="T33" fmla="*/ 19901 h 20000"/>
                  <a:gd name="T34" fmla="*/ 17724 w 20000"/>
                  <a:gd name="T35" fmla="*/ 19901 h 20000"/>
                  <a:gd name="T36" fmla="*/ 17724 w 20000"/>
                  <a:gd name="T37" fmla="*/ 18916 h 20000"/>
                  <a:gd name="T38" fmla="*/ 16856 w 20000"/>
                  <a:gd name="T39" fmla="*/ 18916 h 20000"/>
                  <a:gd name="T40" fmla="*/ 15447 w 20000"/>
                  <a:gd name="T41" fmla="*/ 18916 h 20000"/>
                  <a:gd name="T42" fmla="*/ 15176 w 20000"/>
                  <a:gd name="T43" fmla="*/ 18916 h 20000"/>
                  <a:gd name="T44" fmla="*/ 14092 w 20000"/>
                  <a:gd name="T45" fmla="*/ 17340 h 20000"/>
                  <a:gd name="T46" fmla="*/ 13225 w 20000"/>
                  <a:gd name="T47" fmla="*/ 18325 h 20000"/>
                  <a:gd name="T48" fmla="*/ 11870 w 20000"/>
                  <a:gd name="T49" fmla="*/ 16847 h 20000"/>
                  <a:gd name="T50" fmla="*/ 11545 w 20000"/>
                  <a:gd name="T51" fmla="*/ 15862 h 20000"/>
                  <a:gd name="T52" fmla="*/ 9322 w 20000"/>
                  <a:gd name="T53" fmla="*/ 14877 h 20000"/>
                  <a:gd name="T54" fmla="*/ 6450 w 20000"/>
                  <a:gd name="T55" fmla="*/ 13300 h 20000"/>
                  <a:gd name="T56" fmla="*/ 4770 w 20000"/>
                  <a:gd name="T57" fmla="*/ 12315 h 20000"/>
                  <a:gd name="T58" fmla="*/ 2818 w 20000"/>
                  <a:gd name="T59" fmla="*/ 10739 h 20000"/>
                  <a:gd name="T60" fmla="*/ 1138 w 20000"/>
                  <a:gd name="T61" fmla="*/ 9261 h 20000"/>
                  <a:gd name="T62" fmla="*/ 0 w 20000"/>
                  <a:gd name="T63" fmla="*/ 7685 h 20000"/>
                  <a:gd name="T64" fmla="*/ 1138 w 20000"/>
                  <a:gd name="T65" fmla="*/ 6700 h 20000"/>
                  <a:gd name="T66" fmla="*/ 596 w 20000"/>
                  <a:gd name="T67" fmla="*/ 5123 h 20000"/>
                  <a:gd name="T68" fmla="*/ 1138 w 20000"/>
                  <a:gd name="T69" fmla="*/ 3645 h 20000"/>
                  <a:gd name="T70" fmla="*/ 2005 w 20000"/>
                  <a:gd name="T71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000" h="20000">
                    <a:moveTo>
                      <a:pt x="2005" y="0"/>
                    </a:moveTo>
                    <a:lnTo>
                      <a:pt x="3360" y="1084"/>
                    </a:lnTo>
                    <a:lnTo>
                      <a:pt x="7317" y="4039"/>
                    </a:lnTo>
                    <a:lnTo>
                      <a:pt x="8130" y="6700"/>
                    </a:lnTo>
                    <a:lnTo>
                      <a:pt x="8726" y="6108"/>
                    </a:lnTo>
                    <a:lnTo>
                      <a:pt x="9539" y="6108"/>
                    </a:lnTo>
                    <a:lnTo>
                      <a:pt x="10136" y="8276"/>
                    </a:lnTo>
                    <a:lnTo>
                      <a:pt x="11545" y="9261"/>
                    </a:lnTo>
                    <a:lnTo>
                      <a:pt x="12412" y="8276"/>
                    </a:lnTo>
                    <a:lnTo>
                      <a:pt x="12412" y="10739"/>
                    </a:lnTo>
                    <a:lnTo>
                      <a:pt x="13225" y="10739"/>
                    </a:lnTo>
                    <a:lnTo>
                      <a:pt x="15447" y="12315"/>
                    </a:lnTo>
                    <a:lnTo>
                      <a:pt x="15989" y="11724"/>
                    </a:lnTo>
                    <a:lnTo>
                      <a:pt x="17398" y="12315"/>
                    </a:lnTo>
                    <a:lnTo>
                      <a:pt x="19946" y="12315"/>
                    </a:lnTo>
                    <a:lnTo>
                      <a:pt x="19675" y="14877"/>
                    </a:lnTo>
                    <a:lnTo>
                      <a:pt x="19946" y="19901"/>
                    </a:lnTo>
                    <a:lnTo>
                      <a:pt x="17724" y="19901"/>
                    </a:lnTo>
                    <a:lnTo>
                      <a:pt x="17724" y="18916"/>
                    </a:lnTo>
                    <a:lnTo>
                      <a:pt x="16856" y="18916"/>
                    </a:lnTo>
                    <a:lnTo>
                      <a:pt x="15447" y="18916"/>
                    </a:lnTo>
                    <a:lnTo>
                      <a:pt x="15176" y="18916"/>
                    </a:lnTo>
                    <a:lnTo>
                      <a:pt x="14092" y="17340"/>
                    </a:lnTo>
                    <a:lnTo>
                      <a:pt x="13225" y="18325"/>
                    </a:lnTo>
                    <a:lnTo>
                      <a:pt x="11870" y="16847"/>
                    </a:lnTo>
                    <a:lnTo>
                      <a:pt x="11545" y="15862"/>
                    </a:lnTo>
                    <a:lnTo>
                      <a:pt x="9322" y="14877"/>
                    </a:lnTo>
                    <a:lnTo>
                      <a:pt x="6450" y="13300"/>
                    </a:lnTo>
                    <a:lnTo>
                      <a:pt x="4770" y="12315"/>
                    </a:lnTo>
                    <a:lnTo>
                      <a:pt x="2818" y="10739"/>
                    </a:lnTo>
                    <a:lnTo>
                      <a:pt x="1138" y="9261"/>
                    </a:lnTo>
                    <a:lnTo>
                      <a:pt x="0" y="7685"/>
                    </a:lnTo>
                    <a:lnTo>
                      <a:pt x="1138" y="6700"/>
                    </a:lnTo>
                    <a:lnTo>
                      <a:pt x="596" y="5123"/>
                    </a:lnTo>
                    <a:lnTo>
                      <a:pt x="1138" y="3645"/>
                    </a:lnTo>
                    <a:lnTo>
                      <a:pt x="2005" y="0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1" name="Freeform 170">
                <a:extLst>
                  <a:ext uri="{FF2B5EF4-FFF2-40B4-BE49-F238E27FC236}">
                    <a16:creationId xmlns:a16="http://schemas.microsoft.com/office/drawing/2014/main" id="{8D4D677F-9CCE-5C14-7FB1-70065239A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3715" y="3529431"/>
                <a:ext cx="416757" cy="416757"/>
              </a:xfrm>
              <a:custGeom>
                <a:avLst/>
                <a:gdLst>
                  <a:gd name="T0" fmla="*/ 16348 w 20000"/>
                  <a:gd name="T1" fmla="*/ 0 h 20000"/>
                  <a:gd name="T2" fmla="*/ 18783 w 20000"/>
                  <a:gd name="T3" fmla="*/ 1480 h 20000"/>
                  <a:gd name="T4" fmla="*/ 19681 w 20000"/>
                  <a:gd name="T5" fmla="*/ 2700 h 20000"/>
                  <a:gd name="T6" fmla="*/ 17565 w 20000"/>
                  <a:gd name="T7" fmla="*/ 3919 h 20000"/>
                  <a:gd name="T8" fmla="*/ 15594 w 20000"/>
                  <a:gd name="T9" fmla="*/ 3599 h 20000"/>
                  <a:gd name="T10" fmla="*/ 15768 w 20000"/>
                  <a:gd name="T11" fmla="*/ 4790 h 20000"/>
                  <a:gd name="T12" fmla="*/ 16348 w 20000"/>
                  <a:gd name="T13" fmla="*/ 6299 h 20000"/>
                  <a:gd name="T14" fmla="*/ 17565 w 20000"/>
                  <a:gd name="T15" fmla="*/ 7054 h 20000"/>
                  <a:gd name="T16" fmla="*/ 17130 w 20000"/>
                  <a:gd name="T17" fmla="*/ 7808 h 20000"/>
                  <a:gd name="T18" fmla="*/ 17130 w 20000"/>
                  <a:gd name="T19" fmla="*/ 8999 h 20000"/>
                  <a:gd name="T20" fmla="*/ 16058 w 20000"/>
                  <a:gd name="T21" fmla="*/ 10363 h 20000"/>
                  <a:gd name="T22" fmla="*/ 15594 w 20000"/>
                  <a:gd name="T23" fmla="*/ 11727 h 20000"/>
                  <a:gd name="T24" fmla="*/ 14406 w 20000"/>
                  <a:gd name="T25" fmla="*/ 13062 h 20000"/>
                  <a:gd name="T26" fmla="*/ 13971 w 20000"/>
                  <a:gd name="T27" fmla="*/ 13527 h 20000"/>
                  <a:gd name="T28" fmla="*/ 12145 w 20000"/>
                  <a:gd name="T29" fmla="*/ 13527 h 20000"/>
                  <a:gd name="T30" fmla="*/ 11710 w 20000"/>
                  <a:gd name="T31" fmla="*/ 14107 h 20000"/>
                  <a:gd name="T32" fmla="*/ 12029 w 20000"/>
                  <a:gd name="T33" fmla="*/ 15472 h 20000"/>
                  <a:gd name="T34" fmla="*/ 12464 w 20000"/>
                  <a:gd name="T35" fmla="*/ 16952 h 20000"/>
                  <a:gd name="T36" fmla="*/ 13217 w 20000"/>
                  <a:gd name="T37" fmla="*/ 18926 h 20000"/>
                  <a:gd name="T38" fmla="*/ 12609 w 20000"/>
                  <a:gd name="T39" fmla="*/ 18926 h 20000"/>
                  <a:gd name="T40" fmla="*/ 11710 w 20000"/>
                  <a:gd name="T41" fmla="*/ 19216 h 20000"/>
                  <a:gd name="T42" fmla="*/ 10493 w 20000"/>
                  <a:gd name="T43" fmla="*/ 19390 h 20000"/>
                  <a:gd name="T44" fmla="*/ 10058 w 20000"/>
                  <a:gd name="T45" fmla="*/ 19681 h 20000"/>
                  <a:gd name="T46" fmla="*/ 8551 w 20000"/>
                  <a:gd name="T47" fmla="*/ 19390 h 20000"/>
                  <a:gd name="T48" fmla="*/ 8116 w 20000"/>
                  <a:gd name="T49" fmla="*/ 18200 h 20000"/>
                  <a:gd name="T50" fmla="*/ 7362 w 20000"/>
                  <a:gd name="T51" fmla="*/ 17417 h 20000"/>
                  <a:gd name="T52" fmla="*/ 6290 w 20000"/>
                  <a:gd name="T53" fmla="*/ 17417 h 20000"/>
                  <a:gd name="T54" fmla="*/ 4957 w 20000"/>
                  <a:gd name="T55" fmla="*/ 18026 h 20000"/>
                  <a:gd name="T56" fmla="*/ 3913 w 20000"/>
                  <a:gd name="T57" fmla="*/ 17417 h 20000"/>
                  <a:gd name="T58" fmla="*/ 1942 w 20000"/>
                  <a:gd name="T59" fmla="*/ 17736 h 20000"/>
                  <a:gd name="T60" fmla="*/ 1188 w 20000"/>
                  <a:gd name="T61" fmla="*/ 17271 h 20000"/>
                  <a:gd name="T62" fmla="*/ 1942 w 20000"/>
                  <a:gd name="T63" fmla="*/ 16226 h 20000"/>
                  <a:gd name="T64" fmla="*/ 3014 w 20000"/>
                  <a:gd name="T65" fmla="*/ 15762 h 20000"/>
                  <a:gd name="T66" fmla="*/ 3159 w 20000"/>
                  <a:gd name="T67" fmla="*/ 15472 h 20000"/>
                  <a:gd name="T68" fmla="*/ 2725 w 20000"/>
                  <a:gd name="T69" fmla="*/ 14862 h 20000"/>
                  <a:gd name="T70" fmla="*/ 1797 w 20000"/>
                  <a:gd name="T71" fmla="*/ 13062 h 20000"/>
                  <a:gd name="T72" fmla="*/ 0 w 20000"/>
                  <a:gd name="T73" fmla="*/ 11437 h 20000"/>
                  <a:gd name="T74" fmla="*/ 2725 w 20000"/>
                  <a:gd name="T75" fmla="*/ 11872 h 20000"/>
                  <a:gd name="T76" fmla="*/ 3913 w 20000"/>
                  <a:gd name="T77" fmla="*/ 11727 h 20000"/>
                  <a:gd name="T78" fmla="*/ 6638 w 20000"/>
                  <a:gd name="T79" fmla="*/ 10972 h 20000"/>
                  <a:gd name="T80" fmla="*/ 6928 w 20000"/>
                  <a:gd name="T81" fmla="*/ 9173 h 20000"/>
                  <a:gd name="T82" fmla="*/ 7362 w 20000"/>
                  <a:gd name="T83" fmla="*/ 8999 h 20000"/>
                  <a:gd name="T84" fmla="*/ 8261 w 20000"/>
                  <a:gd name="T85" fmla="*/ 8563 h 20000"/>
                  <a:gd name="T86" fmla="*/ 9014 w 20000"/>
                  <a:gd name="T87" fmla="*/ 8563 h 20000"/>
                  <a:gd name="T88" fmla="*/ 9768 w 20000"/>
                  <a:gd name="T89" fmla="*/ 8708 h 20000"/>
                  <a:gd name="T90" fmla="*/ 10058 w 20000"/>
                  <a:gd name="T91" fmla="*/ 7518 h 20000"/>
                  <a:gd name="T92" fmla="*/ 10203 w 20000"/>
                  <a:gd name="T93" fmla="*/ 6299 h 20000"/>
                  <a:gd name="T94" fmla="*/ 10812 w 20000"/>
                  <a:gd name="T95" fmla="*/ 5399 h 20000"/>
                  <a:gd name="T96" fmla="*/ 10957 w 20000"/>
                  <a:gd name="T97" fmla="*/ 4790 h 20000"/>
                  <a:gd name="T98" fmla="*/ 11710 w 20000"/>
                  <a:gd name="T99" fmla="*/ 4035 h 20000"/>
                  <a:gd name="T100" fmla="*/ 12145 w 20000"/>
                  <a:gd name="T101" fmla="*/ 2700 h 20000"/>
                  <a:gd name="T102" fmla="*/ 12145 w 20000"/>
                  <a:gd name="T103" fmla="*/ 900 h 20000"/>
                  <a:gd name="T104" fmla="*/ 13681 w 20000"/>
                  <a:gd name="T105" fmla="*/ 29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000" h="20000">
                    <a:moveTo>
                      <a:pt x="15594" y="290"/>
                    </a:moveTo>
                    <a:lnTo>
                      <a:pt x="16348" y="0"/>
                    </a:lnTo>
                    <a:lnTo>
                      <a:pt x="18029" y="755"/>
                    </a:lnTo>
                    <a:lnTo>
                      <a:pt x="18783" y="1480"/>
                    </a:lnTo>
                    <a:lnTo>
                      <a:pt x="19971" y="2409"/>
                    </a:lnTo>
                    <a:lnTo>
                      <a:pt x="19681" y="2700"/>
                    </a:lnTo>
                    <a:lnTo>
                      <a:pt x="18783" y="3454"/>
                    </a:lnTo>
                    <a:lnTo>
                      <a:pt x="17565" y="3919"/>
                    </a:lnTo>
                    <a:lnTo>
                      <a:pt x="16812" y="3599"/>
                    </a:lnTo>
                    <a:lnTo>
                      <a:pt x="15594" y="3599"/>
                    </a:lnTo>
                    <a:lnTo>
                      <a:pt x="15159" y="4035"/>
                    </a:lnTo>
                    <a:lnTo>
                      <a:pt x="15768" y="4790"/>
                    </a:lnTo>
                    <a:lnTo>
                      <a:pt x="15768" y="6009"/>
                    </a:lnTo>
                    <a:lnTo>
                      <a:pt x="16348" y="6299"/>
                    </a:lnTo>
                    <a:lnTo>
                      <a:pt x="16522" y="6763"/>
                    </a:lnTo>
                    <a:lnTo>
                      <a:pt x="17565" y="7054"/>
                    </a:lnTo>
                    <a:lnTo>
                      <a:pt x="17565" y="7518"/>
                    </a:lnTo>
                    <a:lnTo>
                      <a:pt x="17130" y="7808"/>
                    </a:lnTo>
                    <a:lnTo>
                      <a:pt x="16522" y="8244"/>
                    </a:lnTo>
                    <a:lnTo>
                      <a:pt x="17130" y="8999"/>
                    </a:lnTo>
                    <a:lnTo>
                      <a:pt x="16522" y="9463"/>
                    </a:lnTo>
                    <a:lnTo>
                      <a:pt x="16058" y="10363"/>
                    </a:lnTo>
                    <a:lnTo>
                      <a:pt x="15594" y="10972"/>
                    </a:lnTo>
                    <a:lnTo>
                      <a:pt x="15594" y="11727"/>
                    </a:lnTo>
                    <a:lnTo>
                      <a:pt x="14406" y="12337"/>
                    </a:lnTo>
                    <a:lnTo>
                      <a:pt x="14406" y="13062"/>
                    </a:lnTo>
                    <a:lnTo>
                      <a:pt x="14116" y="13353"/>
                    </a:lnTo>
                    <a:lnTo>
                      <a:pt x="13971" y="13527"/>
                    </a:lnTo>
                    <a:lnTo>
                      <a:pt x="12464" y="14107"/>
                    </a:lnTo>
                    <a:lnTo>
                      <a:pt x="12145" y="13527"/>
                    </a:lnTo>
                    <a:lnTo>
                      <a:pt x="12029" y="13817"/>
                    </a:lnTo>
                    <a:lnTo>
                      <a:pt x="11710" y="14107"/>
                    </a:lnTo>
                    <a:lnTo>
                      <a:pt x="10957" y="15298"/>
                    </a:lnTo>
                    <a:lnTo>
                      <a:pt x="12029" y="15472"/>
                    </a:lnTo>
                    <a:lnTo>
                      <a:pt x="12029" y="16836"/>
                    </a:lnTo>
                    <a:lnTo>
                      <a:pt x="12464" y="16952"/>
                    </a:lnTo>
                    <a:lnTo>
                      <a:pt x="13217" y="18636"/>
                    </a:lnTo>
                    <a:lnTo>
                      <a:pt x="13217" y="18926"/>
                    </a:lnTo>
                    <a:lnTo>
                      <a:pt x="12928" y="19216"/>
                    </a:lnTo>
                    <a:lnTo>
                      <a:pt x="12609" y="18926"/>
                    </a:lnTo>
                    <a:lnTo>
                      <a:pt x="12145" y="19216"/>
                    </a:lnTo>
                    <a:lnTo>
                      <a:pt x="11710" y="19216"/>
                    </a:lnTo>
                    <a:lnTo>
                      <a:pt x="10493" y="19216"/>
                    </a:lnTo>
                    <a:lnTo>
                      <a:pt x="10493" y="19390"/>
                    </a:lnTo>
                    <a:lnTo>
                      <a:pt x="10058" y="19390"/>
                    </a:lnTo>
                    <a:lnTo>
                      <a:pt x="10058" y="19681"/>
                    </a:lnTo>
                    <a:lnTo>
                      <a:pt x="9768" y="19971"/>
                    </a:lnTo>
                    <a:lnTo>
                      <a:pt x="8551" y="19390"/>
                    </a:lnTo>
                    <a:lnTo>
                      <a:pt x="8261" y="18636"/>
                    </a:lnTo>
                    <a:lnTo>
                      <a:pt x="8116" y="18200"/>
                    </a:lnTo>
                    <a:lnTo>
                      <a:pt x="7507" y="18200"/>
                    </a:lnTo>
                    <a:lnTo>
                      <a:pt x="7362" y="17417"/>
                    </a:lnTo>
                    <a:lnTo>
                      <a:pt x="6928" y="17271"/>
                    </a:lnTo>
                    <a:lnTo>
                      <a:pt x="6290" y="17417"/>
                    </a:lnTo>
                    <a:lnTo>
                      <a:pt x="4957" y="17736"/>
                    </a:lnTo>
                    <a:lnTo>
                      <a:pt x="4957" y="18026"/>
                    </a:lnTo>
                    <a:lnTo>
                      <a:pt x="4348" y="17736"/>
                    </a:lnTo>
                    <a:lnTo>
                      <a:pt x="3913" y="17417"/>
                    </a:lnTo>
                    <a:lnTo>
                      <a:pt x="3014" y="17736"/>
                    </a:lnTo>
                    <a:lnTo>
                      <a:pt x="1942" y="17736"/>
                    </a:lnTo>
                    <a:lnTo>
                      <a:pt x="1188" y="18026"/>
                    </a:lnTo>
                    <a:lnTo>
                      <a:pt x="1188" y="17271"/>
                    </a:lnTo>
                    <a:lnTo>
                      <a:pt x="1507" y="16226"/>
                    </a:lnTo>
                    <a:lnTo>
                      <a:pt x="1942" y="16226"/>
                    </a:lnTo>
                    <a:lnTo>
                      <a:pt x="2551" y="15762"/>
                    </a:lnTo>
                    <a:lnTo>
                      <a:pt x="3014" y="15762"/>
                    </a:lnTo>
                    <a:lnTo>
                      <a:pt x="3014" y="15472"/>
                    </a:lnTo>
                    <a:lnTo>
                      <a:pt x="3159" y="15472"/>
                    </a:lnTo>
                    <a:lnTo>
                      <a:pt x="3159" y="14862"/>
                    </a:lnTo>
                    <a:lnTo>
                      <a:pt x="2725" y="14862"/>
                    </a:lnTo>
                    <a:lnTo>
                      <a:pt x="2551" y="13817"/>
                    </a:lnTo>
                    <a:lnTo>
                      <a:pt x="1797" y="13062"/>
                    </a:lnTo>
                    <a:lnTo>
                      <a:pt x="1072" y="12917"/>
                    </a:lnTo>
                    <a:lnTo>
                      <a:pt x="0" y="11437"/>
                    </a:lnTo>
                    <a:lnTo>
                      <a:pt x="1797" y="11872"/>
                    </a:lnTo>
                    <a:lnTo>
                      <a:pt x="2725" y="11872"/>
                    </a:lnTo>
                    <a:lnTo>
                      <a:pt x="3449" y="11872"/>
                    </a:lnTo>
                    <a:lnTo>
                      <a:pt x="3913" y="11727"/>
                    </a:lnTo>
                    <a:lnTo>
                      <a:pt x="5101" y="11437"/>
                    </a:lnTo>
                    <a:lnTo>
                      <a:pt x="6638" y="10972"/>
                    </a:lnTo>
                    <a:lnTo>
                      <a:pt x="6638" y="9463"/>
                    </a:lnTo>
                    <a:lnTo>
                      <a:pt x="6928" y="9173"/>
                    </a:lnTo>
                    <a:lnTo>
                      <a:pt x="7043" y="8999"/>
                    </a:lnTo>
                    <a:lnTo>
                      <a:pt x="7362" y="8999"/>
                    </a:lnTo>
                    <a:lnTo>
                      <a:pt x="8116" y="8999"/>
                    </a:lnTo>
                    <a:lnTo>
                      <a:pt x="8261" y="8563"/>
                    </a:lnTo>
                    <a:lnTo>
                      <a:pt x="8551" y="8244"/>
                    </a:lnTo>
                    <a:lnTo>
                      <a:pt x="9014" y="8563"/>
                    </a:lnTo>
                    <a:lnTo>
                      <a:pt x="9304" y="8563"/>
                    </a:lnTo>
                    <a:lnTo>
                      <a:pt x="9768" y="8708"/>
                    </a:lnTo>
                    <a:lnTo>
                      <a:pt x="10203" y="8244"/>
                    </a:lnTo>
                    <a:lnTo>
                      <a:pt x="10058" y="7518"/>
                    </a:lnTo>
                    <a:lnTo>
                      <a:pt x="10203" y="7054"/>
                    </a:lnTo>
                    <a:lnTo>
                      <a:pt x="10203" y="6299"/>
                    </a:lnTo>
                    <a:lnTo>
                      <a:pt x="10957" y="5864"/>
                    </a:lnTo>
                    <a:lnTo>
                      <a:pt x="10812" y="5399"/>
                    </a:lnTo>
                    <a:lnTo>
                      <a:pt x="10493" y="4790"/>
                    </a:lnTo>
                    <a:lnTo>
                      <a:pt x="10957" y="4790"/>
                    </a:lnTo>
                    <a:lnTo>
                      <a:pt x="12029" y="4790"/>
                    </a:lnTo>
                    <a:lnTo>
                      <a:pt x="11710" y="4035"/>
                    </a:lnTo>
                    <a:lnTo>
                      <a:pt x="12029" y="3599"/>
                    </a:lnTo>
                    <a:lnTo>
                      <a:pt x="12145" y="2700"/>
                    </a:lnTo>
                    <a:lnTo>
                      <a:pt x="12029" y="1480"/>
                    </a:lnTo>
                    <a:lnTo>
                      <a:pt x="12145" y="900"/>
                    </a:lnTo>
                    <a:lnTo>
                      <a:pt x="12928" y="464"/>
                    </a:lnTo>
                    <a:lnTo>
                      <a:pt x="13681" y="290"/>
                    </a:lnTo>
                    <a:lnTo>
                      <a:pt x="15594" y="290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2" name="Freeform 159">
                <a:extLst>
                  <a:ext uri="{FF2B5EF4-FFF2-40B4-BE49-F238E27FC236}">
                    <a16:creationId xmlns:a16="http://schemas.microsoft.com/office/drawing/2014/main" id="{0DA5A83F-59F6-27E9-FD60-F982BF05D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231" y="4341804"/>
                <a:ext cx="60400" cy="107210"/>
              </a:xfrm>
              <a:custGeom>
                <a:avLst/>
                <a:gdLst>
                  <a:gd name="T0" fmla="*/ 8283 w 20000"/>
                  <a:gd name="T1" fmla="*/ 19887 h 20000"/>
                  <a:gd name="T2" fmla="*/ 5253 w 20000"/>
                  <a:gd name="T3" fmla="*/ 16836 h 20000"/>
                  <a:gd name="T4" fmla="*/ 3232 w 20000"/>
                  <a:gd name="T5" fmla="*/ 12203 h 20000"/>
                  <a:gd name="T6" fmla="*/ 0 w 20000"/>
                  <a:gd name="T7" fmla="*/ 8701 h 20000"/>
                  <a:gd name="T8" fmla="*/ 2020 w 20000"/>
                  <a:gd name="T9" fmla="*/ 8701 h 20000"/>
                  <a:gd name="T10" fmla="*/ 3232 w 20000"/>
                  <a:gd name="T11" fmla="*/ 4633 h 20000"/>
                  <a:gd name="T12" fmla="*/ 2020 w 20000"/>
                  <a:gd name="T13" fmla="*/ 4068 h 20000"/>
                  <a:gd name="T14" fmla="*/ 3232 w 20000"/>
                  <a:gd name="T15" fmla="*/ 2938 h 20000"/>
                  <a:gd name="T16" fmla="*/ 5253 w 20000"/>
                  <a:gd name="T17" fmla="*/ 1130 h 20000"/>
                  <a:gd name="T18" fmla="*/ 3232 w 20000"/>
                  <a:gd name="T19" fmla="*/ 0 h 20000"/>
                  <a:gd name="T20" fmla="*/ 11515 w 20000"/>
                  <a:gd name="T21" fmla="*/ 2938 h 20000"/>
                  <a:gd name="T22" fmla="*/ 11515 w 20000"/>
                  <a:gd name="T23" fmla="*/ 4068 h 20000"/>
                  <a:gd name="T24" fmla="*/ 15758 w 20000"/>
                  <a:gd name="T25" fmla="*/ 6441 h 20000"/>
                  <a:gd name="T26" fmla="*/ 19798 w 20000"/>
                  <a:gd name="T27" fmla="*/ 11751 h 20000"/>
                  <a:gd name="T28" fmla="*/ 18586 w 20000"/>
                  <a:gd name="T29" fmla="*/ 16836 h 20000"/>
                  <a:gd name="T30" fmla="*/ 8283 w 20000"/>
                  <a:gd name="T31" fmla="*/ 1988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000" h="20000">
                    <a:moveTo>
                      <a:pt x="8283" y="19887"/>
                    </a:moveTo>
                    <a:lnTo>
                      <a:pt x="5253" y="16836"/>
                    </a:lnTo>
                    <a:lnTo>
                      <a:pt x="3232" y="12203"/>
                    </a:lnTo>
                    <a:lnTo>
                      <a:pt x="0" y="8701"/>
                    </a:lnTo>
                    <a:lnTo>
                      <a:pt x="2020" y="8701"/>
                    </a:lnTo>
                    <a:lnTo>
                      <a:pt x="3232" y="4633"/>
                    </a:lnTo>
                    <a:lnTo>
                      <a:pt x="2020" y="4068"/>
                    </a:lnTo>
                    <a:lnTo>
                      <a:pt x="3232" y="2938"/>
                    </a:lnTo>
                    <a:lnTo>
                      <a:pt x="5253" y="1130"/>
                    </a:lnTo>
                    <a:lnTo>
                      <a:pt x="3232" y="0"/>
                    </a:lnTo>
                    <a:lnTo>
                      <a:pt x="11515" y="2938"/>
                    </a:lnTo>
                    <a:lnTo>
                      <a:pt x="11515" y="4068"/>
                    </a:lnTo>
                    <a:lnTo>
                      <a:pt x="15758" y="6441"/>
                    </a:lnTo>
                    <a:lnTo>
                      <a:pt x="19798" y="11751"/>
                    </a:lnTo>
                    <a:lnTo>
                      <a:pt x="18586" y="16836"/>
                    </a:lnTo>
                    <a:lnTo>
                      <a:pt x="8283" y="19887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3" name="Freeform 148">
                <a:extLst>
                  <a:ext uri="{FF2B5EF4-FFF2-40B4-BE49-F238E27FC236}">
                    <a16:creationId xmlns:a16="http://schemas.microsoft.com/office/drawing/2014/main" id="{C2B628EC-ECDC-8BEA-73F0-09179C042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3862" y="4479214"/>
                <a:ext cx="10569" cy="10569"/>
              </a:xfrm>
              <a:custGeom>
                <a:avLst/>
                <a:gdLst>
                  <a:gd name="T0" fmla="*/ 11765 w 20000"/>
                  <a:gd name="T1" fmla="*/ 7059 h 20000"/>
                  <a:gd name="T2" fmla="*/ 18824 w 20000"/>
                  <a:gd name="T3" fmla="*/ 18824 h 20000"/>
                  <a:gd name="T4" fmla="*/ 11765 w 20000"/>
                  <a:gd name="T5" fmla="*/ 18824 h 20000"/>
                  <a:gd name="T6" fmla="*/ 0 w 20000"/>
                  <a:gd name="T7" fmla="*/ 18824 h 20000"/>
                  <a:gd name="T8" fmla="*/ 0 w 20000"/>
                  <a:gd name="T9" fmla="*/ 0 h 20000"/>
                  <a:gd name="T10" fmla="*/ 11765 w 20000"/>
                  <a:gd name="T11" fmla="*/ 0 h 20000"/>
                  <a:gd name="T12" fmla="*/ 11765 w 20000"/>
                  <a:gd name="T13" fmla="*/ 705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00" h="20000">
                    <a:moveTo>
                      <a:pt x="11765" y="7059"/>
                    </a:moveTo>
                    <a:lnTo>
                      <a:pt x="18824" y="18824"/>
                    </a:lnTo>
                    <a:lnTo>
                      <a:pt x="11765" y="18824"/>
                    </a:lnTo>
                    <a:lnTo>
                      <a:pt x="0" y="18824"/>
                    </a:lnTo>
                    <a:lnTo>
                      <a:pt x="0" y="0"/>
                    </a:lnTo>
                    <a:lnTo>
                      <a:pt x="11765" y="0"/>
                    </a:lnTo>
                    <a:lnTo>
                      <a:pt x="11765" y="7059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082" name="Groupe 278">
              <a:extLst>
                <a:ext uri="{FF2B5EF4-FFF2-40B4-BE49-F238E27FC236}">
                  <a16:creationId xmlns:a16="http://schemas.microsoft.com/office/drawing/2014/main" id="{98F4605A-155F-70E0-46AF-EFEF26FFA9F6}"/>
                </a:ext>
              </a:extLst>
            </p:cNvPr>
            <p:cNvGrpSpPr/>
            <p:nvPr/>
          </p:nvGrpSpPr>
          <p:grpSpPr>
            <a:xfrm>
              <a:off x="4275252" y="8768842"/>
              <a:ext cx="789070" cy="787940"/>
              <a:chOff x="7218375" y="4686082"/>
              <a:chExt cx="1602097" cy="1590018"/>
            </a:xfrm>
            <a:solidFill>
              <a:srgbClr val="F8B525"/>
            </a:solidFill>
            <a:effectLst/>
          </p:grpSpPr>
          <p:sp>
            <p:nvSpPr>
              <p:cNvPr id="1232" name="Freeform 23">
                <a:extLst>
                  <a:ext uri="{FF2B5EF4-FFF2-40B4-BE49-F238E27FC236}">
                    <a16:creationId xmlns:a16="http://schemas.microsoft.com/office/drawing/2014/main" id="{390FA772-F0FE-824E-6A47-22E4A198DC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8375" y="4917111"/>
                <a:ext cx="1067561" cy="966393"/>
              </a:xfrm>
              <a:custGeom>
                <a:avLst/>
                <a:gdLst>
                  <a:gd name="T0" fmla="*/ 14420 w 20000"/>
                  <a:gd name="T1" fmla="*/ 19150 h 20000"/>
                  <a:gd name="T2" fmla="*/ 13956 w 20000"/>
                  <a:gd name="T3" fmla="*/ 19025 h 20000"/>
                  <a:gd name="T4" fmla="*/ 12779 w 20000"/>
                  <a:gd name="T5" fmla="*/ 19275 h 20000"/>
                  <a:gd name="T6" fmla="*/ 11964 w 20000"/>
                  <a:gd name="T7" fmla="*/ 18638 h 20000"/>
                  <a:gd name="T8" fmla="*/ 11851 w 20000"/>
                  <a:gd name="T9" fmla="*/ 16825 h 20000"/>
                  <a:gd name="T10" fmla="*/ 11545 w 20000"/>
                  <a:gd name="T11" fmla="*/ 16313 h 20000"/>
                  <a:gd name="T12" fmla="*/ 10730 w 20000"/>
                  <a:gd name="T13" fmla="*/ 16563 h 20000"/>
                  <a:gd name="T14" fmla="*/ 11500 w 20000"/>
                  <a:gd name="T15" fmla="*/ 15075 h 20000"/>
                  <a:gd name="T16" fmla="*/ 11081 w 20000"/>
                  <a:gd name="T17" fmla="*/ 15275 h 20000"/>
                  <a:gd name="T18" fmla="*/ 10141 w 20000"/>
                  <a:gd name="T19" fmla="*/ 16238 h 20000"/>
                  <a:gd name="T20" fmla="*/ 9859 w 20000"/>
                  <a:gd name="T21" fmla="*/ 14938 h 20000"/>
                  <a:gd name="T22" fmla="*/ 9677 w 20000"/>
                  <a:gd name="T23" fmla="*/ 14225 h 20000"/>
                  <a:gd name="T24" fmla="*/ 8444 w 20000"/>
                  <a:gd name="T25" fmla="*/ 13525 h 20000"/>
                  <a:gd name="T26" fmla="*/ 5048 w 20000"/>
                  <a:gd name="T27" fmla="*/ 14225 h 20000"/>
                  <a:gd name="T28" fmla="*/ 4097 w 20000"/>
                  <a:gd name="T29" fmla="*/ 15075 h 20000"/>
                  <a:gd name="T30" fmla="*/ 2637 w 20000"/>
                  <a:gd name="T31" fmla="*/ 14938 h 20000"/>
                  <a:gd name="T32" fmla="*/ 1177 w 20000"/>
                  <a:gd name="T33" fmla="*/ 15725 h 20000"/>
                  <a:gd name="T34" fmla="*/ 113 w 20000"/>
                  <a:gd name="T35" fmla="*/ 14688 h 20000"/>
                  <a:gd name="T36" fmla="*/ 770 w 20000"/>
                  <a:gd name="T37" fmla="*/ 13525 h 20000"/>
                  <a:gd name="T38" fmla="*/ 294 w 20000"/>
                  <a:gd name="T39" fmla="*/ 10875 h 20000"/>
                  <a:gd name="T40" fmla="*/ 181 w 20000"/>
                  <a:gd name="T41" fmla="*/ 9775 h 20000"/>
                  <a:gd name="T42" fmla="*/ 294 w 20000"/>
                  <a:gd name="T43" fmla="*/ 9450 h 20000"/>
                  <a:gd name="T44" fmla="*/ 294 w 20000"/>
                  <a:gd name="T45" fmla="*/ 8275 h 20000"/>
                  <a:gd name="T46" fmla="*/ 883 w 20000"/>
                  <a:gd name="T47" fmla="*/ 6613 h 20000"/>
                  <a:gd name="T48" fmla="*/ 1709 w 20000"/>
                  <a:gd name="T49" fmla="*/ 6275 h 20000"/>
                  <a:gd name="T50" fmla="*/ 3407 w 20000"/>
                  <a:gd name="T51" fmla="*/ 5700 h 20000"/>
                  <a:gd name="T52" fmla="*/ 5093 w 20000"/>
                  <a:gd name="T53" fmla="*/ 4338 h 20000"/>
                  <a:gd name="T54" fmla="*/ 5693 w 20000"/>
                  <a:gd name="T55" fmla="*/ 3550 h 20000"/>
                  <a:gd name="T56" fmla="*/ 5863 w 20000"/>
                  <a:gd name="T57" fmla="*/ 3238 h 20000"/>
                  <a:gd name="T58" fmla="*/ 6452 w 20000"/>
                  <a:gd name="T59" fmla="*/ 3363 h 20000"/>
                  <a:gd name="T60" fmla="*/ 6621 w 20000"/>
                  <a:gd name="T61" fmla="*/ 2838 h 20000"/>
                  <a:gd name="T62" fmla="*/ 7040 w 20000"/>
                  <a:gd name="T63" fmla="*/ 2138 h 20000"/>
                  <a:gd name="T64" fmla="*/ 7799 w 20000"/>
                  <a:gd name="T65" fmla="*/ 1688 h 20000"/>
                  <a:gd name="T66" fmla="*/ 8444 w 20000"/>
                  <a:gd name="T67" fmla="*/ 2450 h 20000"/>
                  <a:gd name="T68" fmla="*/ 9032 w 20000"/>
                  <a:gd name="T69" fmla="*/ 2525 h 20000"/>
                  <a:gd name="T70" fmla="*/ 9372 w 20000"/>
                  <a:gd name="T71" fmla="*/ 1613 h 20000"/>
                  <a:gd name="T72" fmla="*/ 9859 w 20000"/>
                  <a:gd name="T73" fmla="*/ 838 h 20000"/>
                  <a:gd name="T74" fmla="*/ 10323 w 20000"/>
                  <a:gd name="T75" fmla="*/ 263 h 20000"/>
                  <a:gd name="T76" fmla="*/ 11319 w 20000"/>
                  <a:gd name="T77" fmla="*/ 638 h 20000"/>
                  <a:gd name="T78" fmla="*/ 12315 w 20000"/>
                  <a:gd name="T79" fmla="*/ 838 h 20000"/>
                  <a:gd name="T80" fmla="*/ 12722 w 20000"/>
                  <a:gd name="T81" fmla="*/ 838 h 20000"/>
                  <a:gd name="T82" fmla="*/ 12541 w 20000"/>
                  <a:gd name="T83" fmla="*/ 1350 h 20000"/>
                  <a:gd name="T84" fmla="*/ 11964 w 20000"/>
                  <a:gd name="T85" fmla="*/ 2525 h 20000"/>
                  <a:gd name="T86" fmla="*/ 13073 w 20000"/>
                  <a:gd name="T87" fmla="*/ 3688 h 20000"/>
                  <a:gd name="T88" fmla="*/ 14488 w 20000"/>
                  <a:gd name="T89" fmla="*/ 4213 h 20000"/>
                  <a:gd name="T90" fmla="*/ 15065 w 20000"/>
                  <a:gd name="T91" fmla="*/ 1488 h 20000"/>
                  <a:gd name="T92" fmla="*/ 15484 w 20000"/>
                  <a:gd name="T93" fmla="*/ 263 h 20000"/>
                  <a:gd name="T94" fmla="*/ 15948 w 20000"/>
                  <a:gd name="T95" fmla="*/ 775 h 20000"/>
                  <a:gd name="T96" fmla="*/ 16129 w 20000"/>
                  <a:gd name="T97" fmla="*/ 1888 h 20000"/>
                  <a:gd name="T98" fmla="*/ 16887 w 20000"/>
                  <a:gd name="T99" fmla="*/ 2650 h 20000"/>
                  <a:gd name="T100" fmla="*/ 17170 w 20000"/>
                  <a:gd name="T101" fmla="*/ 4725 h 20000"/>
                  <a:gd name="T102" fmla="*/ 17816 w 20000"/>
                  <a:gd name="T103" fmla="*/ 5750 h 20000"/>
                  <a:gd name="T104" fmla="*/ 18166 w 20000"/>
                  <a:gd name="T105" fmla="*/ 6413 h 20000"/>
                  <a:gd name="T106" fmla="*/ 18766 w 20000"/>
                  <a:gd name="T107" fmla="*/ 7763 h 20000"/>
                  <a:gd name="T108" fmla="*/ 19162 w 20000"/>
                  <a:gd name="T109" fmla="*/ 8275 h 20000"/>
                  <a:gd name="T110" fmla="*/ 19638 w 20000"/>
                  <a:gd name="T111" fmla="*/ 9250 h 20000"/>
                  <a:gd name="T112" fmla="*/ 19808 w 20000"/>
                  <a:gd name="T113" fmla="*/ 11188 h 20000"/>
                  <a:gd name="T114" fmla="*/ 18879 w 20000"/>
                  <a:gd name="T115" fmla="*/ 14688 h 20000"/>
                  <a:gd name="T116" fmla="*/ 18121 w 20000"/>
                  <a:gd name="T117" fmla="*/ 16038 h 20000"/>
                  <a:gd name="T118" fmla="*/ 16299 w 20000"/>
                  <a:gd name="T119" fmla="*/ 19025 h 20000"/>
                  <a:gd name="T120" fmla="*/ 14714 w 20000"/>
                  <a:gd name="T121" fmla="*/ 1998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0000" h="20000">
                    <a:moveTo>
                      <a:pt x="14714" y="19988"/>
                    </a:moveTo>
                    <a:lnTo>
                      <a:pt x="14488" y="19613"/>
                    </a:lnTo>
                    <a:lnTo>
                      <a:pt x="14420" y="19475"/>
                    </a:lnTo>
                    <a:lnTo>
                      <a:pt x="14420" y="19350"/>
                    </a:lnTo>
                    <a:lnTo>
                      <a:pt x="14420" y="19150"/>
                    </a:lnTo>
                    <a:lnTo>
                      <a:pt x="14137" y="19350"/>
                    </a:lnTo>
                    <a:lnTo>
                      <a:pt x="14024" y="19350"/>
                    </a:lnTo>
                    <a:lnTo>
                      <a:pt x="14250" y="19150"/>
                    </a:lnTo>
                    <a:lnTo>
                      <a:pt x="14250" y="18950"/>
                    </a:lnTo>
                    <a:lnTo>
                      <a:pt x="13956" y="19025"/>
                    </a:lnTo>
                    <a:lnTo>
                      <a:pt x="14024" y="19025"/>
                    </a:lnTo>
                    <a:lnTo>
                      <a:pt x="14024" y="19275"/>
                    </a:lnTo>
                    <a:lnTo>
                      <a:pt x="13367" y="19663"/>
                    </a:lnTo>
                    <a:lnTo>
                      <a:pt x="13073" y="19350"/>
                    </a:lnTo>
                    <a:lnTo>
                      <a:pt x="12779" y="19275"/>
                    </a:lnTo>
                    <a:lnTo>
                      <a:pt x="12609" y="19025"/>
                    </a:lnTo>
                    <a:lnTo>
                      <a:pt x="12541" y="19150"/>
                    </a:lnTo>
                    <a:lnTo>
                      <a:pt x="12247" y="18950"/>
                    </a:lnTo>
                    <a:lnTo>
                      <a:pt x="12020" y="18825"/>
                    </a:lnTo>
                    <a:lnTo>
                      <a:pt x="11964" y="18638"/>
                    </a:lnTo>
                    <a:lnTo>
                      <a:pt x="11783" y="18313"/>
                    </a:lnTo>
                    <a:lnTo>
                      <a:pt x="11783" y="17988"/>
                    </a:lnTo>
                    <a:lnTo>
                      <a:pt x="11964" y="17600"/>
                    </a:lnTo>
                    <a:lnTo>
                      <a:pt x="11669" y="16950"/>
                    </a:lnTo>
                    <a:lnTo>
                      <a:pt x="11851" y="16825"/>
                    </a:lnTo>
                    <a:lnTo>
                      <a:pt x="11851" y="16750"/>
                    </a:lnTo>
                    <a:lnTo>
                      <a:pt x="11545" y="16750"/>
                    </a:lnTo>
                    <a:lnTo>
                      <a:pt x="11319" y="16825"/>
                    </a:lnTo>
                    <a:lnTo>
                      <a:pt x="11500" y="16625"/>
                    </a:lnTo>
                    <a:lnTo>
                      <a:pt x="11545" y="16313"/>
                    </a:lnTo>
                    <a:lnTo>
                      <a:pt x="11500" y="15725"/>
                    </a:lnTo>
                    <a:lnTo>
                      <a:pt x="11319" y="15913"/>
                    </a:lnTo>
                    <a:lnTo>
                      <a:pt x="11081" y="16438"/>
                    </a:lnTo>
                    <a:lnTo>
                      <a:pt x="10900" y="16438"/>
                    </a:lnTo>
                    <a:lnTo>
                      <a:pt x="10730" y="16563"/>
                    </a:lnTo>
                    <a:lnTo>
                      <a:pt x="10787" y="16313"/>
                    </a:lnTo>
                    <a:lnTo>
                      <a:pt x="11024" y="16313"/>
                    </a:lnTo>
                    <a:lnTo>
                      <a:pt x="11081" y="15788"/>
                    </a:lnTo>
                    <a:lnTo>
                      <a:pt x="11364" y="15400"/>
                    </a:lnTo>
                    <a:lnTo>
                      <a:pt x="11500" y="15075"/>
                    </a:lnTo>
                    <a:lnTo>
                      <a:pt x="11545" y="14938"/>
                    </a:lnTo>
                    <a:lnTo>
                      <a:pt x="11545" y="14425"/>
                    </a:lnTo>
                    <a:lnTo>
                      <a:pt x="11500" y="14888"/>
                    </a:lnTo>
                    <a:lnTo>
                      <a:pt x="11364" y="14888"/>
                    </a:lnTo>
                    <a:lnTo>
                      <a:pt x="11081" y="15275"/>
                    </a:lnTo>
                    <a:lnTo>
                      <a:pt x="10787" y="15463"/>
                    </a:lnTo>
                    <a:lnTo>
                      <a:pt x="10436" y="15788"/>
                    </a:lnTo>
                    <a:lnTo>
                      <a:pt x="10255" y="16038"/>
                    </a:lnTo>
                    <a:lnTo>
                      <a:pt x="10323" y="16238"/>
                    </a:lnTo>
                    <a:lnTo>
                      <a:pt x="10141" y="16238"/>
                    </a:lnTo>
                    <a:lnTo>
                      <a:pt x="10085" y="16038"/>
                    </a:lnTo>
                    <a:lnTo>
                      <a:pt x="10085" y="15913"/>
                    </a:lnTo>
                    <a:lnTo>
                      <a:pt x="10085" y="15600"/>
                    </a:lnTo>
                    <a:lnTo>
                      <a:pt x="9972" y="15275"/>
                    </a:lnTo>
                    <a:lnTo>
                      <a:pt x="9859" y="14938"/>
                    </a:lnTo>
                    <a:lnTo>
                      <a:pt x="9677" y="14888"/>
                    </a:lnTo>
                    <a:lnTo>
                      <a:pt x="9677" y="14550"/>
                    </a:lnTo>
                    <a:lnTo>
                      <a:pt x="9791" y="14425"/>
                    </a:lnTo>
                    <a:lnTo>
                      <a:pt x="9553" y="14375"/>
                    </a:lnTo>
                    <a:lnTo>
                      <a:pt x="9677" y="14225"/>
                    </a:lnTo>
                    <a:lnTo>
                      <a:pt x="9496" y="14038"/>
                    </a:lnTo>
                    <a:lnTo>
                      <a:pt x="9327" y="14100"/>
                    </a:lnTo>
                    <a:lnTo>
                      <a:pt x="9089" y="13913"/>
                    </a:lnTo>
                    <a:lnTo>
                      <a:pt x="8908" y="13913"/>
                    </a:lnTo>
                    <a:lnTo>
                      <a:pt x="8444" y="13525"/>
                    </a:lnTo>
                    <a:lnTo>
                      <a:pt x="7980" y="13588"/>
                    </a:lnTo>
                    <a:lnTo>
                      <a:pt x="7097" y="13713"/>
                    </a:lnTo>
                    <a:lnTo>
                      <a:pt x="6271" y="14038"/>
                    </a:lnTo>
                    <a:lnTo>
                      <a:pt x="5806" y="13913"/>
                    </a:lnTo>
                    <a:lnTo>
                      <a:pt x="5048" y="14225"/>
                    </a:lnTo>
                    <a:lnTo>
                      <a:pt x="4743" y="14425"/>
                    </a:lnTo>
                    <a:lnTo>
                      <a:pt x="4584" y="14750"/>
                    </a:lnTo>
                    <a:lnTo>
                      <a:pt x="4460" y="14938"/>
                    </a:lnTo>
                    <a:lnTo>
                      <a:pt x="4165" y="15075"/>
                    </a:lnTo>
                    <a:lnTo>
                      <a:pt x="4097" y="15075"/>
                    </a:lnTo>
                    <a:lnTo>
                      <a:pt x="3814" y="15075"/>
                    </a:lnTo>
                    <a:lnTo>
                      <a:pt x="3633" y="15200"/>
                    </a:lnTo>
                    <a:lnTo>
                      <a:pt x="3520" y="14938"/>
                    </a:lnTo>
                    <a:lnTo>
                      <a:pt x="2932" y="14888"/>
                    </a:lnTo>
                    <a:lnTo>
                      <a:pt x="2637" y="14938"/>
                    </a:lnTo>
                    <a:lnTo>
                      <a:pt x="2173" y="15200"/>
                    </a:lnTo>
                    <a:lnTo>
                      <a:pt x="2105" y="15275"/>
                    </a:lnTo>
                    <a:lnTo>
                      <a:pt x="1822" y="15400"/>
                    </a:lnTo>
                    <a:lnTo>
                      <a:pt x="1415" y="15600"/>
                    </a:lnTo>
                    <a:lnTo>
                      <a:pt x="1177" y="15725"/>
                    </a:lnTo>
                    <a:lnTo>
                      <a:pt x="770" y="15725"/>
                    </a:lnTo>
                    <a:lnTo>
                      <a:pt x="464" y="15463"/>
                    </a:lnTo>
                    <a:lnTo>
                      <a:pt x="294" y="15200"/>
                    </a:lnTo>
                    <a:lnTo>
                      <a:pt x="0" y="15075"/>
                    </a:lnTo>
                    <a:lnTo>
                      <a:pt x="113" y="14688"/>
                    </a:lnTo>
                    <a:lnTo>
                      <a:pt x="181" y="14688"/>
                    </a:lnTo>
                    <a:lnTo>
                      <a:pt x="419" y="14550"/>
                    </a:lnTo>
                    <a:lnTo>
                      <a:pt x="464" y="14038"/>
                    </a:lnTo>
                    <a:lnTo>
                      <a:pt x="589" y="14038"/>
                    </a:lnTo>
                    <a:lnTo>
                      <a:pt x="770" y="13525"/>
                    </a:lnTo>
                    <a:lnTo>
                      <a:pt x="702" y="13075"/>
                    </a:lnTo>
                    <a:lnTo>
                      <a:pt x="464" y="12225"/>
                    </a:lnTo>
                    <a:lnTo>
                      <a:pt x="589" y="11513"/>
                    </a:lnTo>
                    <a:lnTo>
                      <a:pt x="464" y="11125"/>
                    </a:lnTo>
                    <a:lnTo>
                      <a:pt x="294" y="10875"/>
                    </a:lnTo>
                    <a:lnTo>
                      <a:pt x="419" y="10475"/>
                    </a:lnTo>
                    <a:lnTo>
                      <a:pt x="181" y="10038"/>
                    </a:lnTo>
                    <a:lnTo>
                      <a:pt x="0" y="9450"/>
                    </a:lnTo>
                    <a:lnTo>
                      <a:pt x="113" y="9450"/>
                    </a:lnTo>
                    <a:lnTo>
                      <a:pt x="181" y="9775"/>
                    </a:lnTo>
                    <a:lnTo>
                      <a:pt x="294" y="9775"/>
                    </a:lnTo>
                    <a:lnTo>
                      <a:pt x="181" y="9450"/>
                    </a:lnTo>
                    <a:lnTo>
                      <a:pt x="181" y="9125"/>
                    </a:lnTo>
                    <a:lnTo>
                      <a:pt x="294" y="9250"/>
                    </a:lnTo>
                    <a:lnTo>
                      <a:pt x="294" y="9450"/>
                    </a:lnTo>
                    <a:lnTo>
                      <a:pt x="419" y="9450"/>
                    </a:lnTo>
                    <a:lnTo>
                      <a:pt x="464" y="9650"/>
                    </a:lnTo>
                    <a:lnTo>
                      <a:pt x="464" y="9250"/>
                    </a:lnTo>
                    <a:lnTo>
                      <a:pt x="419" y="8988"/>
                    </a:lnTo>
                    <a:lnTo>
                      <a:pt x="294" y="8275"/>
                    </a:lnTo>
                    <a:lnTo>
                      <a:pt x="294" y="8088"/>
                    </a:lnTo>
                    <a:lnTo>
                      <a:pt x="464" y="7638"/>
                    </a:lnTo>
                    <a:lnTo>
                      <a:pt x="589" y="7250"/>
                    </a:lnTo>
                    <a:lnTo>
                      <a:pt x="702" y="6925"/>
                    </a:lnTo>
                    <a:lnTo>
                      <a:pt x="883" y="6613"/>
                    </a:lnTo>
                    <a:lnTo>
                      <a:pt x="770" y="7050"/>
                    </a:lnTo>
                    <a:lnTo>
                      <a:pt x="883" y="7050"/>
                    </a:lnTo>
                    <a:lnTo>
                      <a:pt x="1064" y="6613"/>
                    </a:lnTo>
                    <a:lnTo>
                      <a:pt x="1347" y="6538"/>
                    </a:lnTo>
                    <a:lnTo>
                      <a:pt x="1709" y="6275"/>
                    </a:lnTo>
                    <a:lnTo>
                      <a:pt x="2286" y="5950"/>
                    </a:lnTo>
                    <a:lnTo>
                      <a:pt x="2592" y="5950"/>
                    </a:lnTo>
                    <a:lnTo>
                      <a:pt x="2875" y="5750"/>
                    </a:lnTo>
                    <a:lnTo>
                      <a:pt x="3169" y="5750"/>
                    </a:lnTo>
                    <a:lnTo>
                      <a:pt x="3407" y="5700"/>
                    </a:lnTo>
                    <a:lnTo>
                      <a:pt x="3701" y="5563"/>
                    </a:lnTo>
                    <a:lnTo>
                      <a:pt x="4584" y="5175"/>
                    </a:lnTo>
                    <a:lnTo>
                      <a:pt x="4867" y="4600"/>
                    </a:lnTo>
                    <a:lnTo>
                      <a:pt x="5093" y="4525"/>
                    </a:lnTo>
                    <a:lnTo>
                      <a:pt x="5093" y="4338"/>
                    </a:lnTo>
                    <a:lnTo>
                      <a:pt x="5093" y="4013"/>
                    </a:lnTo>
                    <a:lnTo>
                      <a:pt x="5399" y="3550"/>
                    </a:lnTo>
                    <a:lnTo>
                      <a:pt x="5512" y="3363"/>
                    </a:lnTo>
                    <a:lnTo>
                      <a:pt x="5625" y="3363"/>
                    </a:lnTo>
                    <a:lnTo>
                      <a:pt x="5693" y="3550"/>
                    </a:lnTo>
                    <a:lnTo>
                      <a:pt x="5863" y="4013"/>
                    </a:lnTo>
                    <a:lnTo>
                      <a:pt x="5863" y="3688"/>
                    </a:lnTo>
                    <a:lnTo>
                      <a:pt x="6089" y="3825"/>
                    </a:lnTo>
                    <a:lnTo>
                      <a:pt x="5976" y="3550"/>
                    </a:lnTo>
                    <a:lnTo>
                      <a:pt x="5863" y="3238"/>
                    </a:lnTo>
                    <a:lnTo>
                      <a:pt x="5976" y="3163"/>
                    </a:lnTo>
                    <a:lnTo>
                      <a:pt x="6089" y="3363"/>
                    </a:lnTo>
                    <a:lnTo>
                      <a:pt x="6157" y="3238"/>
                    </a:lnTo>
                    <a:lnTo>
                      <a:pt x="6271" y="3363"/>
                    </a:lnTo>
                    <a:lnTo>
                      <a:pt x="6452" y="3363"/>
                    </a:lnTo>
                    <a:lnTo>
                      <a:pt x="6338" y="3363"/>
                    </a:lnTo>
                    <a:lnTo>
                      <a:pt x="6338" y="3163"/>
                    </a:lnTo>
                    <a:lnTo>
                      <a:pt x="6338" y="2988"/>
                    </a:lnTo>
                    <a:lnTo>
                      <a:pt x="6565" y="2713"/>
                    </a:lnTo>
                    <a:lnTo>
                      <a:pt x="6621" y="2838"/>
                    </a:lnTo>
                    <a:lnTo>
                      <a:pt x="6621" y="2650"/>
                    </a:lnTo>
                    <a:lnTo>
                      <a:pt x="6735" y="2525"/>
                    </a:lnTo>
                    <a:lnTo>
                      <a:pt x="6916" y="2650"/>
                    </a:lnTo>
                    <a:lnTo>
                      <a:pt x="6735" y="2325"/>
                    </a:lnTo>
                    <a:lnTo>
                      <a:pt x="7040" y="2138"/>
                    </a:lnTo>
                    <a:lnTo>
                      <a:pt x="7097" y="2325"/>
                    </a:lnTo>
                    <a:lnTo>
                      <a:pt x="7391" y="1888"/>
                    </a:lnTo>
                    <a:lnTo>
                      <a:pt x="7504" y="1813"/>
                    </a:lnTo>
                    <a:lnTo>
                      <a:pt x="7561" y="2013"/>
                    </a:lnTo>
                    <a:lnTo>
                      <a:pt x="7799" y="1688"/>
                    </a:lnTo>
                    <a:lnTo>
                      <a:pt x="7866" y="1888"/>
                    </a:lnTo>
                    <a:lnTo>
                      <a:pt x="8331" y="2325"/>
                    </a:lnTo>
                    <a:lnTo>
                      <a:pt x="8149" y="2525"/>
                    </a:lnTo>
                    <a:lnTo>
                      <a:pt x="8263" y="2713"/>
                    </a:lnTo>
                    <a:lnTo>
                      <a:pt x="8444" y="2450"/>
                    </a:lnTo>
                    <a:lnTo>
                      <a:pt x="8613" y="2525"/>
                    </a:lnTo>
                    <a:lnTo>
                      <a:pt x="8795" y="2650"/>
                    </a:lnTo>
                    <a:lnTo>
                      <a:pt x="8908" y="2525"/>
                    </a:lnTo>
                    <a:lnTo>
                      <a:pt x="9089" y="2713"/>
                    </a:lnTo>
                    <a:lnTo>
                      <a:pt x="9032" y="2525"/>
                    </a:lnTo>
                    <a:lnTo>
                      <a:pt x="9089" y="2525"/>
                    </a:lnTo>
                    <a:lnTo>
                      <a:pt x="8908" y="2138"/>
                    </a:lnTo>
                    <a:lnTo>
                      <a:pt x="9089" y="1888"/>
                    </a:lnTo>
                    <a:lnTo>
                      <a:pt x="9213" y="1613"/>
                    </a:lnTo>
                    <a:lnTo>
                      <a:pt x="9372" y="1613"/>
                    </a:lnTo>
                    <a:lnTo>
                      <a:pt x="9327" y="1300"/>
                    </a:lnTo>
                    <a:lnTo>
                      <a:pt x="9553" y="1100"/>
                    </a:lnTo>
                    <a:lnTo>
                      <a:pt x="9791" y="1100"/>
                    </a:lnTo>
                    <a:lnTo>
                      <a:pt x="9791" y="975"/>
                    </a:lnTo>
                    <a:lnTo>
                      <a:pt x="9859" y="838"/>
                    </a:lnTo>
                    <a:lnTo>
                      <a:pt x="10549" y="838"/>
                    </a:lnTo>
                    <a:lnTo>
                      <a:pt x="10617" y="838"/>
                    </a:lnTo>
                    <a:lnTo>
                      <a:pt x="10549" y="463"/>
                    </a:lnTo>
                    <a:lnTo>
                      <a:pt x="10436" y="463"/>
                    </a:lnTo>
                    <a:lnTo>
                      <a:pt x="10323" y="263"/>
                    </a:lnTo>
                    <a:lnTo>
                      <a:pt x="10549" y="263"/>
                    </a:lnTo>
                    <a:lnTo>
                      <a:pt x="10730" y="325"/>
                    </a:lnTo>
                    <a:lnTo>
                      <a:pt x="10787" y="325"/>
                    </a:lnTo>
                    <a:lnTo>
                      <a:pt x="10900" y="513"/>
                    </a:lnTo>
                    <a:lnTo>
                      <a:pt x="11319" y="638"/>
                    </a:lnTo>
                    <a:lnTo>
                      <a:pt x="11364" y="775"/>
                    </a:lnTo>
                    <a:lnTo>
                      <a:pt x="11669" y="775"/>
                    </a:lnTo>
                    <a:lnTo>
                      <a:pt x="11851" y="838"/>
                    </a:lnTo>
                    <a:lnTo>
                      <a:pt x="12134" y="775"/>
                    </a:lnTo>
                    <a:lnTo>
                      <a:pt x="12315" y="838"/>
                    </a:lnTo>
                    <a:lnTo>
                      <a:pt x="12428" y="975"/>
                    </a:lnTo>
                    <a:lnTo>
                      <a:pt x="12541" y="1100"/>
                    </a:lnTo>
                    <a:lnTo>
                      <a:pt x="12428" y="838"/>
                    </a:lnTo>
                    <a:lnTo>
                      <a:pt x="12609" y="775"/>
                    </a:lnTo>
                    <a:lnTo>
                      <a:pt x="12722" y="838"/>
                    </a:lnTo>
                    <a:lnTo>
                      <a:pt x="12779" y="975"/>
                    </a:lnTo>
                    <a:lnTo>
                      <a:pt x="12609" y="1175"/>
                    </a:lnTo>
                    <a:lnTo>
                      <a:pt x="12609" y="1300"/>
                    </a:lnTo>
                    <a:lnTo>
                      <a:pt x="12541" y="1488"/>
                    </a:lnTo>
                    <a:lnTo>
                      <a:pt x="12541" y="1350"/>
                    </a:lnTo>
                    <a:lnTo>
                      <a:pt x="12315" y="1488"/>
                    </a:lnTo>
                    <a:lnTo>
                      <a:pt x="12247" y="1688"/>
                    </a:lnTo>
                    <a:lnTo>
                      <a:pt x="12247" y="1813"/>
                    </a:lnTo>
                    <a:lnTo>
                      <a:pt x="12247" y="2013"/>
                    </a:lnTo>
                    <a:lnTo>
                      <a:pt x="11964" y="2525"/>
                    </a:lnTo>
                    <a:lnTo>
                      <a:pt x="12247" y="2838"/>
                    </a:lnTo>
                    <a:lnTo>
                      <a:pt x="12315" y="2988"/>
                    </a:lnTo>
                    <a:lnTo>
                      <a:pt x="12541" y="3038"/>
                    </a:lnTo>
                    <a:lnTo>
                      <a:pt x="12609" y="3238"/>
                    </a:lnTo>
                    <a:lnTo>
                      <a:pt x="13073" y="3688"/>
                    </a:lnTo>
                    <a:lnTo>
                      <a:pt x="13662" y="3825"/>
                    </a:lnTo>
                    <a:lnTo>
                      <a:pt x="13662" y="4075"/>
                    </a:lnTo>
                    <a:lnTo>
                      <a:pt x="14137" y="4338"/>
                    </a:lnTo>
                    <a:lnTo>
                      <a:pt x="14307" y="4338"/>
                    </a:lnTo>
                    <a:lnTo>
                      <a:pt x="14488" y="4213"/>
                    </a:lnTo>
                    <a:lnTo>
                      <a:pt x="14771" y="3550"/>
                    </a:lnTo>
                    <a:lnTo>
                      <a:pt x="15065" y="2450"/>
                    </a:lnTo>
                    <a:lnTo>
                      <a:pt x="15065" y="1888"/>
                    </a:lnTo>
                    <a:lnTo>
                      <a:pt x="15178" y="1688"/>
                    </a:lnTo>
                    <a:lnTo>
                      <a:pt x="15065" y="1488"/>
                    </a:lnTo>
                    <a:lnTo>
                      <a:pt x="15246" y="1175"/>
                    </a:lnTo>
                    <a:lnTo>
                      <a:pt x="15178" y="1100"/>
                    </a:lnTo>
                    <a:lnTo>
                      <a:pt x="15246" y="838"/>
                    </a:lnTo>
                    <a:lnTo>
                      <a:pt x="15359" y="838"/>
                    </a:lnTo>
                    <a:lnTo>
                      <a:pt x="15484" y="263"/>
                    </a:lnTo>
                    <a:lnTo>
                      <a:pt x="15710" y="0"/>
                    </a:lnTo>
                    <a:lnTo>
                      <a:pt x="15710" y="125"/>
                    </a:lnTo>
                    <a:lnTo>
                      <a:pt x="15835" y="325"/>
                    </a:lnTo>
                    <a:lnTo>
                      <a:pt x="15835" y="775"/>
                    </a:lnTo>
                    <a:lnTo>
                      <a:pt x="15948" y="775"/>
                    </a:lnTo>
                    <a:lnTo>
                      <a:pt x="15948" y="975"/>
                    </a:lnTo>
                    <a:lnTo>
                      <a:pt x="16005" y="1100"/>
                    </a:lnTo>
                    <a:lnTo>
                      <a:pt x="16005" y="1350"/>
                    </a:lnTo>
                    <a:lnTo>
                      <a:pt x="16129" y="1350"/>
                    </a:lnTo>
                    <a:lnTo>
                      <a:pt x="16129" y="1888"/>
                    </a:lnTo>
                    <a:lnTo>
                      <a:pt x="16242" y="2450"/>
                    </a:lnTo>
                    <a:lnTo>
                      <a:pt x="16299" y="2325"/>
                    </a:lnTo>
                    <a:lnTo>
                      <a:pt x="16480" y="2138"/>
                    </a:lnTo>
                    <a:lnTo>
                      <a:pt x="16593" y="2450"/>
                    </a:lnTo>
                    <a:lnTo>
                      <a:pt x="16887" y="2650"/>
                    </a:lnTo>
                    <a:lnTo>
                      <a:pt x="16887" y="3363"/>
                    </a:lnTo>
                    <a:lnTo>
                      <a:pt x="16887" y="3550"/>
                    </a:lnTo>
                    <a:lnTo>
                      <a:pt x="17057" y="3888"/>
                    </a:lnTo>
                    <a:lnTo>
                      <a:pt x="17170" y="4400"/>
                    </a:lnTo>
                    <a:lnTo>
                      <a:pt x="17170" y="4725"/>
                    </a:lnTo>
                    <a:lnTo>
                      <a:pt x="17170" y="4925"/>
                    </a:lnTo>
                    <a:lnTo>
                      <a:pt x="17238" y="5175"/>
                    </a:lnTo>
                    <a:lnTo>
                      <a:pt x="17476" y="5438"/>
                    </a:lnTo>
                    <a:lnTo>
                      <a:pt x="17702" y="5438"/>
                    </a:lnTo>
                    <a:lnTo>
                      <a:pt x="17816" y="5750"/>
                    </a:lnTo>
                    <a:lnTo>
                      <a:pt x="17940" y="5750"/>
                    </a:lnTo>
                    <a:lnTo>
                      <a:pt x="18166" y="5950"/>
                    </a:lnTo>
                    <a:lnTo>
                      <a:pt x="18291" y="6213"/>
                    </a:lnTo>
                    <a:lnTo>
                      <a:pt x="18415" y="6275"/>
                    </a:lnTo>
                    <a:lnTo>
                      <a:pt x="18166" y="6413"/>
                    </a:lnTo>
                    <a:lnTo>
                      <a:pt x="18291" y="6613"/>
                    </a:lnTo>
                    <a:lnTo>
                      <a:pt x="18472" y="6925"/>
                    </a:lnTo>
                    <a:lnTo>
                      <a:pt x="18472" y="7050"/>
                    </a:lnTo>
                    <a:lnTo>
                      <a:pt x="18698" y="7638"/>
                    </a:lnTo>
                    <a:lnTo>
                      <a:pt x="18766" y="7763"/>
                    </a:lnTo>
                    <a:lnTo>
                      <a:pt x="18766" y="7313"/>
                    </a:lnTo>
                    <a:lnTo>
                      <a:pt x="19049" y="7638"/>
                    </a:lnTo>
                    <a:lnTo>
                      <a:pt x="19049" y="7563"/>
                    </a:lnTo>
                    <a:lnTo>
                      <a:pt x="19162" y="7763"/>
                    </a:lnTo>
                    <a:lnTo>
                      <a:pt x="19162" y="8275"/>
                    </a:lnTo>
                    <a:lnTo>
                      <a:pt x="18936" y="8275"/>
                    </a:lnTo>
                    <a:lnTo>
                      <a:pt x="19049" y="8475"/>
                    </a:lnTo>
                    <a:lnTo>
                      <a:pt x="19344" y="8675"/>
                    </a:lnTo>
                    <a:lnTo>
                      <a:pt x="19525" y="8938"/>
                    </a:lnTo>
                    <a:lnTo>
                      <a:pt x="19638" y="9250"/>
                    </a:lnTo>
                    <a:lnTo>
                      <a:pt x="19808" y="9450"/>
                    </a:lnTo>
                    <a:lnTo>
                      <a:pt x="19932" y="9650"/>
                    </a:lnTo>
                    <a:lnTo>
                      <a:pt x="19808" y="9963"/>
                    </a:lnTo>
                    <a:lnTo>
                      <a:pt x="19989" y="10350"/>
                    </a:lnTo>
                    <a:lnTo>
                      <a:pt x="19808" y="11188"/>
                    </a:lnTo>
                    <a:lnTo>
                      <a:pt x="19932" y="11650"/>
                    </a:lnTo>
                    <a:lnTo>
                      <a:pt x="19808" y="12363"/>
                    </a:lnTo>
                    <a:lnTo>
                      <a:pt x="19525" y="13075"/>
                    </a:lnTo>
                    <a:lnTo>
                      <a:pt x="19344" y="13838"/>
                    </a:lnTo>
                    <a:lnTo>
                      <a:pt x="18879" y="14688"/>
                    </a:lnTo>
                    <a:lnTo>
                      <a:pt x="18879" y="14750"/>
                    </a:lnTo>
                    <a:lnTo>
                      <a:pt x="18879" y="14888"/>
                    </a:lnTo>
                    <a:lnTo>
                      <a:pt x="18291" y="15400"/>
                    </a:lnTo>
                    <a:lnTo>
                      <a:pt x="18166" y="15725"/>
                    </a:lnTo>
                    <a:lnTo>
                      <a:pt x="18121" y="16038"/>
                    </a:lnTo>
                    <a:lnTo>
                      <a:pt x="17702" y="16563"/>
                    </a:lnTo>
                    <a:lnTo>
                      <a:pt x="17521" y="16950"/>
                    </a:lnTo>
                    <a:lnTo>
                      <a:pt x="17057" y="17925"/>
                    </a:lnTo>
                    <a:lnTo>
                      <a:pt x="16774" y="18763"/>
                    </a:lnTo>
                    <a:lnTo>
                      <a:pt x="16299" y="19025"/>
                    </a:lnTo>
                    <a:lnTo>
                      <a:pt x="15529" y="19025"/>
                    </a:lnTo>
                    <a:lnTo>
                      <a:pt x="15246" y="19350"/>
                    </a:lnTo>
                    <a:lnTo>
                      <a:pt x="14714" y="19663"/>
                    </a:lnTo>
                    <a:lnTo>
                      <a:pt x="14771" y="19800"/>
                    </a:lnTo>
                    <a:lnTo>
                      <a:pt x="14714" y="19988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3" name="Freeform 22">
                <a:extLst>
                  <a:ext uri="{FF2B5EF4-FFF2-40B4-BE49-F238E27FC236}">
                    <a16:creationId xmlns:a16="http://schemas.microsoft.com/office/drawing/2014/main" id="{E5D90C4A-AC8B-819E-177C-51A98461F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2405" y="6004302"/>
                <a:ext cx="232538" cy="271798"/>
              </a:xfrm>
              <a:custGeom>
                <a:avLst/>
                <a:gdLst>
                  <a:gd name="T0" fmla="*/ 4000 w 20000"/>
                  <a:gd name="T1" fmla="*/ 19512 h 20000"/>
                  <a:gd name="T2" fmla="*/ 2961 w 20000"/>
                  <a:gd name="T3" fmla="*/ 18581 h 20000"/>
                  <a:gd name="T4" fmla="*/ 1870 w 20000"/>
                  <a:gd name="T5" fmla="*/ 17694 h 20000"/>
                  <a:gd name="T6" fmla="*/ 0 w 20000"/>
                  <a:gd name="T7" fmla="*/ 17428 h 20000"/>
                  <a:gd name="T8" fmla="*/ 0 w 20000"/>
                  <a:gd name="T9" fmla="*/ 16541 h 20000"/>
                  <a:gd name="T10" fmla="*/ 831 w 20000"/>
                  <a:gd name="T11" fmla="*/ 16275 h 20000"/>
                  <a:gd name="T12" fmla="*/ 1351 w 20000"/>
                  <a:gd name="T13" fmla="*/ 14723 h 20000"/>
                  <a:gd name="T14" fmla="*/ 1870 w 20000"/>
                  <a:gd name="T15" fmla="*/ 14457 h 20000"/>
                  <a:gd name="T16" fmla="*/ 2130 w 20000"/>
                  <a:gd name="T17" fmla="*/ 14013 h 20000"/>
                  <a:gd name="T18" fmla="*/ 2961 w 20000"/>
                  <a:gd name="T19" fmla="*/ 13792 h 20000"/>
                  <a:gd name="T20" fmla="*/ 4312 w 20000"/>
                  <a:gd name="T21" fmla="*/ 12860 h 20000"/>
                  <a:gd name="T22" fmla="*/ 5091 w 20000"/>
                  <a:gd name="T23" fmla="*/ 12195 h 20000"/>
                  <a:gd name="T24" fmla="*/ 5610 w 20000"/>
                  <a:gd name="T25" fmla="*/ 11486 h 20000"/>
                  <a:gd name="T26" fmla="*/ 7792 w 20000"/>
                  <a:gd name="T27" fmla="*/ 10820 h 20000"/>
                  <a:gd name="T28" fmla="*/ 11844 w 20000"/>
                  <a:gd name="T29" fmla="*/ 8514 h 20000"/>
                  <a:gd name="T30" fmla="*/ 15377 w 20000"/>
                  <a:gd name="T31" fmla="*/ 4834 h 20000"/>
                  <a:gd name="T32" fmla="*/ 16104 w 20000"/>
                  <a:gd name="T33" fmla="*/ 3725 h 20000"/>
                  <a:gd name="T34" fmla="*/ 17506 w 20000"/>
                  <a:gd name="T35" fmla="*/ 1197 h 20000"/>
                  <a:gd name="T36" fmla="*/ 18857 w 20000"/>
                  <a:gd name="T37" fmla="*/ 266 h 20000"/>
                  <a:gd name="T38" fmla="*/ 18857 w 20000"/>
                  <a:gd name="T39" fmla="*/ 1375 h 20000"/>
                  <a:gd name="T40" fmla="*/ 18857 w 20000"/>
                  <a:gd name="T41" fmla="*/ 3016 h 20000"/>
                  <a:gd name="T42" fmla="*/ 19636 w 20000"/>
                  <a:gd name="T43" fmla="*/ 2084 h 20000"/>
                  <a:gd name="T44" fmla="*/ 19948 w 20000"/>
                  <a:gd name="T45" fmla="*/ 3016 h 20000"/>
                  <a:gd name="T46" fmla="*/ 19636 w 20000"/>
                  <a:gd name="T47" fmla="*/ 4390 h 20000"/>
                  <a:gd name="T48" fmla="*/ 18338 w 20000"/>
                  <a:gd name="T49" fmla="*/ 6918 h 20000"/>
                  <a:gd name="T50" fmla="*/ 16416 w 20000"/>
                  <a:gd name="T51" fmla="*/ 9180 h 20000"/>
                  <a:gd name="T52" fmla="*/ 16416 w 20000"/>
                  <a:gd name="T53" fmla="*/ 10998 h 20000"/>
                  <a:gd name="T54" fmla="*/ 15377 w 20000"/>
                  <a:gd name="T55" fmla="*/ 10998 h 20000"/>
                  <a:gd name="T56" fmla="*/ 14805 w 20000"/>
                  <a:gd name="T57" fmla="*/ 10998 h 20000"/>
                  <a:gd name="T58" fmla="*/ 12104 w 20000"/>
                  <a:gd name="T59" fmla="*/ 12860 h 20000"/>
                  <a:gd name="T60" fmla="*/ 10805 w 20000"/>
                  <a:gd name="T61" fmla="*/ 15166 h 20000"/>
                  <a:gd name="T62" fmla="*/ 9143 w 20000"/>
                  <a:gd name="T63" fmla="*/ 16984 h 20000"/>
                  <a:gd name="T64" fmla="*/ 9143 w 20000"/>
                  <a:gd name="T65" fmla="*/ 17428 h 20000"/>
                  <a:gd name="T66" fmla="*/ 7013 w 20000"/>
                  <a:gd name="T67" fmla="*/ 18803 h 20000"/>
                  <a:gd name="T68" fmla="*/ 4312 w 20000"/>
                  <a:gd name="T69" fmla="*/ 1995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000" h="20000">
                    <a:moveTo>
                      <a:pt x="4312" y="19956"/>
                    </a:moveTo>
                    <a:lnTo>
                      <a:pt x="4000" y="19512"/>
                    </a:lnTo>
                    <a:lnTo>
                      <a:pt x="2961" y="19246"/>
                    </a:lnTo>
                    <a:lnTo>
                      <a:pt x="2961" y="18581"/>
                    </a:lnTo>
                    <a:lnTo>
                      <a:pt x="1870" y="18137"/>
                    </a:lnTo>
                    <a:lnTo>
                      <a:pt x="1870" y="17694"/>
                    </a:lnTo>
                    <a:lnTo>
                      <a:pt x="831" y="17694"/>
                    </a:lnTo>
                    <a:lnTo>
                      <a:pt x="0" y="17428"/>
                    </a:lnTo>
                    <a:lnTo>
                      <a:pt x="519" y="16541"/>
                    </a:lnTo>
                    <a:lnTo>
                      <a:pt x="0" y="16541"/>
                    </a:lnTo>
                    <a:lnTo>
                      <a:pt x="0" y="16275"/>
                    </a:lnTo>
                    <a:lnTo>
                      <a:pt x="831" y="16275"/>
                    </a:lnTo>
                    <a:lnTo>
                      <a:pt x="831" y="15610"/>
                    </a:lnTo>
                    <a:lnTo>
                      <a:pt x="1351" y="14723"/>
                    </a:lnTo>
                    <a:lnTo>
                      <a:pt x="2130" y="15166"/>
                    </a:lnTo>
                    <a:lnTo>
                      <a:pt x="1870" y="14457"/>
                    </a:lnTo>
                    <a:lnTo>
                      <a:pt x="2130" y="14457"/>
                    </a:lnTo>
                    <a:lnTo>
                      <a:pt x="2130" y="14013"/>
                    </a:lnTo>
                    <a:lnTo>
                      <a:pt x="2649" y="13792"/>
                    </a:lnTo>
                    <a:lnTo>
                      <a:pt x="2961" y="13792"/>
                    </a:lnTo>
                    <a:lnTo>
                      <a:pt x="2961" y="13348"/>
                    </a:lnTo>
                    <a:lnTo>
                      <a:pt x="4312" y="12860"/>
                    </a:lnTo>
                    <a:lnTo>
                      <a:pt x="5091" y="11707"/>
                    </a:lnTo>
                    <a:lnTo>
                      <a:pt x="5091" y="12195"/>
                    </a:lnTo>
                    <a:lnTo>
                      <a:pt x="5610" y="12195"/>
                    </a:lnTo>
                    <a:lnTo>
                      <a:pt x="5610" y="11486"/>
                    </a:lnTo>
                    <a:lnTo>
                      <a:pt x="6442" y="10820"/>
                    </a:lnTo>
                    <a:lnTo>
                      <a:pt x="7792" y="10820"/>
                    </a:lnTo>
                    <a:lnTo>
                      <a:pt x="9143" y="9889"/>
                    </a:lnTo>
                    <a:lnTo>
                      <a:pt x="11844" y="8514"/>
                    </a:lnTo>
                    <a:lnTo>
                      <a:pt x="13974" y="6918"/>
                    </a:lnTo>
                    <a:lnTo>
                      <a:pt x="15377" y="4834"/>
                    </a:lnTo>
                    <a:lnTo>
                      <a:pt x="15584" y="4169"/>
                    </a:lnTo>
                    <a:lnTo>
                      <a:pt x="16104" y="3725"/>
                    </a:lnTo>
                    <a:lnTo>
                      <a:pt x="16935" y="2572"/>
                    </a:lnTo>
                    <a:lnTo>
                      <a:pt x="17506" y="1197"/>
                    </a:lnTo>
                    <a:lnTo>
                      <a:pt x="18338" y="0"/>
                    </a:lnTo>
                    <a:lnTo>
                      <a:pt x="18857" y="266"/>
                    </a:lnTo>
                    <a:lnTo>
                      <a:pt x="18857" y="1197"/>
                    </a:lnTo>
                    <a:lnTo>
                      <a:pt x="18857" y="1375"/>
                    </a:lnTo>
                    <a:lnTo>
                      <a:pt x="18857" y="2084"/>
                    </a:lnTo>
                    <a:lnTo>
                      <a:pt x="18857" y="3016"/>
                    </a:lnTo>
                    <a:lnTo>
                      <a:pt x="18857" y="2572"/>
                    </a:lnTo>
                    <a:lnTo>
                      <a:pt x="19636" y="2084"/>
                    </a:lnTo>
                    <a:lnTo>
                      <a:pt x="19636" y="2572"/>
                    </a:lnTo>
                    <a:lnTo>
                      <a:pt x="19948" y="3016"/>
                    </a:lnTo>
                    <a:lnTo>
                      <a:pt x="19636" y="3193"/>
                    </a:lnTo>
                    <a:lnTo>
                      <a:pt x="19636" y="4390"/>
                    </a:lnTo>
                    <a:lnTo>
                      <a:pt x="19117" y="5543"/>
                    </a:lnTo>
                    <a:lnTo>
                      <a:pt x="18338" y="6918"/>
                    </a:lnTo>
                    <a:lnTo>
                      <a:pt x="17506" y="8071"/>
                    </a:lnTo>
                    <a:lnTo>
                      <a:pt x="16416" y="9180"/>
                    </a:lnTo>
                    <a:lnTo>
                      <a:pt x="16104" y="10333"/>
                    </a:lnTo>
                    <a:lnTo>
                      <a:pt x="16416" y="10998"/>
                    </a:lnTo>
                    <a:lnTo>
                      <a:pt x="15584" y="10820"/>
                    </a:lnTo>
                    <a:lnTo>
                      <a:pt x="15377" y="10998"/>
                    </a:lnTo>
                    <a:lnTo>
                      <a:pt x="14805" y="10820"/>
                    </a:lnTo>
                    <a:lnTo>
                      <a:pt x="14805" y="10998"/>
                    </a:lnTo>
                    <a:lnTo>
                      <a:pt x="13455" y="11707"/>
                    </a:lnTo>
                    <a:lnTo>
                      <a:pt x="12104" y="12860"/>
                    </a:lnTo>
                    <a:lnTo>
                      <a:pt x="11844" y="14457"/>
                    </a:lnTo>
                    <a:lnTo>
                      <a:pt x="10805" y="15166"/>
                    </a:lnTo>
                    <a:lnTo>
                      <a:pt x="9974" y="16275"/>
                    </a:lnTo>
                    <a:lnTo>
                      <a:pt x="9143" y="16984"/>
                    </a:lnTo>
                    <a:lnTo>
                      <a:pt x="9662" y="17428"/>
                    </a:lnTo>
                    <a:lnTo>
                      <a:pt x="9143" y="17428"/>
                    </a:lnTo>
                    <a:lnTo>
                      <a:pt x="8364" y="18137"/>
                    </a:lnTo>
                    <a:lnTo>
                      <a:pt x="7013" y="18803"/>
                    </a:lnTo>
                    <a:lnTo>
                      <a:pt x="6442" y="19512"/>
                    </a:lnTo>
                    <a:lnTo>
                      <a:pt x="4312" y="19956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4" name="Freeform 21">
                <a:extLst>
                  <a:ext uri="{FF2B5EF4-FFF2-40B4-BE49-F238E27FC236}">
                    <a16:creationId xmlns:a16="http://schemas.microsoft.com/office/drawing/2014/main" id="{41E2996E-F6C8-352D-8A84-EA05D988A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69473" y="5750624"/>
                <a:ext cx="150999" cy="314078"/>
              </a:xfrm>
              <a:custGeom>
                <a:avLst/>
                <a:gdLst>
                  <a:gd name="T0" fmla="*/ 800 w 20000"/>
                  <a:gd name="T1" fmla="*/ 19961 h 20000"/>
                  <a:gd name="T2" fmla="*/ 800 w 20000"/>
                  <a:gd name="T3" fmla="*/ 18921 h 20000"/>
                  <a:gd name="T4" fmla="*/ 0 w 20000"/>
                  <a:gd name="T5" fmla="*/ 19345 h 20000"/>
                  <a:gd name="T6" fmla="*/ 0 w 20000"/>
                  <a:gd name="T7" fmla="*/ 18767 h 20000"/>
                  <a:gd name="T8" fmla="*/ 800 w 20000"/>
                  <a:gd name="T9" fmla="*/ 17958 h 20000"/>
                  <a:gd name="T10" fmla="*/ 2080 w 20000"/>
                  <a:gd name="T11" fmla="*/ 16339 h 20000"/>
                  <a:gd name="T12" fmla="*/ 2080 w 20000"/>
                  <a:gd name="T13" fmla="*/ 15145 h 20000"/>
                  <a:gd name="T14" fmla="*/ 1280 w 20000"/>
                  <a:gd name="T15" fmla="*/ 14566 h 20000"/>
                  <a:gd name="T16" fmla="*/ 800 w 20000"/>
                  <a:gd name="T17" fmla="*/ 13796 h 20000"/>
                  <a:gd name="T18" fmla="*/ 0 w 20000"/>
                  <a:gd name="T19" fmla="*/ 13179 h 20000"/>
                  <a:gd name="T20" fmla="*/ 800 w 20000"/>
                  <a:gd name="T21" fmla="*/ 12563 h 20000"/>
                  <a:gd name="T22" fmla="*/ 2080 w 20000"/>
                  <a:gd name="T23" fmla="*/ 12177 h 20000"/>
                  <a:gd name="T24" fmla="*/ 3280 w 20000"/>
                  <a:gd name="T25" fmla="*/ 10019 h 20000"/>
                  <a:gd name="T26" fmla="*/ 4080 w 20000"/>
                  <a:gd name="T27" fmla="*/ 10405 h 20000"/>
                  <a:gd name="T28" fmla="*/ 4080 w 20000"/>
                  <a:gd name="T29" fmla="*/ 8979 h 20000"/>
                  <a:gd name="T30" fmla="*/ 4080 w 20000"/>
                  <a:gd name="T31" fmla="*/ 7399 h 20000"/>
                  <a:gd name="T32" fmla="*/ 4560 w 20000"/>
                  <a:gd name="T33" fmla="*/ 7399 h 20000"/>
                  <a:gd name="T34" fmla="*/ 5360 w 20000"/>
                  <a:gd name="T35" fmla="*/ 6782 h 20000"/>
                  <a:gd name="T36" fmla="*/ 4080 w 20000"/>
                  <a:gd name="T37" fmla="*/ 6782 h 20000"/>
                  <a:gd name="T38" fmla="*/ 4080 w 20000"/>
                  <a:gd name="T39" fmla="*/ 5780 h 20000"/>
                  <a:gd name="T40" fmla="*/ 4080 w 20000"/>
                  <a:gd name="T41" fmla="*/ 5395 h 20000"/>
                  <a:gd name="T42" fmla="*/ 4560 w 20000"/>
                  <a:gd name="T43" fmla="*/ 5780 h 20000"/>
                  <a:gd name="T44" fmla="*/ 4560 w 20000"/>
                  <a:gd name="T45" fmla="*/ 5395 h 20000"/>
                  <a:gd name="T46" fmla="*/ 4560 w 20000"/>
                  <a:gd name="T47" fmla="*/ 4817 h 20000"/>
                  <a:gd name="T48" fmla="*/ 4080 w 20000"/>
                  <a:gd name="T49" fmla="*/ 4817 h 20000"/>
                  <a:gd name="T50" fmla="*/ 3280 w 20000"/>
                  <a:gd name="T51" fmla="*/ 5202 h 20000"/>
                  <a:gd name="T52" fmla="*/ 2480 w 20000"/>
                  <a:gd name="T53" fmla="*/ 1618 h 20000"/>
                  <a:gd name="T54" fmla="*/ 2080 w 20000"/>
                  <a:gd name="T55" fmla="*/ 0 h 20000"/>
                  <a:gd name="T56" fmla="*/ 2480 w 20000"/>
                  <a:gd name="T57" fmla="*/ 0 h 20000"/>
                  <a:gd name="T58" fmla="*/ 2480 w 20000"/>
                  <a:gd name="T59" fmla="*/ 424 h 20000"/>
                  <a:gd name="T60" fmla="*/ 2480 w 20000"/>
                  <a:gd name="T61" fmla="*/ 1040 h 20000"/>
                  <a:gd name="T62" fmla="*/ 3280 w 20000"/>
                  <a:gd name="T63" fmla="*/ 1195 h 20000"/>
                  <a:gd name="T64" fmla="*/ 4560 w 20000"/>
                  <a:gd name="T65" fmla="*/ 1618 h 20000"/>
                  <a:gd name="T66" fmla="*/ 5360 w 20000"/>
                  <a:gd name="T67" fmla="*/ 2235 h 20000"/>
                  <a:gd name="T68" fmla="*/ 6160 w 20000"/>
                  <a:gd name="T69" fmla="*/ 2235 h 20000"/>
                  <a:gd name="T70" fmla="*/ 6160 w 20000"/>
                  <a:gd name="T71" fmla="*/ 3622 h 20000"/>
                  <a:gd name="T72" fmla="*/ 5360 w 20000"/>
                  <a:gd name="T73" fmla="*/ 3815 h 20000"/>
                  <a:gd name="T74" fmla="*/ 6160 w 20000"/>
                  <a:gd name="T75" fmla="*/ 4586 h 20000"/>
                  <a:gd name="T76" fmla="*/ 6160 w 20000"/>
                  <a:gd name="T77" fmla="*/ 5395 h 20000"/>
                  <a:gd name="T78" fmla="*/ 6640 w 20000"/>
                  <a:gd name="T79" fmla="*/ 6397 h 20000"/>
                  <a:gd name="T80" fmla="*/ 7440 w 20000"/>
                  <a:gd name="T81" fmla="*/ 7399 h 20000"/>
                  <a:gd name="T82" fmla="*/ 8640 w 20000"/>
                  <a:gd name="T83" fmla="*/ 7399 h 20000"/>
                  <a:gd name="T84" fmla="*/ 9920 w 20000"/>
                  <a:gd name="T85" fmla="*/ 6166 h 20000"/>
                  <a:gd name="T86" fmla="*/ 9920 w 20000"/>
                  <a:gd name="T87" fmla="*/ 5780 h 20000"/>
                  <a:gd name="T88" fmla="*/ 9920 w 20000"/>
                  <a:gd name="T89" fmla="*/ 5202 h 20000"/>
                  <a:gd name="T90" fmla="*/ 12080 w 20000"/>
                  <a:gd name="T91" fmla="*/ 5202 h 20000"/>
                  <a:gd name="T92" fmla="*/ 12080 w 20000"/>
                  <a:gd name="T93" fmla="*/ 6166 h 20000"/>
                  <a:gd name="T94" fmla="*/ 14080 w 20000"/>
                  <a:gd name="T95" fmla="*/ 7206 h 20000"/>
                  <a:gd name="T96" fmla="*/ 16160 w 20000"/>
                  <a:gd name="T97" fmla="*/ 7206 h 20000"/>
                  <a:gd name="T98" fmla="*/ 18240 w 20000"/>
                  <a:gd name="T99" fmla="*/ 6166 h 20000"/>
                  <a:gd name="T100" fmla="*/ 19920 w 20000"/>
                  <a:gd name="T101" fmla="*/ 6166 h 20000"/>
                  <a:gd name="T102" fmla="*/ 19920 w 20000"/>
                  <a:gd name="T103" fmla="*/ 7206 h 20000"/>
                  <a:gd name="T104" fmla="*/ 18240 w 20000"/>
                  <a:gd name="T105" fmla="*/ 7977 h 20000"/>
                  <a:gd name="T106" fmla="*/ 12080 w 20000"/>
                  <a:gd name="T107" fmla="*/ 13796 h 20000"/>
                  <a:gd name="T108" fmla="*/ 7840 w 20000"/>
                  <a:gd name="T109" fmla="*/ 15761 h 20000"/>
                  <a:gd name="T110" fmla="*/ 5360 w 20000"/>
                  <a:gd name="T111" fmla="*/ 17148 h 20000"/>
                  <a:gd name="T112" fmla="*/ 3280 w 20000"/>
                  <a:gd name="T113" fmla="*/ 18382 h 20000"/>
                  <a:gd name="T114" fmla="*/ 800 w 20000"/>
                  <a:gd name="T115" fmla="*/ 1996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0000" h="20000">
                    <a:moveTo>
                      <a:pt x="800" y="19961"/>
                    </a:moveTo>
                    <a:lnTo>
                      <a:pt x="800" y="18921"/>
                    </a:lnTo>
                    <a:lnTo>
                      <a:pt x="0" y="19345"/>
                    </a:lnTo>
                    <a:lnTo>
                      <a:pt x="0" y="18767"/>
                    </a:lnTo>
                    <a:lnTo>
                      <a:pt x="800" y="17958"/>
                    </a:lnTo>
                    <a:lnTo>
                      <a:pt x="2080" y="16339"/>
                    </a:lnTo>
                    <a:lnTo>
                      <a:pt x="2080" y="15145"/>
                    </a:lnTo>
                    <a:lnTo>
                      <a:pt x="1280" y="14566"/>
                    </a:lnTo>
                    <a:lnTo>
                      <a:pt x="800" y="13796"/>
                    </a:lnTo>
                    <a:lnTo>
                      <a:pt x="0" y="13179"/>
                    </a:lnTo>
                    <a:lnTo>
                      <a:pt x="800" y="12563"/>
                    </a:lnTo>
                    <a:lnTo>
                      <a:pt x="2080" y="12177"/>
                    </a:lnTo>
                    <a:lnTo>
                      <a:pt x="3280" y="10019"/>
                    </a:lnTo>
                    <a:lnTo>
                      <a:pt x="4080" y="10405"/>
                    </a:lnTo>
                    <a:lnTo>
                      <a:pt x="4080" y="8979"/>
                    </a:lnTo>
                    <a:lnTo>
                      <a:pt x="4080" y="7399"/>
                    </a:lnTo>
                    <a:lnTo>
                      <a:pt x="4560" y="7399"/>
                    </a:lnTo>
                    <a:lnTo>
                      <a:pt x="5360" y="6782"/>
                    </a:lnTo>
                    <a:lnTo>
                      <a:pt x="4080" y="6782"/>
                    </a:lnTo>
                    <a:lnTo>
                      <a:pt x="4080" y="5780"/>
                    </a:lnTo>
                    <a:lnTo>
                      <a:pt x="4080" y="5395"/>
                    </a:lnTo>
                    <a:lnTo>
                      <a:pt x="4560" y="5780"/>
                    </a:lnTo>
                    <a:lnTo>
                      <a:pt x="4560" y="5395"/>
                    </a:lnTo>
                    <a:lnTo>
                      <a:pt x="4560" y="4817"/>
                    </a:lnTo>
                    <a:lnTo>
                      <a:pt x="4080" y="4817"/>
                    </a:lnTo>
                    <a:lnTo>
                      <a:pt x="3280" y="5202"/>
                    </a:lnTo>
                    <a:lnTo>
                      <a:pt x="2480" y="1618"/>
                    </a:lnTo>
                    <a:lnTo>
                      <a:pt x="2080" y="0"/>
                    </a:lnTo>
                    <a:lnTo>
                      <a:pt x="2480" y="0"/>
                    </a:lnTo>
                    <a:lnTo>
                      <a:pt x="2480" y="424"/>
                    </a:lnTo>
                    <a:lnTo>
                      <a:pt x="2480" y="1040"/>
                    </a:lnTo>
                    <a:lnTo>
                      <a:pt x="3280" y="1195"/>
                    </a:lnTo>
                    <a:lnTo>
                      <a:pt x="4560" y="1618"/>
                    </a:lnTo>
                    <a:lnTo>
                      <a:pt x="5360" y="2235"/>
                    </a:lnTo>
                    <a:lnTo>
                      <a:pt x="6160" y="2235"/>
                    </a:lnTo>
                    <a:lnTo>
                      <a:pt x="6160" y="3622"/>
                    </a:lnTo>
                    <a:lnTo>
                      <a:pt x="5360" y="3815"/>
                    </a:lnTo>
                    <a:lnTo>
                      <a:pt x="6160" y="4586"/>
                    </a:lnTo>
                    <a:lnTo>
                      <a:pt x="6160" y="5395"/>
                    </a:lnTo>
                    <a:lnTo>
                      <a:pt x="6640" y="6397"/>
                    </a:lnTo>
                    <a:lnTo>
                      <a:pt x="7440" y="7399"/>
                    </a:lnTo>
                    <a:lnTo>
                      <a:pt x="8640" y="7399"/>
                    </a:lnTo>
                    <a:lnTo>
                      <a:pt x="9920" y="6166"/>
                    </a:lnTo>
                    <a:lnTo>
                      <a:pt x="9920" y="5780"/>
                    </a:lnTo>
                    <a:lnTo>
                      <a:pt x="9920" y="5202"/>
                    </a:lnTo>
                    <a:lnTo>
                      <a:pt x="12080" y="5202"/>
                    </a:lnTo>
                    <a:lnTo>
                      <a:pt x="12080" y="6166"/>
                    </a:lnTo>
                    <a:lnTo>
                      <a:pt x="14080" y="7206"/>
                    </a:lnTo>
                    <a:lnTo>
                      <a:pt x="16160" y="7206"/>
                    </a:lnTo>
                    <a:lnTo>
                      <a:pt x="18240" y="6166"/>
                    </a:lnTo>
                    <a:lnTo>
                      <a:pt x="19920" y="6166"/>
                    </a:lnTo>
                    <a:lnTo>
                      <a:pt x="19920" y="7206"/>
                    </a:lnTo>
                    <a:lnTo>
                      <a:pt x="18240" y="7977"/>
                    </a:lnTo>
                    <a:lnTo>
                      <a:pt x="12080" y="13796"/>
                    </a:lnTo>
                    <a:lnTo>
                      <a:pt x="7840" y="15761"/>
                    </a:lnTo>
                    <a:lnTo>
                      <a:pt x="5360" y="17148"/>
                    </a:lnTo>
                    <a:lnTo>
                      <a:pt x="3280" y="18382"/>
                    </a:lnTo>
                    <a:lnTo>
                      <a:pt x="800" y="19961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5" name="Freeform 20">
                <a:extLst>
                  <a:ext uri="{FF2B5EF4-FFF2-40B4-BE49-F238E27FC236}">
                    <a16:creationId xmlns:a16="http://schemas.microsoft.com/office/drawing/2014/main" id="{AE76F598-3B10-4D36-00DD-A5F83D883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4178" y="4692121"/>
                <a:ext cx="256698" cy="224989"/>
              </a:xfrm>
              <a:custGeom>
                <a:avLst/>
                <a:gdLst>
                  <a:gd name="T0" fmla="*/ 0 w 20000"/>
                  <a:gd name="T1" fmla="*/ 16086 h 20000"/>
                  <a:gd name="T2" fmla="*/ 282 w 20000"/>
                  <a:gd name="T3" fmla="*/ 0 h 20000"/>
                  <a:gd name="T4" fmla="*/ 2207 w 20000"/>
                  <a:gd name="T5" fmla="*/ 858 h 20000"/>
                  <a:gd name="T6" fmla="*/ 5117 w 20000"/>
                  <a:gd name="T7" fmla="*/ 1662 h 20000"/>
                  <a:gd name="T8" fmla="*/ 6620 w 20000"/>
                  <a:gd name="T9" fmla="*/ 2520 h 20000"/>
                  <a:gd name="T10" fmla="*/ 7089 w 20000"/>
                  <a:gd name="T11" fmla="*/ 2520 h 20000"/>
                  <a:gd name="T12" fmla="*/ 8545 w 20000"/>
                  <a:gd name="T13" fmla="*/ 3861 h 20000"/>
                  <a:gd name="T14" fmla="*/ 9249 w 20000"/>
                  <a:gd name="T15" fmla="*/ 3861 h 20000"/>
                  <a:gd name="T16" fmla="*/ 10282 w 20000"/>
                  <a:gd name="T17" fmla="*/ 4718 h 20000"/>
                  <a:gd name="T18" fmla="*/ 10282 w 20000"/>
                  <a:gd name="T19" fmla="*/ 6649 h 20000"/>
                  <a:gd name="T20" fmla="*/ 13662 w 20000"/>
                  <a:gd name="T21" fmla="*/ 7989 h 20000"/>
                  <a:gd name="T22" fmla="*/ 14413 w 20000"/>
                  <a:gd name="T23" fmla="*/ 9651 h 20000"/>
                  <a:gd name="T24" fmla="*/ 12394 w 20000"/>
                  <a:gd name="T25" fmla="*/ 10295 h 20000"/>
                  <a:gd name="T26" fmla="*/ 13146 w 20000"/>
                  <a:gd name="T27" fmla="*/ 11903 h 20000"/>
                  <a:gd name="T28" fmla="*/ 14883 w 20000"/>
                  <a:gd name="T29" fmla="*/ 13298 h 20000"/>
                  <a:gd name="T30" fmla="*/ 15352 w 20000"/>
                  <a:gd name="T31" fmla="*/ 13834 h 20000"/>
                  <a:gd name="T32" fmla="*/ 15587 w 20000"/>
                  <a:gd name="T33" fmla="*/ 14692 h 20000"/>
                  <a:gd name="T34" fmla="*/ 15587 w 20000"/>
                  <a:gd name="T35" fmla="*/ 16086 h 20000"/>
                  <a:gd name="T36" fmla="*/ 17277 w 20000"/>
                  <a:gd name="T37" fmla="*/ 16086 h 20000"/>
                  <a:gd name="T38" fmla="*/ 17559 w 20000"/>
                  <a:gd name="T39" fmla="*/ 16354 h 20000"/>
                  <a:gd name="T40" fmla="*/ 17277 w 20000"/>
                  <a:gd name="T41" fmla="*/ 16890 h 20000"/>
                  <a:gd name="T42" fmla="*/ 18732 w 20000"/>
                  <a:gd name="T43" fmla="*/ 17426 h 20000"/>
                  <a:gd name="T44" fmla="*/ 18263 w 20000"/>
                  <a:gd name="T45" fmla="*/ 18284 h 20000"/>
                  <a:gd name="T46" fmla="*/ 19202 w 20000"/>
                  <a:gd name="T47" fmla="*/ 18820 h 20000"/>
                  <a:gd name="T48" fmla="*/ 19953 w 20000"/>
                  <a:gd name="T49" fmla="*/ 19088 h 20000"/>
                  <a:gd name="T50" fmla="*/ 19202 w 20000"/>
                  <a:gd name="T51" fmla="*/ 19625 h 20000"/>
                  <a:gd name="T52" fmla="*/ 19953 w 20000"/>
                  <a:gd name="T53" fmla="*/ 19625 h 20000"/>
                  <a:gd name="T54" fmla="*/ 19953 w 20000"/>
                  <a:gd name="T55" fmla="*/ 19946 h 20000"/>
                  <a:gd name="T56" fmla="*/ 18732 w 20000"/>
                  <a:gd name="T57" fmla="*/ 19946 h 20000"/>
                  <a:gd name="T58" fmla="*/ 18732 w 20000"/>
                  <a:gd name="T59" fmla="*/ 19625 h 20000"/>
                  <a:gd name="T60" fmla="*/ 15352 w 20000"/>
                  <a:gd name="T61" fmla="*/ 18820 h 20000"/>
                  <a:gd name="T62" fmla="*/ 14413 w 20000"/>
                  <a:gd name="T63" fmla="*/ 18820 h 20000"/>
                  <a:gd name="T64" fmla="*/ 12394 w 20000"/>
                  <a:gd name="T65" fmla="*/ 16890 h 20000"/>
                  <a:gd name="T66" fmla="*/ 12207 w 20000"/>
                  <a:gd name="T67" fmla="*/ 16086 h 20000"/>
                  <a:gd name="T68" fmla="*/ 11690 w 20000"/>
                  <a:gd name="T69" fmla="*/ 16086 h 20000"/>
                  <a:gd name="T70" fmla="*/ 11221 w 20000"/>
                  <a:gd name="T71" fmla="*/ 15228 h 20000"/>
                  <a:gd name="T72" fmla="*/ 10282 w 20000"/>
                  <a:gd name="T73" fmla="*/ 13029 h 20000"/>
                  <a:gd name="T74" fmla="*/ 9718 w 20000"/>
                  <a:gd name="T75" fmla="*/ 13029 h 20000"/>
                  <a:gd name="T76" fmla="*/ 9249 w 20000"/>
                  <a:gd name="T77" fmla="*/ 13029 h 20000"/>
                  <a:gd name="T78" fmla="*/ 8075 w 20000"/>
                  <a:gd name="T79" fmla="*/ 13029 h 20000"/>
                  <a:gd name="T80" fmla="*/ 7793 w 20000"/>
                  <a:gd name="T81" fmla="*/ 11903 h 20000"/>
                  <a:gd name="T82" fmla="*/ 7324 w 20000"/>
                  <a:gd name="T83" fmla="*/ 11903 h 20000"/>
                  <a:gd name="T84" fmla="*/ 7089 w 20000"/>
                  <a:gd name="T85" fmla="*/ 12493 h 20000"/>
                  <a:gd name="T86" fmla="*/ 6620 w 20000"/>
                  <a:gd name="T87" fmla="*/ 12493 h 20000"/>
                  <a:gd name="T88" fmla="*/ 5869 w 20000"/>
                  <a:gd name="T89" fmla="*/ 11903 h 20000"/>
                  <a:gd name="T90" fmla="*/ 6103 w 20000"/>
                  <a:gd name="T91" fmla="*/ 13298 h 20000"/>
                  <a:gd name="T92" fmla="*/ 5399 w 20000"/>
                  <a:gd name="T93" fmla="*/ 13298 h 20000"/>
                  <a:gd name="T94" fmla="*/ 5399 w 20000"/>
                  <a:gd name="T95" fmla="*/ 13834 h 20000"/>
                  <a:gd name="T96" fmla="*/ 3474 w 20000"/>
                  <a:gd name="T97" fmla="*/ 13834 h 20000"/>
                  <a:gd name="T98" fmla="*/ 4131 w 20000"/>
                  <a:gd name="T99" fmla="*/ 14155 h 20000"/>
                  <a:gd name="T100" fmla="*/ 5117 w 20000"/>
                  <a:gd name="T101" fmla="*/ 15496 h 20000"/>
                  <a:gd name="T102" fmla="*/ 3474 w 20000"/>
                  <a:gd name="T103" fmla="*/ 16354 h 20000"/>
                  <a:gd name="T104" fmla="*/ 0 w 20000"/>
                  <a:gd name="T105" fmla="*/ 1608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000" h="20000">
                    <a:moveTo>
                      <a:pt x="0" y="16086"/>
                    </a:moveTo>
                    <a:lnTo>
                      <a:pt x="282" y="0"/>
                    </a:lnTo>
                    <a:lnTo>
                      <a:pt x="2207" y="858"/>
                    </a:lnTo>
                    <a:lnTo>
                      <a:pt x="5117" y="1662"/>
                    </a:lnTo>
                    <a:lnTo>
                      <a:pt x="6620" y="2520"/>
                    </a:lnTo>
                    <a:lnTo>
                      <a:pt x="7089" y="2520"/>
                    </a:lnTo>
                    <a:lnTo>
                      <a:pt x="8545" y="3861"/>
                    </a:lnTo>
                    <a:lnTo>
                      <a:pt x="9249" y="3861"/>
                    </a:lnTo>
                    <a:lnTo>
                      <a:pt x="10282" y="4718"/>
                    </a:lnTo>
                    <a:lnTo>
                      <a:pt x="10282" y="6649"/>
                    </a:lnTo>
                    <a:lnTo>
                      <a:pt x="13662" y="7989"/>
                    </a:lnTo>
                    <a:lnTo>
                      <a:pt x="14413" y="9651"/>
                    </a:lnTo>
                    <a:lnTo>
                      <a:pt x="12394" y="10295"/>
                    </a:lnTo>
                    <a:lnTo>
                      <a:pt x="13146" y="11903"/>
                    </a:lnTo>
                    <a:lnTo>
                      <a:pt x="14883" y="13298"/>
                    </a:lnTo>
                    <a:lnTo>
                      <a:pt x="15352" y="13834"/>
                    </a:lnTo>
                    <a:lnTo>
                      <a:pt x="15587" y="14692"/>
                    </a:lnTo>
                    <a:lnTo>
                      <a:pt x="15587" y="16086"/>
                    </a:lnTo>
                    <a:lnTo>
                      <a:pt x="17277" y="16086"/>
                    </a:lnTo>
                    <a:lnTo>
                      <a:pt x="17559" y="16354"/>
                    </a:lnTo>
                    <a:lnTo>
                      <a:pt x="17277" y="16890"/>
                    </a:lnTo>
                    <a:lnTo>
                      <a:pt x="18732" y="17426"/>
                    </a:lnTo>
                    <a:lnTo>
                      <a:pt x="18263" y="18284"/>
                    </a:lnTo>
                    <a:lnTo>
                      <a:pt x="19202" y="18820"/>
                    </a:lnTo>
                    <a:lnTo>
                      <a:pt x="19953" y="19088"/>
                    </a:lnTo>
                    <a:lnTo>
                      <a:pt x="19202" y="19625"/>
                    </a:lnTo>
                    <a:lnTo>
                      <a:pt x="19953" y="19625"/>
                    </a:lnTo>
                    <a:lnTo>
                      <a:pt x="19953" y="19946"/>
                    </a:lnTo>
                    <a:lnTo>
                      <a:pt x="18732" y="19946"/>
                    </a:lnTo>
                    <a:lnTo>
                      <a:pt x="18732" y="19625"/>
                    </a:lnTo>
                    <a:lnTo>
                      <a:pt x="15352" y="18820"/>
                    </a:lnTo>
                    <a:lnTo>
                      <a:pt x="14413" y="18820"/>
                    </a:lnTo>
                    <a:lnTo>
                      <a:pt x="12394" y="16890"/>
                    </a:lnTo>
                    <a:lnTo>
                      <a:pt x="12207" y="16086"/>
                    </a:lnTo>
                    <a:lnTo>
                      <a:pt x="11690" y="16086"/>
                    </a:lnTo>
                    <a:lnTo>
                      <a:pt x="11221" y="15228"/>
                    </a:lnTo>
                    <a:lnTo>
                      <a:pt x="10282" y="13029"/>
                    </a:lnTo>
                    <a:lnTo>
                      <a:pt x="9718" y="13029"/>
                    </a:lnTo>
                    <a:lnTo>
                      <a:pt x="9249" y="13029"/>
                    </a:lnTo>
                    <a:lnTo>
                      <a:pt x="8075" y="13029"/>
                    </a:lnTo>
                    <a:lnTo>
                      <a:pt x="7793" y="11903"/>
                    </a:lnTo>
                    <a:lnTo>
                      <a:pt x="7324" y="11903"/>
                    </a:lnTo>
                    <a:lnTo>
                      <a:pt x="7089" y="12493"/>
                    </a:lnTo>
                    <a:lnTo>
                      <a:pt x="6620" y="12493"/>
                    </a:lnTo>
                    <a:lnTo>
                      <a:pt x="5869" y="11903"/>
                    </a:lnTo>
                    <a:lnTo>
                      <a:pt x="6103" y="13298"/>
                    </a:lnTo>
                    <a:lnTo>
                      <a:pt x="5399" y="13298"/>
                    </a:lnTo>
                    <a:lnTo>
                      <a:pt x="5399" y="13834"/>
                    </a:lnTo>
                    <a:lnTo>
                      <a:pt x="3474" y="13834"/>
                    </a:lnTo>
                    <a:lnTo>
                      <a:pt x="4131" y="14155"/>
                    </a:lnTo>
                    <a:lnTo>
                      <a:pt x="5117" y="15496"/>
                    </a:lnTo>
                    <a:lnTo>
                      <a:pt x="3474" y="16354"/>
                    </a:lnTo>
                    <a:lnTo>
                      <a:pt x="0" y="16086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6" name="Freeform 19">
                <a:extLst>
                  <a:ext uri="{FF2B5EF4-FFF2-40B4-BE49-F238E27FC236}">
                    <a16:creationId xmlns:a16="http://schemas.microsoft.com/office/drawing/2014/main" id="{238B48E1-DE84-6A43-9B4C-5A0EEDC0A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9497" y="4732892"/>
                <a:ext cx="113250" cy="60400"/>
              </a:xfrm>
              <a:custGeom>
                <a:avLst/>
                <a:gdLst>
                  <a:gd name="T0" fmla="*/ 9840 w 20000"/>
                  <a:gd name="T1" fmla="*/ 19798 h 20000"/>
                  <a:gd name="T2" fmla="*/ 6096 w 20000"/>
                  <a:gd name="T3" fmla="*/ 19798 h 20000"/>
                  <a:gd name="T4" fmla="*/ 5455 w 20000"/>
                  <a:gd name="T5" fmla="*/ 17778 h 20000"/>
                  <a:gd name="T6" fmla="*/ 3850 w 20000"/>
                  <a:gd name="T7" fmla="*/ 17778 h 20000"/>
                  <a:gd name="T8" fmla="*/ 1711 w 20000"/>
                  <a:gd name="T9" fmla="*/ 16566 h 20000"/>
                  <a:gd name="T10" fmla="*/ 0 w 20000"/>
                  <a:gd name="T11" fmla="*/ 14545 h 20000"/>
                  <a:gd name="T12" fmla="*/ 0 w 20000"/>
                  <a:gd name="T13" fmla="*/ 11515 h 20000"/>
                  <a:gd name="T14" fmla="*/ 1070 w 20000"/>
                  <a:gd name="T15" fmla="*/ 12525 h 20000"/>
                  <a:gd name="T16" fmla="*/ 2781 w 20000"/>
                  <a:gd name="T17" fmla="*/ 11515 h 20000"/>
                  <a:gd name="T18" fmla="*/ 4385 w 20000"/>
                  <a:gd name="T19" fmla="*/ 12525 h 20000"/>
                  <a:gd name="T20" fmla="*/ 7166 w 20000"/>
                  <a:gd name="T21" fmla="*/ 11515 h 20000"/>
                  <a:gd name="T22" fmla="*/ 8235 w 20000"/>
                  <a:gd name="T23" fmla="*/ 8283 h 20000"/>
                  <a:gd name="T24" fmla="*/ 8770 w 20000"/>
                  <a:gd name="T25" fmla="*/ 12525 h 20000"/>
                  <a:gd name="T26" fmla="*/ 9840 w 20000"/>
                  <a:gd name="T27" fmla="*/ 11515 h 20000"/>
                  <a:gd name="T28" fmla="*/ 11123 w 20000"/>
                  <a:gd name="T29" fmla="*/ 12525 h 20000"/>
                  <a:gd name="T30" fmla="*/ 12727 w 20000"/>
                  <a:gd name="T31" fmla="*/ 11515 h 20000"/>
                  <a:gd name="T32" fmla="*/ 13262 w 20000"/>
                  <a:gd name="T33" fmla="*/ 8283 h 20000"/>
                  <a:gd name="T34" fmla="*/ 15508 w 20000"/>
                  <a:gd name="T35" fmla="*/ 8283 h 20000"/>
                  <a:gd name="T36" fmla="*/ 16043 w 20000"/>
                  <a:gd name="T37" fmla="*/ 6263 h 20000"/>
                  <a:gd name="T38" fmla="*/ 15508 w 20000"/>
                  <a:gd name="T39" fmla="*/ 1212 h 20000"/>
                  <a:gd name="T40" fmla="*/ 18824 w 20000"/>
                  <a:gd name="T41" fmla="*/ 0 h 20000"/>
                  <a:gd name="T42" fmla="*/ 19893 w 20000"/>
                  <a:gd name="T43" fmla="*/ 1212 h 20000"/>
                  <a:gd name="T44" fmla="*/ 19893 w 20000"/>
                  <a:gd name="T45" fmla="*/ 6263 h 20000"/>
                  <a:gd name="T46" fmla="*/ 18182 w 20000"/>
                  <a:gd name="T47" fmla="*/ 8283 h 20000"/>
                  <a:gd name="T48" fmla="*/ 18182 w 20000"/>
                  <a:gd name="T49" fmla="*/ 11515 h 20000"/>
                  <a:gd name="T50" fmla="*/ 16043 w 20000"/>
                  <a:gd name="T51" fmla="*/ 12525 h 20000"/>
                  <a:gd name="T52" fmla="*/ 15508 w 20000"/>
                  <a:gd name="T53" fmla="*/ 12525 h 20000"/>
                  <a:gd name="T54" fmla="*/ 14439 w 20000"/>
                  <a:gd name="T55" fmla="*/ 14545 h 20000"/>
                  <a:gd name="T56" fmla="*/ 9840 w 20000"/>
                  <a:gd name="T57" fmla="*/ 1979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0000" h="20000">
                    <a:moveTo>
                      <a:pt x="9840" y="19798"/>
                    </a:moveTo>
                    <a:lnTo>
                      <a:pt x="6096" y="19798"/>
                    </a:lnTo>
                    <a:lnTo>
                      <a:pt x="5455" y="17778"/>
                    </a:lnTo>
                    <a:lnTo>
                      <a:pt x="3850" y="17778"/>
                    </a:lnTo>
                    <a:lnTo>
                      <a:pt x="1711" y="16566"/>
                    </a:lnTo>
                    <a:lnTo>
                      <a:pt x="0" y="14545"/>
                    </a:lnTo>
                    <a:lnTo>
                      <a:pt x="0" y="11515"/>
                    </a:lnTo>
                    <a:lnTo>
                      <a:pt x="1070" y="12525"/>
                    </a:lnTo>
                    <a:lnTo>
                      <a:pt x="2781" y="11515"/>
                    </a:lnTo>
                    <a:lnTo>
                      <a:pt x="4385" y="12525"/>
                    </a:lnTo>
                    <a:lnTo>
                      <a:pt x="7166" y="11515"/>
                    </a:lnTo>
                    <a:lnTo>
                      <a:pt x="8235" y="8283"/>
                    </a:lnTo>
                    <a:lnTo>
                      <a:pt x="8770" y="12525"/>
                    </a:lnTo>
                    <a:lnTo>
                      <a:pt x="9840" y="11515"/>
                    </a:lnTo>
                    <a:lnTo>
                      <a:pt x="11123" y="12525"/>
                    </a:lnTo>
                    <a:lnTo>
                      <a:pt x="12727" y="11515"/>
                    </a:lnTo>
                    <a:lnTo>
                      <a:pt x="13262" y="8283"/>
                    </a:lnTo>
                    <a:lnTo>
                      <a:pt x="15508" y="8283"/>
                    </a:lnTo>
                    <a:lnTo>
                      <a:pt x="16043" y="6263"/>
                    </a:lnTo>
                    <a:lnTo>
                      <a:pt x="15508" y="1212"/>
                    </a:lnTo>
                    <a:lnTo>
                      <a:pt x="18824" y="0"/>
                    </a:lnTo>
                    <a:lnTo>
                      <a:pt x="19893" y="1212"/>
                    </a:lnTo>
                    <a:lnTo>
                      <a:pt x="19893" y="6263"/>
                    </a:lnTo>
                    <a:lnTo>
                      <a:pt x="18182" y="8283"/>
                    </a:lnTo>
                    <a:lnTo>
                      <a:pt x="18182" y="11515"/>
                    </a:lnTo>
                    <a:lnTo>
                      <a:pt x="16043" y="12525"/>
                    </a:lnTo>
                    <a:lnTo>
                      <a:pt x="15508" y="12525"/>
                    </a:lnTo>
                    <a:lnTo>
                      <a:pt x="14439" y="14545"/>
                    </a:lnTo>
                    <a:lnTo>
                      <a:pt x="9840" y="19798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7" name="Freeform 18">
                <a:extLst>
                  <a:ext uri="{FF2B5EF4-FFF2-40B4-BE49-F238E27FC236}">
                    <a16:creationId xmlns:a16="http://schemas.microsoft.com/office/drawing/2014/main" id="{F999F87B-46C2-77E5-3009-066FBB979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5936" y="4686082"/>
                <a:ext cx="63420" cy="66439"/>
              </a:xfrm>
              <a:custGeom>
                <a:avLst/>
                <a:gdLst>
                  <a:gd name="T0" fmla="*/ 17905 w 20000"/>
                  <a:gd name="T1" fmla="*/ 19818 h 20000"/>
                  <a:gd name="T2" fmla="*/ 17905 w 20000"/>
                  <a:gd name="T3" fmla="*/ 16909 h 20000"/>
                  <a:gd name="T4" fmla="*/ 16000 w 20000"/>
                  <a:gd name="T5" fmla="*/ 12364 h 20000"/>
                  <a:gd name="T6" fmla="*/ 12000 w 20000"/>
                  <a:gd name="T7" fmla="*/ 7636 h 20000"/>
                  <a:gd name="T8" fmla="*/ 3048 w 20000"/>
                  <a:gd name="T9" fmla="*/ 2909 h 20000"/>
                  <a:gd name="T10" fmla="*/ 0 w 20000"/>
                  <a:gd name="T11" fmla="*/ 2000 h 20000"/>
                  <a:gd name="T12" fmla="*/ 0 w 20000"/>
                  <a:gd name="T13" fmla="*/ 0 h 20000"/>
                  <a:gd name="T14" fmla="*/ 12952 w 20000"/>
                  <a:gd name="T15" fmla="*/ 5636 h 20000"/>
                  <a:gd name="T16" fmla="*/ 17905 w 20000"/>
                  <a:gd name="T17" fmla="*/ 10545 h 20000"/>
                  <a:gd name="T18" fmla="*/ 17905 w 20000"/>
                  <a:gd name="T19" fmla="*/ 12364 h 20000"/>
                  <a:gd name="T20" fmla="*/ 19810 w 20000"/>
                  <a:gd name="T21" fmla="*/ 16909 h 20000"/>
                  <a:gd name="T22" fmla="*/ 17905 w 20000"/>
                  <a:gd name="T23" fmla="*/ 1981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000" h="20000">
                    <a:moveTo>
                      <a:pt x="17905" y="19818"/>
                    </a:moveTo>
                    <a:lnTo>
                      <a:pt x="17905" y="16909"/>
                    </a:lnTo>
                    <a:lnTo>
                      <a:pt x="16000" y="12364"/>
                    </a:lnTo>
                    <a:lnTo>
                      <a:pt x="12000" y="7636"/>
                    </a:lnTo>
                    <a:lnTo>
                      <a:pt x="3048" y="2909"/>
                    </a:lnTo>
                    <a:lnTo>
                      <a:pt x="0" y="2000"/>
                    </a:lnTo>
                    <a:lnTo>
                      <a:pt x="0" y="0"/>
                    </a:lnTo>
                    <a:lnTo>
                      <a:pt x="12952" y="5636"/>
                    </a:lnTo>
                    <a:lnTo>
                      <a:pt x="17905" y="10545"/>
                    </a:lnTo>
                    <a:lnTo>
                      <a:pt x="17905" y="12364"/>
                    </a:lnTo>
                    <a:lnTo>
                      <a:pt x="19810" y="16909"/>
                    </a:lnTo>
                    <a:lnTo>
                      <a:pt x="17905" y="19818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8" name="Freeform 17">
                <a:extLst>
                  <a:ext uri="{FF2B5EF4-FFF2-40B4-BE49-F238E27FC236}">
                    <a16:creationId xmlns:a16="http://schemas.microsoft.com/office/drawing/2014/main" id="{E018FFA5-B667-506F-0451-AD36D8D58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8615" y="4757052"/>
                <a:ext cx="34730" cy="51340"/>
              </a:xfrm>
              <a:custGeom>
                <a:avLst/>
                <a:gdLst>
                  <a:gd name="T0" fmla="*/ 19655 w 20000"/>
                  <a:gd name="T1" fmla="*/ 19765 h 20000"/>
                  <a:gd name="T2" fmla="*/ 10690 w 20000"/>
                  <a:gd name="T3" fmla="*/ 19765 h 20000"/>
                  <a:gd name="T4" fmla="*/ 6897 w 20000"/>
                  <a:gd name="T5" fmla="*/ 13412 h 20000"/>
                  <a:gd name="T6" fmla="*/ 1379 w 20000"/>
                  <a:gd name="T7" fmla="*/ 11059 h 20000"/>
                  <a:gd name="T8" fmla="*/ 1379 w 20000"/>
                  <a:gd name="T9" fmla="*/ 4941 h 20000"/>
                  <a:gd name="T10" fmla="*/ 0 w 20000"/>
                  <a:gd name="T11" fmla="*/ 3765 h 20000"/>
                  <a:gd name="T12" fmla="*/ 0 w 20000"/>
                  <a:gd name="T13" fmla="*/ 0 h 20000"/>
                  <a:gd name="T14" fmla="*/ 1379 w 20000"/>
                  <a:gd name="T15" fmla="*/ 3765 h 20000"/>
                  <a:gd name="T16" fmla="*/ 5517 w 20000"/>
                  <a:gd name="T17" fmla="*/ 4941 h 20000"/>
                  <a:gd name="T18" fmla="*/ 10690 w 20000"/>
                  <a:gd name="T19" fmla="*/ 7294 h 20000"/>
                  <a:gd name="T20" fmla="*/ 14138 w 20000"/>
                  <a:gd name="T21" fmla="*/ 11059 h 20000"/>
                  <a:gd name="T22" fmla="*/ 15862 w 20000"/>
                  <a:gd name="T23" fmla="*/ 13412 h 20000"/>
                  <a:gd name="T24" fmla="*/ 19655 w 20000"/>
                  <a:gd name="T25" fmla="*/ 17176 h 20000"/>
                  <a:gd name="T26" fmla="*/ 19655 w 20000"/>
                  <a:gd name="T27" fmla="*/ 1976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00" h="20000">
                    <a:moveTo>
                      <a:pt x="19655" y="19765"/>
                    </a:moveTo>
                    <a:lnTo>
                      <a:pt x="10690" y="19765"/>
                    </a:lnTo>
                    <a:lnTo>
                      <a:pt x="6897" y="13412"/>
                    </a:lnTo>
                    <a:lnTo>
                      <a:pt x="1379" y="11059"/>
                    </a:lnTo>
                    <a:lnTo>
                      <a:pt x="1379" y="4941"/>
                    </a:lnTo>
                    <a:lnTo>
                      <a:pt x="0" y="3765"/>
                    </a:lnTo>
                    <a:lnTo>
                      <a:pt x="0" y="0"/>
                    </a:lnTo>
                    <a:lnTo>
                      <a:pt x="1379" y="3765"/>
                    </a:lnTo>
                    <a:lnTo>
                      <a:pt x="5517" y="4941"/>
                    </a:lnTo>
                    <a:lnTo>
                      <a:pt x="10690" y="7294"/>
                    </a:lnTo>
                    <a:lnTo>
                      <a:pt x="14138" y="11059"/>
                    </a:lnTo>
                    <a:lnTo>
                      <a:pt x="15862" y="13412"/>
                    </a:lnTo>
                    <a:lnTo>
                      <a:pt x="19655" y="17176"/>
                    </a:lnTo>
                    <a:lnTo>
                      <a:pt x="19655" y="19765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9" name="Freeform 16">
                <a:extLst>
                  <a:ext uri="{FF2B5EF4-FFF2-40B4-BE49-F238E27FC236}">
                    <a16:creationId xmlns:a16="http://schemas.microsoft.com/office/drawing/2014/main" id="{B8712BC3-9366-E8C9-D743-A01EAE400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8674" y="4852181"/>
                <a:ext cx="22650" cy="46810"/>
              </a:xfrm>
              <a:custGeom>
                <a:avLst/>
                <a:gdLst>
                  <a:gd name="T0" fmla="*/ 19459 w 20000"/>
                  <a:gd name="T1" fmla="*/ 19744 h 20000"/>
                  <a:gd name="T2" fmla="*/ 14054 w 20000"/>
                  <a:gd name="T3" fmla="*/ 13077 h 20000"/>
                  <a:gd name="T4" fmla="*/ 0 w 20000"/>
                  <a:gd name="T5" fmla="*/ 9231 h 20000"/>
                  <a:gd name="T6" fmla="*/ 0 w 20000"/>
                  <a:gd name="T7" fmla="*/ 0 h 20000"/>
                  <a:gd name="T8" fmla="*/ 5405 w 20000"/>
                  <a:gd name="T9" fmla="*/ 0 h 20000"/>
                  <a:gd name="T10" fmla="*/ 8649 w 20000"/>
                  <a:gd name="T11" fmla="*/ 5128 h 20000"/>
                  <a:gd name="T12" fmla="*/ 14054 w 20000"/>
                  <a:gd name="T13" fmla="*/ 6667 h 20000"/>
                  <a:gd name="T14" fmla="*/ 19459 w 20000"/>
                  <a:gd name="T15" fmla="*/ 13077 h 20000"/>
                  <a:gd name="T16" fmla="*/ 19459 w 20000"/>
                  <a:gd name="T17" fmla="*/ 1974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00" h="20000">
                    <a:moveTo>
                      <a:pt x="19459" y="19744"/>
                    </a:moveTo>
                    <a:lnTo>
                      <a:pt x="14054" y="13077"/>
                    </a:lnTo>
                    <a:lnTo>
                      <a:pt x="0" y="9231"/>
                    </a:lnTo>
                    <a:lnTo>
                      <a:pt x="0" y="0"/>
                    </a:lnTo>
                    <a:lnTo>
                      <a:pt x="5405" y="0"/>
                    </a:lnTo>
                    <a:lnTo>
                      <a:pt x="8649" y="5128"/>
                    </a:lnTo>
                    <a:lnTo>
                      <a:pt x="14054" y="6667"/>
                    </a:lnTo>
                    <a:lnTo>
                      <a:pt x="19459" y="13077"/>
                    </a:lnTo>
                    <a:lnTo>
                      <a:pt x="19459" y="19744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0" name="Freeform 15">
                <a:extLst>
                  <a:ext uri="{FF2B5EF4-FFF2-40B4-BE49-F238E27FC236}">
                    <a16:creationId xmlns:a16="http://schemas.microsoft.com/office/drawing/2014/main" id="{895A3DB5-238A-1E8E-6F46-D8707ABA45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91294" y="4832551"/>
                <a:ext cx="39260" cy="25669"/>
              </a:xfrm>
              <a:custGeom>
                <a:avLst/>
                <a:gdLst>
                  <a:gd name="T0" fmla="*/ 19688 w 20000"/>
                  <a:gd name="T1" fmla="*/ 19524 h 20000"/>
                  <a:gd name="T2" fmla="*/ 14688 w 20000"/>
                  <a:gd name="T3" fmla="*/ 14762 h 20000"/>
                  <a:gd name="T4" fmla="*/ 6563 w 20000"/>
                  <a:gd name="T5" fmla="*/ 7143 h 20000"/>
                  <a:gd name="T6" fmla="*/ 0 w 20000"/>
                  <a:gd name="T7" fmla="*/ 0 h 20000"/>
                  <a:gd name="T8" fmla="*/ 3125 w 20000"/>
                  <a:gd name="T9" fmla="*/ 0 h 20000"/>
                  <a:gd name="T10" fmla="*/ 8125 w 20000"/>
                  <a:gd name="T11" fmla="*/ 4762 h 20000"/>
                  <a:gd name="T12" fmla="*/ 14688 w 20000"/>
                  <a:gd name="T13" fmla="*/ 4762 h 20000"/>
                  <a:gd name="T14" fmla="*/ 19688 w 20000"/>
                  <a:gd name="T15" fmla="*/ 1952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000" h="20000">
                    <a:moveTo>
                      <a:pt x="19688" y="19524"/>
                    </a:moveTo>
                    <a:lnTo>
                      <a:pt x="14688" y="14762"/>
                    </a:lnTo>
                    <a:lnTo>
                      <a:pt x="6563" y="7143"/>
                    </a:lnTo>
                    <a:lnTo>
                      <a:pt x="0" y="0"/>
                    </a:lnTo>
                    <a:lnTo>
                      <a:pt x="3125" y="0"/>
                    </a:lnTo>
                    <a:lnTo>
                      <a:pt x="8125" y="4762"/>
                    </a:lnTo>
                    <a:lnTo>
                      <a:pt x="14688" y="4762"/>
                    </a:lnTo>
                    <a:lnTo>
                      <a:pt x="19688" y="19524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1" name="Freeform 14">
                <a:extLst>
                  <a:ext uri="{FF2B5EF4-FFF2-40B4-BE49-F238E27FC236}">
                    <a16:creationId xmlns:a16="http://schemas.microsoft.com/office/drawing/2014/main" id="{9B501A5C-CD80-148E-6B71-BDC399E12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9985" y="4882380"/>
                <a:ext cx="28689" cy="10570"/>
              </a:xfrm>
              <a:custGeom>
                <a:avLst/>
                <a:gdLst>
                  <a:gd name="T0" fmla="*/ 19583 w 20000"/>
                  <a:gd name="T1" fmla="*/ 18824 h 20000"/>
                  <a:gd name="T2" fmla="*/ 12917 w 20000"/>
                  <a:gd name="T3" fmla="*/ 18824 h 20000"/>
                  <a:gd name="T4" fmla="*/ 1667 w 20000"/>
                  <a:gd name="T5" fmla="*/ 18824 h 20000"/>
                  <a:gd name="T6" fmla="*/ 0 w 20000"/>
                  <a:gd name="T7" fmla="*/ 0 h 20000"/>
                  <a:gd name="T8" fmla="*/ 17083 w 20000"/>
                  <a:gd name="T9" fmla="*/ 0 h 20000"/>
                  <a:gd name="T10" fmla="*/ 19583 w 20000"/>
                  <a:gd name="T11" fmla="*/ 1882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00" h="20000">
                    <a:moveTo>
                      <a:pt x="19583" y="18824"/>
                    </a:moveTo>
                    <a:lnTo>
                      <a:pt x="12917" y="18824"/>
                    </a:lnTo>
                    <a:lnTo>
                      <a:pt x="1667" y="18824"/>
                    </a:lnTo>
                    <a:lnTo>
                      <a:pt x="0" y="0"/>
                    </a:lnTo>
                    <a:lnTo>
                      <a:pt x="17083" y="0"/>
                    </a:lnTo>
                    <a:lnTo>
                      <a:pt x="19583" y="18824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2" name="Freeform 13">
                <a:extLst>
                  <a:ext uri="{FF2B5EF4-FFF2-40B4-BE49-F238E27FC236}">
                    <a16:creationId xmlns:a16="http://schemas.microsoft.com/office/drawing/2014/main" id="{14819E03-E8FA-5A44-2E8F-2053CD25D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8445" y="4800841"/>
                <a:ext cx="25669" cy="22650"/>
              </a:xfrm>
              <a:custGeom>
                <a:avLst/>
                <a:gdLst>
                  <a:gd name="T0" fmla="*/ 11905 w 20000"/>
                  <a:gd name="T1" fmla="*/ 19474 h 20000"/>
                  <a:gd name="T2" fmla="*/ 2857 w 20000"/>
                  <a:gd name="T3" fmla="*/ 8421 h 20000"/>
                  <a:gd name="T4" fmla="*/ 0 w 20000"/>
                  <a:gd name="T5" fmla="*/ 0 h 20000"/>
                  <a:gd name="T6" fmla="*/ 7143 w 20000"/>
                  <a:gd name="T7" fmla="*/ 5789 h 20000"/>
                  <a:gd name="T8" fmla="*/ 11905 w 20000"/>
                  <a:gd name="T9" fmla="*/ 8421 h 20000"/>
                  <a:gd name="T10" fmla="*/ 19524 w 20000"/>
                  <a:gd name="T11" fmla="*/ 19474 h 20000"/>
                  <a:gd name="T12" fmla="*/ 11905 w 20000"/>
                  <a:gd name="T13" fmla="*/ 1947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00" h="20000">
                    <a:moveTo>
                      <a:pt x="11905" y="19474"/>
                    </a:moveTo>
                    <a:lnTo>
                      <a:pt x="2857" y="8421"/>
                    </a:lnTo>
                    <a:lnTo>
                      <a:pt x="0" y="0"/>
                    </a:lnTo>
                    <a:lnTo>
                      <a:pt x="7143" y="5789"/>
                    </a:lnTo>
                    <a:lnTo>
                      <a:pt x="11905" y="8421"/>
                    </a:lnTo>
                    <a:lnTo>
                      <a:pt x="19524" y="19474"/>
                    </a:lnTo>
                    <a:lnTo>
                      <a:pt x="11905" y="19474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3" name="Freeform 10">
                <a:extLst>
                  <a:ext uri="{FF2B5EF4-FFF2-40B4-BE49-F238E27FC236}">
                    <a16:creationId xmlns:a16="http://schemas.microsoft.com/office/drawing/2014/main" id="{8AA8A6C4-200D-9D3B-868F-2C1777BEE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2599" y="5942392"/>
                <a:ext cx="98150" cy="122310"/>
              </a:xfrm>
              <a:custGeom>
                <a:avLst/>
                <a:gdLst>
                  <a:gd name="T0" fmla="*/ 5185 w 20000"/>
                  <a:gd name="T1" fmla="*/ 19901 h 20000"/>
                  <a:gd name="T2" fmla="*/ 3333 w 20000"/>
                  <a:gd name="T3" fmla="*/ 19310 h 20000"/>
                  <a:gd name="T4" fmla="*/ 1975 w 20000"/>
                  <a:gd name="T5" fmla="*/ 18325 h 20000"/>
                  <a:gd name="T6" fmla="*/ 3333 w 20000"/>
                  <a:gd name="T7" fmla="*/ 18325 h 20000"/>
                  <a:gd name="T8" fmla="*/ 3333 w 20000"/>
                  <a:gd name="T9" fmla="*/ 17241 h 20000"/>
                  <a:gd name="T10" fmla="*/ 1358 w 20000"/>
                  <a:gd name="T11" fmla="*/ 16847 h 20000"/>
                  <a:gd name="T12" fmla="*/ 0 w 20000"/>
                  <a:gd name="T13" fmla="*/ 14286 h 20000"/>
                  <a:gd name="T14" fmla="*/ 1358 w 20000"/>
                  <a:gd name="T15" fmla="*/ 10640 h 20000"/>
                  <a:gd name="T16" fmla="*/ 1975 w 20000"/>
                  <a:gd name="T17" fmla="*/ 11626 h 20000"/>
                  <a:gd name="T18" fmla="*/ 1975 w 20000"/>
                  <a:gd name="T19" fmla="*/ 10640 h 20000"/>
                  <a:gd name="T20" fmla="*/ 1358 w 20000"/>
                  <a:gd name="T21" fmla="*/ 1970 h 20000"/>
                  <a:gd name="T22" fmla="*/ 1975 w 20000"/>
                  <a:gd name="T23" fmla="*/ 0 h 20000"/>
                  <a:gd name="T24" fmla="*/ 3333 w 20000"/>
                  <a:gd name="T25" fmla="*/ 0 h 20000"/>
                  <a:gd name="T26" fmla="*/ 4568 w 20000"/>
                  <a:gd name="T27" fmla="*/ 985 h 20000"/>
                  <a:gd name="T28" fmla="*/ 7160 w 20000"/>
                  <a:gd name="T29" fmla="*/ 2562 h 20000"/>
                  <a:gd name="T30" fmla="*/ 12222 w 20000"/>
                  <a:gd name="T31" fmla="*/ 3547 h 20000"/>
                  <a:gd name="T32" fmla="*/ 15432 w 20000"/>
                  <a:gd name="T33" fmla="*/ 2562 h 20000"/>
                  <a:gd name="T34" fmla="*/ 16667 w 20000"/>
                  <a:gd name="T35" fmla="*/ 2562 h 20000"/>
                  <a:gd name="T36" fmla="*/ 19877 w 20000"/>
                  <a:gd name="T37" fmla="*/ 1970 h 20000"/>
                  <a:gd name="T38" fmla="*/ 19877 w 20000"/>
                  <a:gd name="T39" fmla="*/ 2562 h 20000"/>
                  <a:gd name="T40" fmla="*/ 17901 w 20000"/>
                  <a:gd name="T41" fmla="*/ 11626 h 20000"/>
                  <a:gd name="T42" fmla="*/ 16667 w 20000"/>
                  <a:gd name="T43" fmla="*/ 11626 h 20000"/>
                  <a:gd name="T44" fmla="*/ 16667 w 20000"/>
                  <a:gd name="T45" fmla="*/ 10640 h 20000"/>
                  <a:gd name="T46" fmla="*/ 15432 w 20000"/>
                  <a:gd name="T47" fmla="*/ 11626 h 20000"/>
                  <a:gd name="T48" fmla="*/ 15432 w 20000"/>
                  <a:gd name="T49" fmla="*/ 13202 h 20000"/>
                  <a:gd name="T50" fmla="*/ 14815 w 20000"/>
                  <a:gd name="T51" fmla="*/ 14680 h 20000"/>
                  <a:gd name="T52" fmla="*/ 13457 w 20000"/>
                  <a:gd name="T53" fmla="*/ 17241 h 20000"/>
                  <a:gd name="T54" fmla="*/ 11605 w 20000"/>
                  <a:gd name="T55" fmla="*/ 18325 h 20000"/>
                  <a:gd name="T56" fmla="*/ 11605 w 20000"/>
                  <a:gd name="T57" fmla="*/ 16847 h 20000"/>
                  <a:gd name="T58" fmla="*/ 12222 w 20000"/>
                  <a:gd name="T59" fmla="*/ 16847 h 20000"/>
                  <a:gd name="T60" fmla="*/ 12222 w 20000"/>
                  <a:gd name="T61" fmla="*/ 14680 h 20000"/>
                  <a:gd name="T62" fmla="*/ 11605 w 20000"/>
                  <a:gd name="T63" fmla="*/ 14680 h 20000"/>
                  <a:gd name="T64" fmla="*/ 9630 w 20000"/>
                  <a:gd name="T65" fmla="*/ 17241 h 20000"/>
                  <a:gd name="T66" fmla="*/ 8395 w 20000"/>
                  <a:gd name="T67" fmla="*/ 17241 h 20000"/>
                  <a:gd name="T68" fmla="*/ 7160 w 20000"/>
                  <a:gd name="T69" fmla="*/ 19901 h 20000"/>
                  <a:gd name="T70" fmla="*/ 5185 w 20000"/>
                  <a:gd name="T71" fmla="*/ 1990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000" h="20000">
                    <a:moveTo>
                      <a:pt x="5185" y="19901"/>
                    </a:moveTo>
                    <a:lnTo>
                      <a:pt x="3333" y="19310"/>
                    </a:lnTo>
                    <a:lnTo>
                      <a:pt x="1975" y="18325"/>
                    </a:lnTo>
                    <a:lnTo>
                      <a:pt x="3333" y="18325"/>
                    </a:lnTo>
                    <a:lnTo>
                      <a:pt x="3333" y="17241"/>
                    </a:lnTo>
                    <a:lnTo>
                      <a:pt x="1358" y="16847"/>
                    </a:lnTo>
                    <a:lnTo>
                      <a:pt x="0" y="14286"/>
                    </a:lnTo>
                    <a:lnTo>
                      <a:pt x="1358" y="10640"/>
                    </a:lnTo>
                    <a:lnTo>
                      <a:pt x="1975" y="11626"/>
                    </a:lnTo>
                    <a:lnTo>
                      <a:pt x="1975" y="10640"/>
                    </a:lnTo>
                    <a:lnTo>
                      <a:pt x="1358" y="1970"/>
                    </a:lnTo>
                    <a:lnTo>
                      <a:pt x="1975" y="0"/>
                    </a:lnTo>
                    <a:lnTo>
                      <a:pt x="3333" y="0"/>
                    </a:lnTo>
                    <a:lnTo>
                      <a:pt x="4568" y="985"/>
                    </a:lnTo>
                    <a:lnTo>
                      <a:pt x="7160" y="2562"/>
                    </a:lnTo>
                    <a:lnTo>
                      <a:pt x="12222" y="3547"/>
                    </a:lnTo>
                    <a:lnTo>
                      <a:pt x="15432" y="2562"/>
                    </a:lnTo>
                    <a:lnTo>
                      <a:pt x="16667" y="2562"/>
                    </a:lnTo>
                    <a:lnTo>
                      <a:pt x="19877" y="1970"/>
                    </a:lnTo>
                    <a:lnTo>
                      <a:pt x="19877" y="2562"/>
                    </a:lnTo>
                    <a:lnTo>
                      <a:pt x="17901" y="11626"/>
                    </a:lnTo>
                    <a:lnTo>
                      <a:pt x="16667" y="11626"/>
                    </a:lnTo>
                    <a:lnTo>
                      <a:pt x="16667" y="10640"/>
                    </a:lnTo>
                    <a:lnTo>
                      <a:pt x="15432" y="11626"/>
                    </a:lnTo>
                    <a:lnTo>
                      <a:pt x="15432" y="13202"/>
                    </a:lnTo>
                    <a:lnTo>
                      <a:pt x="14815" y="14680"/>
                    </a:lnTo>
                    <a:lnTo>
                      <a:pt x="13457" y="17241"/>
                    </a:lnTo>
                    <a:lnTo>
                      <a:pt x="11605" y="18325"/>
                    </a:lnTo>
                    <a:lnTo>
                      <a:pt x="11605" y="16847"/>
                    </a:lnTo>
                    <a:lnTo>
                      <a:pt x="12222" y="16847"/>
                    </a:lnTo>
                    <a:lnTo>
                      <a:pt x="12222" y="14680"/>
                    </a:lnTo>
                    <a:lnTo>
                      <a:pt x="11605" y="14680"/>
                    </a:lnTo>
                    <a:lnTo>
                      <a:pt x="9630" y="17241"/>
                    </a:lnTo>
                    <a:lnTo>
                      <a:pt x="8395" y="17241"/>
                    </a:lnTo>
                    <a:lnTo>
                      <a:pt x="7160" y="19901"/>
                    </a:lnTo>
                    <a:lnTo>
                      <a:pt x="5185" y="19901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4" name="Freeform 8">
                <a:extLst>
                  <a:ext uri="{FF2B5EF4-FFF2-40B4-BE49-F238E27FC236}">
                    <a16:creationId xmlns:a16="http://schemas.microsoft.com/office/drawing/2014/main" id="{09F77420-3BA4-4CB1-A1CE-B1CDEAC34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4544" y="5217598"/>
                <a:ext cx="48320" cy="81539"/>
              </a:xfrm>
              <a:custGeom>
                <a:avLst/>
                <a:gdLst>
                  <a:gd name="T0" fmla="*/ 19747 w 20000"/>
                  <a:gd name="T1" fmla="*/ 19852 h 20000"/>
                  <a:gd name="T2" fmla="*/ 14430 w 20000"/>
                  <a:gd name="T3" fmla="*/ 18370 h 20000"/>
                  <a:gd name="T4" fmla="*/ 14430 w 20000"/>
                  <a:gd name="T5" fmla="*/ 16000 h 20000"/>
                  <a:gd name="T6" fmla="*/ 7848 w 20000"/>
                  <a:gd name="T7" fmla="*/ 13037 h 20000"/>
                  <a:gd name="T8" fmla="*/ 2785 w 20000"/>
                  <a:gd name="T9" fmla="*/ 6074 h 20000"/>
                  <a:gd name="T10" fmla="*/ 0 w 20000"/>
                  <a:gd name="T11" fmla="*/ 0 h 20000"/>
                  <a:gd name="T12" fmla="*/ 2785 w 20000"/>
                  <a:gd name="T13" fmla="*/ 593 h 20000"/>
                  <a:gd name="T14" fmla="*/ 7848 w 20000"/>
                  <a:gd name="T15" fmla="*/ 6074 h 20000"/>
                  <a:gd name="T16" fmla="*/ 10380 w 20000"/>
                  <a:gd name="T17" fmla="*/ 6815 h 20000"/>
                  <a:gd name="T18" fmla="*/ 10380 w 20000"/>
                  <a:gd name="T19" fmla="*/ 9926 h 20000"/>
                  <a:gd name="T20" fmla="*/ 14430 w 20000"/>
                  <a:gd name="T21" fmla="*/ 12296 h 20000"/>
                  <a:gd name="T22" fmla="*/ 19747 w 20000"/>
                  <a:gd name="T23" fmla="*/ 16889 h 20000"/>
                  <a:gd name="T24" fmla="*/ 19747 w 20000"/>
                  <a:gd name="T25" fmla="*/ 1985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000" h="20000">
                    <a:moveTo>
                      <a:pt x="19747" y="19852"/>
                    </a:moveTo>
                    <a:lnTo>
                      <a:pt x="14430" y="18370"/>
                    </a:lnTo>
                    <a:lnTo>
                      <a:pt x="14430" y="16000"/>
                    </a:lnTo>
                    <a:lnTo>
                      <a:pt x="7848" y="13037"/>
                    </a:lnTo>
                    <a:lnTo>
                      <a:pt x="2785" y="6074"/>
                    </a:lnTo>
                    <a:lnTo>
                      <a:pt x="0" y="0"/>
                    </a:lnTo>
                    <a:lnTo>
                      <a:pt x="2785" y="593"/>
                    </a:lnTo>
                    <a:lnTo>
                      <a:pt x="7848" y="6074"/>
                    </a:lnTo>
                    <a:lnTo>
                      <a:pt x="10380" y="6815"/>
                    </a:lnTo>
                    <a:lnTo>
                      <a:pt x="10380" y="9926"/>
                    </a:lnTo>
                    <a:lnTo>
                      <a:pt x="14430" y="12296"/>
                    </a:lnTo>
                    <a:lnTo>
                      <a:pt x="19747" y="16889"/>
                    </a:lnTo>
                    <a:lnTo>
                      <a:pt x="19747" y="19852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083" name="Groupe 292">
              <a:extLst>
                <a:ext uri="{FF2B5EF4-FFF2-40B4-BE49-F238E27FC236}">
                  <a16:creationId xmlns:a16="http://schemas.microsoft.com/office/drawing/2014/main" id="{EB37C26F-1708-6638-584B-EEA487E81CF0}"/>
                </a:ext>
              </a:extLst>
            </p:cNvPr>
            <p:cNvGrpSpPr/>
            <p:nvPr/>
          </p:nvGrpSpPr>
          <p:grpSpPr>
            <a:xfrm>
              <a:off x="4008635" y="8325898"/>
              <a:ext cx="662640" cy="551483"/>
              <a:chOff x="6677799" y="3792169"/>
              <a:chExt cx="1345399" cy="1112862"/>
            </a:xfrm>
            <a:solidFill>
              <a:srgbClr val="F8B525"/>
            </a:solidFill>
            <a:effectLst/>
          </p:grpSpPr>
          <p:sp>
            <p:nvSpPr>
              <p:cNvPr id="1190" name="Freeform 217">
                <a:extLst>
                  <a:ext uri="{FF2B5EF4-FFF2-40B4-BE49-F238E27FC236}">
                    <a16:creationId xmlns:a16="http://schemas.microsoft.com/office/drawing/2014/main" id="{9690FAEE-2892-7849-B267-47E1EC7BE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7799" y="3792169"/>
                <a:ext cx="244618" cy="540576"/>
              </a:xfrm>
              <a:custGeom>
                <a:avLst/>
                <a:gdLst>
                  <a:gd name="T0" fmla="*/ 1823 w 20000"/>
                  <a:gd name="T1" fmla="*/ 7031 h 20000"/>
                  <a:gd name="T2" fmla="*/ 2069 w 20000"/>
                  <a:gd name="T3" fmla="*/ 6004 h 20000"/>
                  <a:gd name="T4" fmla="*/ 3350 w 20000"/>
                  <a:gd name="T5" fmla="*/ 5067 h 20000"/>
                  <a:gd name="T6" fmla="*/ 4138 w 20000"/>
                  <a:gd name="T7" fmla="*/ 3683 h 20000"/>
                  <a:gd name="T8" fmla="*/ 5123 w 20000"/>
                  <a:gd name="T9" fmla="*/ 3013 h 20000"/>
                  <a:gd name="T10" fmla="*/ 6650 w 20000"/>
                  <a:gd name="T11" fmla="*/ 1496 h 20000"/>
                  <a:gd name="T12" fmla="*/ 8670 w 20000"/>
                  <a:gd name="T13" fmla="*/ 1496 h 20000"/>
                  <a:gd name="T14" fmla="*/ 8670 w 20000"/>
                  <a:gd name="T15" fmla="*/ 692 h 20000"/>
                  <a:gd name="T16" fmla="*/ 9458 w 20000"/>
                  <a:gd name="T17" fmla="*/ 357 h 20000"/>
                  <a:gd name="T18" fmla="*/ 10788 w 20000"/>
                  <a:gd name="T19" fmla="*/ 0 h 20000"/>
                  <a:gd name="T20" fmla="*/ 11773 w 20000"/>
                  <a:gd name="T21" fmla="*/ 915 h 20000"/>
                  <a:gd name="T22" fmla="*/ 13300 w 20000"/>
                  <a:gd name="T23" fmla="*/ 2768 h 20000"/>
                  <a:gd name="T24" fmla="*/ 12808 w 20000"/>
                  <a:gd name="T25" fmla="*/ 3326 h 20000"/>
                  <a:gd name="T26" fmla="*/ 11281 w 20000"/>
                  <a:gd name="T27" fmla="*/ 3683 h 20000"/>
                  <a:gd name="T28" fmla="*/ 10788 w 20000"/>
                  <a:gd name="T29" fmla="*/ 4152 h 20000"/>
                  <a:gd name="T30" fmla="*/ 11773 w 20000"/>
                  <a:gd name="T31" fmla="*/ 5067 h 20000"/>
                  <a:gd name="T32" fmla="*/ 12808 w 20000"/>
                  <a:gd name="T33" fmla="*/ 4844 h 20000"/>
                  <a:gd name="T34" fmla="*/ 13793 w 20000"/>
                  <a:gd name="T35" fmla="*/ 5067 h 20000"/>
                  <a:gd name="T36" fmla="*/ 14581 w 20000"/>
                  <a:gd name="T37" fmla="*/ 6004 h 20000"/>
                  <a:gd name="T38" fmla="*/ 15813 w 20000"/>
                  <a:gd name="T39" fmla="*/ 6563 h 20000"/>
                  <a:gd name="T40" fmla="*/ 17340 w 20000"/>
                  <a:gd name="T41" fmla="*/ 7254 h 20000"/>
                  <a:gd name="T42" fmla="*/ 17340 w 20000"/>
                  <a:gd name="T43" fmla="*/ 7612 h 20000"/>
                  <a:gd name="T44" fmla="*/ 18670 w 20000"/>
                  <a:gd name="T45" fmla="*/ 7857 h 20000"/>
                  <a:gd name="T46" fmla="*/ 19163 w 20000"/>
                  <a:gd name="T47" fmla="*/ 8080 h 20000"/>
                  <a:gd name="T48" fmla="*/ 19163 w 20000"/>
                  <a:gd name="T49" fmla="*/ 8438 h 20000"/>
                  <a:gd name="T50" fmla="*/ 17931 w 20000"/>
                  <a:gd name="T51" fmla="*/ 8772 h 20000"/>
                  <a:gd name="T52" fmla="*/ 16108 w 20000"/>
                  <a:gd name="T53" fmla="*/ 9353 h 20000"/>
                  <a:gd name="T54" fmla="*/ 15813 w 20000"/>
                  <a:gd name="T55" fmla="*/ 9442 h 20000"/>
                  <a:gd name="T56" fmla="*/ 13300 w 20000"/>
                  <a:gd name="T57" fmla="*/ 9933 h 20000"/>
                  <a:gd name="T58" fmla="*/ 12808 w 20000"/>
                  <a:gd name="T59" fmla="*/ 10848 h 20000"/>
                  <a:gd name="T60" fmla="*/ 12512 w 20000"/>
                  <a:gd name="T61" fmla="*/ 11183 h 20000"/>
                  <a:gd name="T62" fmla="*/ 13300 w 20000"/>
                  <a:gd name="T63" fmla="*/ 11540 h 20000"/>
                  <a:gd name="T64" fmla="*/ 15320 w 20000"/>
                  <a:gd name="T65" fmla="*/ 13036 h 20000"/>
                  <a:gd name="T66" fmla="*/ 15320 w 20000"/>
                  <a:gd name="T67" fmla="*/ 13862 h 20000"/>
                  <a:gd name="T68" fmla="*/ 14828 w 20000"/>
                  <a:gd name="T69" fmla="*/ 14777 h 20000"/>
                  <a:gd name="T70" fmla="*/ 17143 w 20000"/>
                  <a:gd name="T71" fmla="*/ 16272 h 20000"/>
                  <a:gd name="T72" fmla="*/ 17931 w 20000"/>
                  <a:gd name="T73" fmla="*/ 17879 h 20000"/>
                  <a:gd name="T74" fmla="*/ 16601 w 20000"/>
                  <a:gd name="T75" fmla="*/ 19397 h 20000"/>
                  <a:gd name="T76" fmla="*/ 16108 w 20000"/>
                  <a:gd name="T77" fmla="*/ 19978 h 20000"/>
                  <a:gd name="T78" fmla="*/ 16108 w 20000"/>
                  <a:gd name="T79" fmla="*/ 19063 h 20000"/>
                  <a:gd name="T80" fmla="*/ 15813 w 20000"/>
                  <a:gd name="T81" fmla="*/ 18125 h 20000"/>
                  <a:gd name="T82" fmla="*/ 16108 w 20000"/>
                  <a:gd name="T83" fmla="*/ 16964 h 20000"/>
                  <a:gd name="T84" fmla="*/ 14828 w 20000"/>
                  <a:gd name="T85" fmla="*/ 16272 h 20000"/>
                  <a:gd name="T86" fmla="*/ 14089 w 20000"/>
                  <a:gd name="T87" fmla="*/ 15357 h 20000"/>
                  <a:gd name="T88" fmla="*/ 13300 w 20000"/>
                  <a:gd name="T89" fmla="*/ 13638 h 20000"/>
                  <a:gd name="T90" fmla="*/ 12512 w 20000"/>
                  <a:gd name="T91" fmla="*/ 13036 h 20000"/>
                  <a:gd name="T92" fmla="*/ 11773 w 20000"/>
                  <a:gd name="T93" fmla="*/ 12366 h 20000"/>
                  <a:gd name="T94" fmla="*/ 11281 w 20000"/>
                  <a:gd name="T95" fmla="*/ 13036 h 20000"/>
                  <a:gd name="T96" fmla="*/ 8670 w 20000"/>
                  <a:gd name="T97" fmla="*/ 13862 h 20000"/>
                  <a:gd name="T98" fmla="*/ 7438 w 20000"/>
                  <a:gd name="T99" fmla="*/ 13862 h 20000"/>
                  <a:gd name="T100" fmla="*/ 7438 w 20000"/>
                  <a:gd name="T101" fmla="*/ 13862 h 20000"/>
                  <a:gd name="T102" fmla="*/ 6650 w 20000"/>
                  <a:gd name="T103" fmla="*/ 13638 h 20000"/>
                  <a:gd name="T104" fmla="*/ 5862 w 20000"/>
                  <a:gd name="T105" fmla="*/ 12679 h 20000"/>
                  <a:gd name="T106" fmla="*/ 5862 w 20000"/>
                  <a:gd name="T107" fmla="*/ 11183 h 20000"/>
                  <a:gd name="T108" fmla="*/ 4631 w 20000"/>
                  <a:gd name="T109" fmla="*/ 10625 h 20000"/>
                  <a:gd name="T110" fmla="*/ 4138 w 20000"/>
                  <a:gd name="T111" fmla="*/ 10268 h 20000"/>
                  <a:gd name="T112" fmla="*/ 3350 w 20000"/>
                  <a:gd name="T113" fmla="*/ 9710 h 20000"/>
                  <a:gd name="T114" fmla="*/ 2562 w 20000"/>
                  <a:gd name="T115" fmla="*/ 9129 h 20000"/>
                  <a:gd name="T116" fmla="*/ 1330 w 20000"/>
                  <a:gd name="T117" fmla="*/ 8996 h 20000"/>
                  <a:gd name="T118" fmla="*/ 542 w 20000"/>
                  <a:gd name="T119" fmla="*/ 8080 h 20000"/>
                  <a:gd name="T120" fmla="*/ 1034 w 20000"/>
                  <a:gd name="T121" fmla="*/ 703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0000" h="20000">
                    <a:moveTo>
                      <a:pt x="1034" y="7031"/>
                    </a:moveTo>
                    <a:lnTo>
                      <a:pt x="1823" y="7031"/>
                    </a:lnTo>
                    <a:lnTo>
                      <a:pt x="1330" y="6116"/>
                    </a:lnTo>
                    <a:lnTo>
                      <a:pt x="2069" y="6004"/>
                    </a:lnTo>
                    <a:lnTo>
                      <a:pt x="2069" y="5067"/>
                    </a:lnTo>
                    <a:lnTo>
                      <a:pt x="3350" y="5067"/>
                    </a:lnTo>
                    <a:lnTo>
                      <a:pt x="4138" y="4286"/>
                    </a:lnTo>
                    <a:lnTo>
                      <a:pt x="4138" y="3683"/>
                    </a:lnTo>
                    <a:lnTo>
                      <a:pt x="4138" y="3326"/>
                    </a:lnTo>
                    <a:lnTo>
                      <a:pt x="5123" y="3013"/>
                    </a:lnTo>
                    <a:lnTo>
                      <a:pt x="5123" y="2188"/>
                    </a:lnTo>
                    <a:lnTo>
                      <a:pt x="6650" y="1496"/>
                    </a:lnTo>
                    <a:lnTo>
                      <a:pt x="8473" y="1272"/>
                    </a:lnTo>
                    <a:lnTo>
                      <a:pt x="8670" y="1496"/>
                    </a:lnTo>
                    <a:lnTo>
                      <a:pt x="9212" y="1272"/>
                    </a:lnTo>
                    <a:lnTo>
                      <a:pt x="8670" y="692"/>
                    </a:lnTo>
                    <a:lnTo>
                      <a:pt x="9212" y="357"/>
                    </a:lnTo>
                    <a:lnTo>
                      <a:pt x="9458" y="357"/>
                    </a:lnTo>
                    <a:lnTo>
                      <a:pt x="9458" y="0"/>
                    </a:lnTo>
                    <a:lnTo>
                      <a:pt x="10788" y="0"/>
                    </a:lnTo>
                    <a:lnTo>
                      <a:pt x="11773" y="580"/>
                    </a:lnTo>
                    <a:lnTo>
                      <a:pt x="11773" y="915"/>
                    </a:lnTo>
                    <a:lnTo>
                      <a:pt x="12512" y="915"/>
                    </a:lnTo>
                    <a:lnTo>
                      <a:pt x="13300" y="2768"/>
                    </a:lnTo>
                    <a:lnTo>
                      <a:pt x="12808" y="3237"/>
                    </a:lnTo>
                    <a:lnTo>
                      <a:pt x="12808" y="3326"/>
                    </a:lnTo>
                    <a:lnTo>
                      <a:pt x="12512" y="3326"/>
                    </a:lnTo>
                    <a:lnTo>
                      <a:pt x="11281" y="3683"/>
                    </a:lnTo>
                    <a:lnTo>
                      <a:pt x="11773" y="4152"/>
                    </a:lnTo>
                    <a:lnTo>
                      <a:pt x="10788" y="4152"/>
                    </a:lnTo>
                    <a:lnTo>
                      <a:pt x="11281" y="4621"/>
                    </a:lnTo>
                    <a:lnTo>
                      <a:pt x="11773" y="5067"/>
                    </a:lnTo>
                    <a:lnTo>
                      <a:pt x="12512" y="4844"/>
                    </a:lnTo>
                    <a:lnTo>
                      <a:pt x="12808" y="4844"/>
                    </a:lnTo>
                    <a:lnTo>
                      <a:pt x="14089" y="4844"/>
                    </a:lnTo>
                    <a:lnTo>
                      <a:pt x="13793" y="5067"/>
                    </a:lnTo>
                    <a:lnTo>
                      <a:pt x="14089" y="5201"/>
                    </a:lnTo>
                    <a:lnTo>
                      <a:pt x="14581" y="6004"/>
                    </a:lnTo>
                    <a:lnTo>
                      <a:pt x="15813" y="6004"/>
                    </a:lnTo>
                    <a:lnTo>
                      <a:pt x="15813" y="6563"/>
                    </a:lnTo>
                    <a:lnTo>
                      <a:pt x="15320" y="7031"/>
                    </a:lnTo>
                    <a:lnTo>
                      <a:pt x="17340" y="7254"/>
                    </a:lnTo>
                    <a:lnTo>
                      <a:pt x="17340" y="7522"/>
                    </a:lnTo>
                    <a:lnTo>
                      <a:pt x="17340" y="7612"/>
                    </a:lnTo>
                    <a:lnTo>
                      <a:pt x="17931" y="7612"/>
                    </a:lnTo>
                    <a:lnTo>
                      <a:pt x="18670" y="7857"/>
                    </a:lnTo>
                    <a:lnTo>
                      <a:pt x="19951" y="7857"/>
                    </a:lnTo>
                    <a:lnTo>
                      <a:pt x="19163" y="8080"/>
                    </a:lnTo>
                    <a:lnTo>
                      <a:pt x="18670" y="8192"/>
                    </a:lnTo>
                    <a:lnTo>
                      <a:pt x="19163" y="8438"/>
                    </a:lnTo>
                    <a:lnTo>
                      <a:pt x="18128" y="8527"/>
                    </a:lnTo>
                    <a:lnTo>
                      <a:pt x="17931" y="8772"/>
                    </a:lnTo>
                    <a:lnTo>
                      <a:pt x="16601" y="8996"/>
                    </a:lnTo>
                    <a:lnTo>
                      <a:pt x="16108" y="9353"/>
                    </a:lnTo>
                    <a:lnTo>
                      <a:pt x="15320" y="9129"/>
                    </a:lnTo>
                    <a:lnTo>
                      <a:pt x="15813" y="9442"/>
                    </a:lnTo>
                    <a:lnTo>
                      <a:pt x="13793" y="9710"/>
                    </a:lnTo>
                    <a:lnTo>
                      <a:pt x="13300" y="9933"/>
                    </a:lnTo>
                    <a:lnTo>
                      <a:pt x="12808" y="10268"/>
                    </a:lnTo>
                    <a:lnTo>
                      <a:pt x="12808" y="10848"/>
                    </a:lnTo>
                    <a:lnTo>
                      <a:pt x="12512" y="10960"/>
                    </a:lnTo>
                    <a:lnTo>
                      <a:pt x="12512" y="11183"/>
                    </a:lnTo>
                    <a:lnTo>
                      <a:pt x="12808" y="11183"/>
                    </a:lnTo>
                    <a:lnTo>
                      <a:pt x="13300" y="11540"/>
                    </a:lnTo>
                    <a:lnTo>
                      <a:pt x="14828" y="12679"/>
                    </a:lnTo>
                    <a:lnTo>
                      <a:pt x="15320" y="13036"/>
                    </a:lnTo>
                    <a:lnTo>
                      <a:pt x="15813" y="13638"/>
                    </a:lnTo>
                    <a:lnTo>
                      <a:pt x="15320" y="13862"/>
                    </a:lnTo>
                    <a:lnTo>
                      <a:pt x="15320" y="14308"/>
                    </a:lnTo>
                    <a:lnTo>
                      <a:pt x="14828" y="14777"/>
                    </a:lnTo>
                    <a:lnTo>
                      <a:pt x="14828" y="15134"/>
                    </a:lnTo>
                    <a:lnTo>
                      <a:pt x="17143" y="16272"/>
                    </a:lnTo>
                    <a:lnTo>
                      <a:pt x="17143" y="16741"/>
                    </a:lnTo>
                    <a:lnTo>
                      <a:pt x="17931" y="17879"/>
                    </a:lnTo>
                    <a:lnTo>
                      <a:pt x="17340" y="18482"/>
                    </a:lnTo>
                    <a:lnTo>
                      <a:pt x="16601" y="19397"/>
                    </a:lnTo>
                    <a:lnTo>
                      <a:pt x="16601" y="19754"/>
                    </a:lnTo>
                    <a:lnTo>
                      <a:pt x="16108" y="19978"/>
                    </a:lnTo>
                    <a:lnTo>
                      <a:pt x="15813" y="19397"/>
                    </a:lnTo>
                    <a:lnTo>
                      <a:pt x="16108" y="19063"/>
                    </a:lnTo>
                    <a:lnTo>
                      <a:pt x="16108" y="18125"/>
                    </a:lnTo>
                    <a:lnTo>
                      <a:pt x="15813" y="18125"/>
                    </a:lnTo>
                    <a:lnTo>
                      <a:pt x="16108" y="17879"/>
                    </a:lnTo>
                    <a:lnTo>
                      <a:pt x="16108" y="16964"/>
                    </a:lnTo>
                    <a:lnTo>
                      <a:pt x="14828" y="15826"/>
                    </a:lnTo>
                    <a:lnTo>
                      <a:pt x="14828" y="16272"/>
                    </a:lnTo>
                    <a:lnTo>
                      <a:pt x="14581" y="16272"/>
                    </a:lnTo>
                    <a:lnTo>
                      <a:pt x="14089" y="15357"/>
                    </a:lnTo>
                    <a:lnTo>
                      <a:pt x="13793" y="14308"/>
                    </a:lnTo>
                    <a:lnTo>
                      <a:pt x="13300" y="13638"/>
                    </a:lnTo>
                    <a:lnTo>
                      <a:pt x="13300" y="13036"/>
                    </a:lnTo>
                    <a:lnTo>
                      <a:pt x="12512" y="13036"/>
                    </a:lnTo>
                    <a:lnTo>
                      <a:pt x="12020" y="12679"/>
                    </a:lnTo>
                    <a:lnTo>
                      <a:pt x="11773" y="12366"/>
                    </a:lnTo>
                    <a:lnTo>
                      <a:pt x="11281" y="12455"/>
                    </a:lnTo>
                    <a:lnTo>
                      <a:pt x="11281" y="13036"/>
                    </a:lnTo>
                    <a:lnTo>
                      <a:pt x="10493" y="13393"/>
                    </a:lnTo>
                    <a:lnTo>
                      <a:pt x="8670" y="13862"/>
                    </a:lnTo>
                    <a:lnTo>
                      <a:pt x="8473" y="13973"/>
                    </a:lnTo>
                    <a:lnTo>
                      <a:pt x="7438" y="13862"/>
                    </a:lnTo>
                    <a:lnTo>
                      <a:pt x="7931" y="13638"/>
                    </a:lnTo>
                    <a:lnTo>
                      <a:pt x="7438" y="13862"/>
                    </a:lnTo>
                    <a:lnTo>
                      <a:pt x="6650" y="13862"/>
                    </a:lnTo>
                    <a:lnTo>
                      <a:pt x="6650" y="13638"/>
                    </a:lnTo>
                    <a:lnTo>
                      <a:pt x="5862" y="13862"/>
                    </a:lnTo>
                    <a:lnTo>
                      <a:pt x="5862" y="12679"/>
                    </a:lnTo>
                    <a:lnTo>
                      <a:pt x="6453" y="11763"/>
                    </a:lnTo>
                    <a:lnTo>
                      <a:pt x="5862" y="11183"/>
                    </a:lnTo>
                    <a:lnTo>
                      <a:pt x="4631" y="10491"/>
                    </a:lnTo>
                    <a:lnTo>
                      <a:pt x="4631" y="10625"/>
                    </a:lnTo>
                    <a:lnTo>
                      <a:pt x="3350" y="10045"/>
                    </a:lnTo>
                    <a:lnTo>
                      <a:pt x="4138" y="10268"/>
                    </a:lnTo>
                    <a:lnTo>
                      <a:pt x="4631" y="10045"/>
                    </a:lnTo>
                    <a:lnTo>
                      <a:pt x="3350" y="9710"/>
                    </a:lnTo>
                    <a:lnTo>
                      <a:pt x="3054" y="9353"/>
                    </a:lnTo>
                    <a:lnTo>
                      <a:pt x="2562" y="9129"/>
                    </a:lnTo>
                    <a:lnTo>
                      <a:pt x="1823" y="8996"/>
                    </a:lnTo>
                    <a:lnTo>
                      <a:pt x="1330" y="8996"/>
                    </a:lnTo>
                    <a:lnTo>
                      <a:pt x="0" y="8192"/>
                    </a:lnTo>
                    <a:lnTo>
                      <a:pt x="542" y="8080"/>
                    </a:lnTo>
                    <a:lnTo>
                      <a:pt x="1330" y="8192"/>
                    </a:lnTo>
                    <a:lnTo>
                      <a:pt x="1034" y="7031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1" name="Freeform 216">
                <a:extLst>
                  <a:ext uri="{FF2B5EF4-FFF2-40B4-BE49-F238E27FC236}">
                    <a16:creationId xmlns:a16="http://schemas.microsoft.com/office/drawing/2014/main" id="{966EEFB5-1FE3-469B-62C1-47CEE8C8BA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5954" y="4473174"/>
                <a:ext cx="25669" cy="31709"/>
              </a:xfrm>
              <a:custGeom>
                <a:avLst/>
                <a:gdLst>
                  <a:gd name="T0" fmla="*/ 0 w 20000"/>
                  <a:gd name="T1" fmla="*/ 5769 h 20000"/>
                  <a:gd name="T2" fmla="*/ 11905 w 20000"/>
                  <a:gd name="T3" fmla="*/ 0 h 20000"/>
                  <a:gd name="T4" fmla="*/ 11905 w 20000"/>
                  <a:gd name="T5" fmla="*/ 5769 h 20000"/>
                  <a:gd name="T6" fmla="*/ 19524 w 20000"/>
                  <a:gd name="T7" fmla="*/ 13462 h 20000"/>
                  <a:gd name="T8" fmla="*/ 11905 w 20000"/>
                  <a:gd name="T9" fmla="*/ 13462 h 20000"/>
                  <a:gd name="T10" fmla="*/ 2857 w 20000"/>
                  <a:gd name="T11" fmla="*/ 19615 h 20000"/>
                  <a:gd name="T12" fmla="*/ 0 w 20000"/>
                  <a:gd name="T13" fmla="*/ 576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00" h="20000">
                    <a:moveTo>
                      <a:pt x="0" y="5769"/>
                    </a:moveTo>
                    <a:lnTo>
                      <a:pt x="11905" y="0"/>
                    </a:lnTo>
                    <a:lnTo>
                      <a:pt x="11905" y="5769"/>
                    </a:lnTo>
                    <a:lnTo>
                      <a:pt x="19524" y="13462"/>
                    </a:lnTo>
                    <a:lnTo>
                      <a:pt x="11905" y="13462"/>
                    </a:lnTo>
                    <a:lnTo>
                      <a:pt x="2857" y="19615"/>
                    </a:lnTo>
                    <a:lnTo>
                      <a:pt x="0" y="5769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2" name="Freeform 212">
                <a:extLst>
                  <a:ext uri="{FF2B5EF4-FFF2-40B4-BE49-F238E27FC236}">
                    <a16:creationId xmlns:a16="http://schemas.microsoft.com/office/drawing/2014/main" id="{F75C96C6-3337-8D80-003B-D9A8D5557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1047" y="4458074"/>
                <a:ext cx="294448" cy="318607"/>
              </a:xfrm>
              <a:custGeom>
                <a:avLst/>
                <a:gdLst>
                  <a:gd name="T0" fmla="*/ 16140 w 20000"/>
                  <a:gd name="T1" fmla="*/ 18409 h 20000"/>
                  <a:gd name="T2" fmla="*/ 14661 w 20000"/>
                  <a:gd name="T3" fmla="*/ 17424 h 20000"/>
                  <a:gd name="T4" fmla="*/ 12936 w 20000"/>
                  <a:gd name="T5" fmla="*/ 15871 h 20000"/>
                  <a:gd name="T6" fmla="*/ 10637 w 20000"/>
                  <a:gd name="T7" fmla="*/ 13295 h 20000"/>
                  <a:gd name="T8" fmla="*/ 9569 w 20000"/>
                  <a:gd name="T9" fmla="*/ 11742 h 20000"/>
                  <a:gd name="T10" fmla="*/ 8501 w 20000"/>
                  <a:gd name="T11" fmla="*/ 10152 h 20000"/>
                  <a:gd name="T12" fmla="*/ 7433 w 20000"/>
                  <a:gd name="T13" fmla="*/ 9205 h 20000"/>
                  <a:gd name="T14" fmla="*/ 6776 w 20000"/>
                  <a:gd name="T15" fmla="*/ 6629 h 20000"/>
                  <a:gd name="T16" fmla="*/ 4435 w 20000"/>
                  <a:gd name="T17" fmla="*/ 4886 h 20000"/>
                  <a:gd name="T18" fmla="*/ 2957 w 20000"/>
                  <a:gd name="T19" fmla="*/ 3485 h 20000"/>
                  <a:gd name="T20" fmla="*/ 164 w 20000"/>
                  <a:gd name="T21" fmla="*/ 1553 h 20000"/>
                  <a:gd name="T22" fmla="*/ 0 w 20000"/>
                  <a:gd name="T23" fmla="*/ 0 h 20000"/>
                  <a:gd name="T24" fmla="*/ 2752 w 20000"/>
                  <a:gd name="T25" fmla="*/ 758 h 20000"/>
                  <a:gd name="T26" fmla="*/ 5503 w 20000"/>
                  <a:gd name="T27" fmla="*/ 1932 h 20000"/>
                  <a:gd name="T28" fmla="*/ 7885 w 20000"/>
                  <a:gd name="T29" fmla="*/ 4091 h 20000"/>
                  <a:gd name="T30" fmla="*/ 9979 w 20000"/>
                  <a:gd name="T31" fmla="*/ 6061 h 20000"/>
                  <a:gd name="T32" fmla="*/ 11047 w 20000"/>
                  <a:gd name="T33" fmla="*/ 6061 h 20000"/>
                  <a:gd name="T34" fmla="*/ 11910 w 20000"/>
                  <a:gd name="T35" fmla="*/ 7045 h 20000"/>
                  <a:gd name="T36" fmla="*/ 12936 w 20000"/>
                  <a:gd name="T37" fmla="*/ 8030 h 20000"/>
                  <a:gd name="T38" fmla="*/ 14456 w 20000"/>
                  <a:gd name="T39" fmla="*/ 8977 h 20000"/>
                  <a:gd name="T40" fmla="*/ 14456 w 20000"/>
                  <a:gd name="T41" fmla="*/ 9205 h 20000"/>
                  <a:gd name="T42" fmla="*/ 15524 w 20000"/>
                  <a:gd name="T43" fmla="*/ 9205 h 20000"/>
                  <a:gd name="T44" fmla="*/ 15113 w 20000"/>
                  <a:gd name="T45" fmla="*/ 10152 h 20000"/>
                  <a:gd name="T46" fmla="*/ 15113 w 20000"/>
                  <a:gd name="T47" fmla="*/ 10758 h 20000"/>
                  <a:gd name="T48" fmla="*/ 16797 w 20000"/>
                  <a:gd name="T49" fmla="*/ 11364 h 20000"/>
                  <a:gd name="T50" fmla="*/ 17864 w 20000"/>
                  <a:gd name="T51" fmla="*/ 13295 h 20000"/>
                  <a:gd name="T52" fmla="*/ 18070 w 20000"/>
                  <a:gd name="T53" fmla="*/ 13712 h 20000"/>
                  <a:gd name="T54" fmla="*/ 19548 w 20000"/>
                  <a:gd name="T55" fmla="*/ 14697 h 20000"/>
                  <a:gd name="T56" fmla="*/ 19138 w 20000"/>
                  <a:gd name="T57" fmla="*/ 15871 h 20000"/>
                  <a:gd name="T58" fmla="*/ 19548 w 20000"/>
                  <a:gd name="T59" fmla="*/ 17197 h 20000"/>
                  <a:gd name="T60" fmla="*/ 18070 w 20000"/>
                  <a:gd name="T61" fmla="*/ 18977 h 20000"/>
                  <a:gd name="T62" fmla="*/ 17207 w 20000"/>
                  <a:gd name="T63" fmla="*/ 1935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000" h="20000">
                    <a:moveTo>
                      <a:pt x="17207" y="19962"/>
                    </a:moveTo>
                    <a:lnTo>
                      <a:pt x="16140" y="18409"/>
                    </a:lnTo>
                    <a:lnTo>
                      <a:pt x="15524" y="18030"/>
                    </a:lnTo>
                    <a:lnTo>
                      <a:pt x="14661" y="17424"/>
                    </a:lnTo>
                    <a:lnTo>
                      <a:pt x="12936" y="16439"/>
                    </a:lnTo>
                    <a:lnTo>
                      <a:pt x="12936" y="15871"/>
                    </a:lnTo>
                    <a:lnTo>
                      <a:pt x="11663" y="14848"/>
                    </a:lnTo>
                    <a:lnTo>
                      <a:pt x="10637" y="13295"/>
                    </a:lnTo>
                    <a:lnTo>
                      <a:pt x="10637" y="13106"/>
                    </a:lnTo>
                    <a:lnTo>
                      <a:pt x="9569" y="11742"/>
                    </a:lnTo>
                    <a:lnTo>
                      <a:pt x="9569" y="11364"/>
                    </a:lnTo>
                    <a:lnTo>
                      <a:pt x="8501" y="10152"/>
                    </a:lnTo>
                    <a:lnTo>
                      <a:pt x="8296" y="9583"/>
                    </a:lnTo>
                    <a:lnTo>
                      <a:pt x="7433" y="9205"/>
                    </a:lnTo>
                    <a:lnTo>
                      <a:pt x="6571" y="7045"/>
                    </a:lnTo>
                    <a:lnTo>
                      <a:pt x="6776" y="6629"/>
                    </a:lnTo>
                    <a:lnTo>
                      <a:pt x="4682" y="5644"/>
                    </a:lnTo>
                    <a:lnTo>
                      <a:pt x="4435" y="4886"/>
                    </a:lnTo>
                    <a:lnTo>
                      <a:pt x="4025" y="4886"/>
                    </a:lnTo>
                    <a:lnTo>
                      <a:pt x="2957" y="3485"/>
                    </a:lnTo>
                    <a:lnTo>
                      <a:pt x="2752" y="3485"/>
                    </a:lnTo>
                    <a:lnTo>
                      <a:pt x="164" y="1553"/>
                    </a:lnTo>
                    <a:lnTo>
                      <a:pt x="0" y="758"/>
                    </a:lnTo>
                    <a:lnTo>
                      <a:pt x="0" y="0"/>
                    </a:lnTo>
                    <a:lnTo>
                      <a:pt x="1068" y="0"/>
                    </a:lnTo>
                    <a:lnTo>
                      <a:pt x="2752" y="758"/>
                    </a:lnTo>
                    <a:lnTo>
                      <a:pt x="4025" y="758"/>
                    </a:lnTo>
                    <a:lnTo>
                      <a:pt x="5503" y="1932"/>
                    </a:lnTo>
                    <a:lnTo>
                      <a:pt x="5503" y="2538"/>
                    </a:lnTo>
                    <a:lnTo>
                      <a:pt x="7885" y="4091"/>
                    </a:lnTo>
                    <a:lnTo>
                      <a:pt x="8912" y="4886"/>
                    </a:lnTo>
                    <a:lnTo>
                      <a:pt x="9979" y="6061"/>
                    </a:lnTo>
                    <a:lnTo>
                      <a:pt x="10637" y="5644"/>
                    </a:lnTo>
                    <a:lnTo>
                      <a:pt x="11047" y="6061"/>
                    </a:lnTo>
                    <a:lnTo>
                      <a:pt x="11253" y="7045"/>
                    </a:lnTo>
                    <a:lnTo>
                      <a:pt x="11910" y="7045"/>
                    </a:lnTo>
                    <a:lnTo>
                      <a:pt x="12320" y="7652"/>
                    </a:lnTo>
                    <a:lnTo>
                      <a:pt x="12936" y="8030"/>
                    </a:lnTo>
                    <a:lnTo>
                      <a:pt x="14004" y="8598"/>
                    </a:lnTo>
                    <a:lnTo>
                      <a:pt x="14456" y="8977"/>
                    </a:lnTo>
                    <a:lnTo>
                      <a:pt x="13593" y="9205"/>
                    </a:lnTo>
                    <a:lnTo>
                      <a:pt x="14456" y="9205"/>
                    </a:lnTo>
                    <a:lnTo>
                      <a:pt x="15113" y="8977"/>
                    </a:lnTo>
                    <a:lnTo>
                      <a:pt x="15524" y="9205"/>
                    </a:lnTo>
                    <a:lnTo>
                      <a:pt x="15688" y="9773"/>
                    </a:lnTo>
                    <a:lnTo>
                      <a:pt x="15113" y="10152"/>
                    </a:lnTo>
                    <a:lnTo>
                      <a:pt x="15688" y="10152"/>
                    </a:lnTo>
                    <a:lnTo>
                      <a:pt x="15113" y="10758"/>
                    </a:lnTo>
                    <a:lnTo>
                      <a:pt x="15688" y="11136"/>
                    </a:lnTo>
                    <a:lnTo>
                      <a:pt x="16797" y="11364"/>
                    </a:lnTo>
                    <a:lnTo>
                      <a:pt x="17207" y="12311"/>
                    </a:lnTo>
                    <a:lnTo>
                      <a:pt x="17864" y="13295"/>
                    </a:lnTo>
                    <a:lnTo>
                      <a:pt x="17454" y="13864"/>
                    </a:lnTo>
                    <a:lnTo>
                      <a:pt x="18070" y="13712"/>
                    </a:lnTo>
                    <a:lnTo>
                      <a:pt x="18891" y="13712"/>
                    </a:lnTo>
                    <a:lnTo>
                      <a:pt x="19548" y="14697"/>
                    </a:lnTo>
                    <a:lnTo>
                      <a:pt x="19959" y="14848"/>
                    </a:lnTo>
                    <a:lnTo>
                      <a:pt x="19138" y="15871"/>
                    </a:lnTo>
                    <a:lnTo>
                      <a:pt x="19548" y="16250"/>
                    </a:lnTo>
                    <a:lnTo>
                      <a:pt x="19548" y="17197"/>
                    </a:lnTo>
                    <a:lnTo>
                      <a:pt x="19138" y="19583"/>
                    </a:lnTo>
                    <a:lnTo>
                      <a:pt x="18070" y="18977"/>
                    </a:lnTo>
                    <a:lnTo>
                      <a:pt x="17864" y="19583"/>
                    </a:lnTo>
                    <a:lnTo>
                      <a:pt x="17207" y="19356"/>
                    </a:lnTo>
                    <a:lnTo>
                      <a:pt x="17207" y="19962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3" name="Freeform 211">
                <a:extLst>
                  <a:ext uri="{FF2B5EF4-FFF2-40B4-BE49-F238E27FC236}">
                    <a16:creationId xmlns:a16="http://schemas.microsoft.com/office/drawing/2014/main" id="{C4ECC634-982D-E9D4-D901-9633AA8AB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7440" y="4619642"/>
                <a:ext cx="265758" cy="253678"/>
              </a:xfrm>
              <a:custGeom>
                <a:avLst/>
                <a:gdLst>
                  <a:gd name="T0" fmla="*/ 19683 w 20000"/>
                  <a:gd name="T1" fmla="*/ 19952 h 20000"/>
                  <a:gd name="T2" fmla="*/ 16689 w 20000"/>
                  <a:gd name="T3" fmla="*/ 18000 h 20000"/>
                  <a:gd name="T4" fmla="*/ 15737 w 20000"/>
                  <a:gd name="T5" fmla="*/ 16238 h 20000"/>
                  <a:gd name="T6" fmla="*/ 15057 w 20000"/>
                  <a:gd name="T7" fmla="*/ 14048 h 20000"/>
                  <a:gd name="T8" fmla="*/ 12426 w 20000"/>
                  <a:gd name="T9" fmla="*/ 10810 h 20000"/>
                  <a:gd name="T10" fmla="*/ 8254 w 20000"/>
                  <a:gd name="T11" fmla="*/ 9143 h 20000"/>
                  <a:gd name="T12" fmla="*/ 7800 w 20000"/>
                  <a:gd name="T13" fmla="*/ 8381 h 20000"/>
                  <a:gd name="T14" fmla="*/ 7528 w 20000"/>
                  <a:gd name="T15" fmla="*/ 7905 h 20000"/>
                  <a:gd name="T16" fmla="*/ 6349 w 20000"/>
                  <a:gd name="T17" fmla="*/ 7619 h 20000"/>
                  <a:gd name="T18" fmla="*/ 5170 w 20000"/>
                  <a:gd name="T19" fmla="*/ 7143 h 20000"/>
                  <a:gd name="T20" fmla="*/ 5669 w 20000"/>
                  <a:gd name="T21" fmla="*/ 5905 h 20000"/>
                  <a:gd name="T22" fmla="*/ 4943 w 20000"/>
                  <a:gd name="T23" fmla="*/ 7143 h 20000"/>
                  <a:gd name="T24" fmla="*/ 3810 w 20000"/>
                  <a:gd name="T25" fmla="*/ 8381 h 20000"/>
                  <a:gd name="T26" fmla="*/ 3810 w 20000"/>
                  <a:gd name="T27" fmla="*/ 6619 h 20000"/>
                  <a:gd name="T28" fmla="*/ 2812 w 20000"/>
                  <a:gd name="T29" fmla="*/ 5905 h 20000"/>
                  <a:gd name="T30" fmla="*/ 2585 w 20000"/>
                  <a:gd name="T31" fmla="*/ 5667 h 20000"/>
                  <a:gd name="T32" fmla="*/ 4490 w 20000"/>
                  <a:gd name="T33" fmla="*/ 5143 h 20000"/>
                  <a:gd name="T34" fmla="*/ 5170 w 20000"/>
                  <a:gd name="T35" fmla="*/ 5143 h 20000"/>
                  <a:gd name="T36" fmla="*/ 5170 w 20000"/>
                  <a:gd name="T37" fmla="*/ 4476 h 20000"/>
                  <a:gd name="T38" fmla="*/ 2585 w 20000"/>
                  <a:gd name="T39" fmla="*/ 4667 h 20000"/>
                  <a:gd name="T40" fmla="*/ 2132 w 20000"/>
                  <a:gd name="T41" fmla="*/ 3190 h 20000"/>
                  <a:gd name="T42" fmla="*/ 0 w 20000"/>
                  <a:gd name="T43" fmla="*/ 2429 h 20000"/>
                  <a:gd name="T44" fmla="*/ 272 w 20000"/>
                  <a:gd name="T45" fmla="*/ 1238 h 20000"/>
                  <a:gd name="T46" fmla="*/ 2812 w 20000"/>
                  <a:gd name="T47" fmla="*/ 0 h 20000"/>
                  <a:gd name="T48" fmla="*/ 5669 w 20000"/>
                  <a:gd name="T49" fmla="*/ 1238 h 20000"/>
                  <a:gd name="T50" fmla="*/ 6349 w 20000"/>
                  <a:gd name="T51" fmla="*/ 2714 h 20000"/>
                  <a:gd name="T52" fmla="*/ 6803 w 20000"/>
                  <a:gd name="T53" fmla="*/ 5667 h 20000"/>
                  <a:gd name="T54" fmla="*/ 7075 w 20000"/>
                  <a:gd name="T55" fmla="*/ 5143 h 20000"/>
                  <a:gd name="T56" fmla="*/ 7528 w 20000"/>
                  <a:gd name="T57" fmla="*/ 5905 h 20000"/>
                  <a:gd name="T58" fmla="*/ 8254 w 20000"/>
                  <a:gd name="T59" fmla="*/ 7143 h 20000"/>
                  <a:gd name="T60" fmla="*/ 10567 w 20000"/>
                  <a:gd name="T61" fmla="*/ 4667 h 20000"/>
                  <a:gd name="T62" fmla="*/ 11973 w 20000"/>
                  <a:gd name="T63" fmla="*/ 3714 h 20000"/>
                  <a:gd name="T64" fmla="*/ 16689 w 20000"/>
                  <a:gd name="T65" fmla="*/ 4476 h 20000"/>
                  <a:gd name="T66" fmla="*/ 19955 w 20000"/>
                  <a:gd name="T67" fmla="*/ 566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000" h="20000">
                    <a:moveTo>
                      <a:pt x="19955" y="5667"/>
                    </a:moveTo>
                    <a:lnTo>
                      <a:pt x="19683" y="19952"/>
                    </a:lnTo>
                    <a:lnTo>
                      <a:pt x="17642" y="17524"/>
                    </a:lnTo>
                    <a:lnTo>
                      <a:pt x="16689" y="18000"/>
                    </a:lnTo>
                    <a:lnTo>
                      <a:pt x="15737" y="17524"/>
                    </a:lnTo>
                    <a:lnTo>
                      <a:pt x="15737" y="16238"/>
                    </a:lnTo>
                    <a:lnTo>
                      <a:pt x="15057" y="14810"/>
                    </a:lnTo>
                    <a:lnTo>
                      <a:pt x="15057" y="14048"/>
                    </a:lnTo>
                    <a:lnTo>
                      <a:pt x="13832" y="11810"/>
                    </a:lnTo>
                    <a:lnTo>
                      <a:pt x="12426" y="10810"/>
                    </a:lnTo>
                    <a:lnTo>
                      <a:pt x="9841" y="9619"/>
                    </a:lnTo>
                    <a:lnTo>
                      <a:pt x="8254" y="9143"/>
                    </a:lnTo>
                    <a:lnTo>
                      <a:pt x="7528" y="8381"/>
                    </a:lnTo>
                    <a:lnTo>
                      <a:pt x="7800" y="8381"/>
                    </a:lnTo>
                    <a:lnTo>
                      <a:pt x="7800" y="7905"/>
                    </a:lnTo>
                    <a:lnTo>
                      <a:pt x="7528" y="7905"/>
                    </a:lnTo>
                    <a:lnTo>
                      <a:pt x="6349" y="7905"/>
                    </a:lnTo>
                    <a:lnTo>
                      <a:pt x="6349" y="7619"/>
                    </a:lnTo>
                    <a:lnTo>
                      <a:pt x="5850" y="7905"/>
                    </a:lnTo>
                    <a:lnTo>
                      <a:pt x="5170" y="7143"/>
                    </a:lnTo>
                    <a:lnTo>
                      <a:pt x="5669" y="6429"/>
                    </a:lnTo>
                    <a:lnTo>
                      <a:pt x="5669" y="5905"/>
                    </a:lnTo>
                    <a:lnTo>
                      <a:pt x="5170" y="6429"/>
                    </a:lnTo>
                    <a:lnTo>
                      <a:pt x="4943" y="7143"/>
                    </a:lnTo>
                    <a:lnTo>
                      <a:pt x="4490" y="7905"/>
                    </a:lnTo>
                    <a:lnTo>
                      <a:pt x="3810" y="8381"/>
                    </a:lnTo>
                    <a:lnTo>
                      <a:pt x="3265" y="7619"/>
                    </a:lnTo>
                    <a:lnTo>
                      <a:pt x="3810" y="6619"/>
                    </a:lnTo>
                    <a:lnTo>
                      <a:pt x="3265" y="6429"/>
                    </a:lnTo>
                    <a:lnTo>
                      <a:pt x="2812" y="5905"/>
                    </a:lnTo>
                    <a:lnTo>
                      <a:pt x="1859" y="5905"/>
                    </a:lnTo>
                    <a:lnTo>
                      <a:pt x="2585" y="5667"/>
                    </a:lnTo>
                    <a:lnTo>
                      <a:pt x="3265" y="5667"/>
                    </a:lnTo>
                    <a:lnTo>
                      <a:pt x="4490" y="5143"/>
                    </a:lnTo>
                    <a:lnTo>
                      <a:pt x="4943" y="5143"/>
                    </a:lnTo>
                    <a:lnTo>
                      <a:pt x="5170" y="5143"/>
                    </a:lnTo>
                    <a:lnTo>
                      <a:pt x="5669" y="4667"/>
                    </a:lnTo>
                    <a:lnTo>
                      <a:pt x="5170" y="4476"/>
                    </a:lnTo>
                    <a:lnTo>
                      <a:pt x="3991" y="4476"/>
                    </a:lnTo>
                    <a:lnTo>
                      <a:pt x="2585" y="4667"/>
                    </a:lnTo>
                    <a:lnTo>
                      <a:pt x="2132" y="3714"/>
                    </a:lnTo>
                    <a:lnTo>
                      <a:pt x="2132" y="3190"/>
                    </a:lnTo>
                    <a:lnTo>
                      <a:pt x="1406" y="2714"/>
                    </a:lnTo>
                    <a:lnTo>
                      <a:pt x="0" y="2429"/>
                    </a:lnTo>
                    <a:lnTo>
                      <a:pt x="0" y="1952"/>
                    </a:lnTo>
                    <a:lnTo>
                      <a:pt x="272" y="1238"/>
                    </a:lnTo>
                    <a:lnTo>
                      <a:pt x="1406" y="762"/>
                    </a:lnTo>
                    <a:lnTo>
                      <a:pt x="2812" y="0"/>
                    </a:lnTo>
                    <a:lnTo>
                      <a:pt x="3991" y="762"/>
                    </a:lnTo>
                    <a:lnTo>
                      <a:pt x="5669" y="1238"/>
                    </a:lnTo>
                    <a:lnTo>
                      <a:pt x="5850" y="1476"/>
                    </a:lnTo>
                    <a:lnTo>
                      <a:pt x="6349" y="2714"/>
                    </a:lnTo>
                    <a:lnTo>
                      <a:pt x="5850" y="3714"/>
                    </a:lnTo>
                    <a:lnTo>
                      <a:pt x="6803" y="5667"/>
                    </a:lnTo>
                    <a:lnTo>
                      <a:pt x="6803" y="5143"/>
                    </a:lnTo>
                    <a:lnTo>
                      <a:pt x="7075" y="5143"/>
                    </a:lnTo>
                    <a:lnTo>
                      <a:pt x="7528" y="5667"/>
                    </a:lnTo>
                    <a:lnTo>
                      <a:pt x="7528" y="5905"/>
                    </a:lnTo>
                    <a:lnTo>
                      <a:pt x="7528" y="6429"/>
                    </a:lnTo>
                    <a:lnTo>
                      <a:pt x="8254" y="7143"/>
                    </a:lnTo>
                    <a:lnTo>
                      <a:pt x="8934" y="6619"/>
                    </a:lnTo>
                    <a:lnTo>
                      <a:pt x="10567" y="4667"/>
                    </a:lnTo>
                    <a:lnTo>
                      <a:pt x="12426" y="4476"/>
                    </a:lnTo>
                    <a:lnTo>
                      <a:pt x="11973" y="3714"/>
                    </a:lnTo>
                    <a:lnTo>
                      <a:pt x="13651" y="2714"/>
                    </a:lnTo>
                    <a:lnTo>
                      <a:pt x="16689" y="4476"/>
                    </a:lnTo>
                    <a:lnTo>
                      <a:pt x="18549" y="4667"/>
                    </a:lnTo>
                    <a:lnTo>
                      <a:pt x="19955" y="5667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4" name="Freeform 210">
                <a:extLst>
                  <a:ext uri="{FF2B5EF4-FFF2-40B4-BE49-F238E27FC236}">
                    <a16:creationId xmlns:a16="http://schemas.microsoft.com/office/drawing/2014/main" id="{BE7C1B45-7EB1-BF20-6308-F69CA77295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2223" y="4563773"/>
                <a:ext cx="175159" cy="206868"/>
              </a:xfrm>
              <a:custGeom>
                <a:avLst/>
                <a:gdLst>
                  <a:gd name="T0" fmla="*/ 2131 w 20000"/>
                  <a:gd name="T1" fmla="*/ 19592 h 20000"/>
                  <a:gd name="T2" fmla="*/ 2818 w 20000"/>
                  <a:gd name="T3" fmla="*/ 17201 h 20000"/>
                  <a:gd name="T4" fmla="*/ 2131 w 20000"/>
                  <a:gd name="T5" fmla="*/ 14227 h 20000"/>
                  <a:gd name="T6" fmla="*/ 412 w 20000"/>
                  <a:gd name="T7" fmla="*/ 12653 h 20000"/>
                  <a:gd name="T8" fmla="*/ 1100 w 20000"/>
                  <a:gd name="T9" fmla="*/ 11778 h 20000"/>
                  <a:gd name="T10" fmla="*/ 2131 w 20000"/>
                  <a:gd name="T11" fmla="*/ 10029 h 20000"/>
                  <a:gd name="T12" fmla="*/ 2131 w 20000"/>
                  <a:gd name="T13" fmla="*/ 7289 h 20000"/>
                  <a:gd name="T14" fmla="*/ 3918 w 20000"/>
                  <a:gd name="T15" fmla="*/ 4898 h 20000"/>
                  <a:gd name="T16" fmla="*/ 4674 w 20000"/>
                  <a:gd name="T17" fmla="*/ 2449 h 20000"/>
                  <a:gd name="T18" fmla="*/ 5704 w 20000"/>
                  <a:gd name="T19" fmla="*/ 3032 h 20000"/>
                  <a:gd name="T20" fmla="*/ 6735 w 20000"/>
                  <a:gd name="T21" fmla="*/ 1574 h 20000"/>
                  <a:gd name="T22" fmla="*/ 8591 w 20000"/>
                  <a:gd name="T23" fmla="*/ 2157 h 20000"/>
                  <a:gd name="T24" fmla="*/ 13883 w 20000"/>
                  <a:gd name="T25" fmla="*/ 2449 h 20000"/>
                  <a:gd name="T26" fmla="*/ 18832 w 20000"/>
                  <a:gd name="T27" fmla="*/ 933 h 20000"/>
                  <a:gd name="T28" fmla="*/ 19931 w 20000"/>
                  <a:gd name="T29" fmla="*/ 641 h 20000"/>
                  <a:gd name="T30" fmla="*/ 18557 w 20000"/>
                  <a:gd name="T31" fmla="*/ 3032 h 20000"/>
                  <a:gd name="T32" fmla="*/ 14914 w 20000"/>
                  <a:gd name="T33" fmla="*/ 3965 h 20000"/>
                  <a:gd name="T34" fmla="*/ 11065 w 20000"/>
                  <a:gd name="T35" fmla="*/ 3965 h 20000"/>
                  <a:gd name="T36" fmla="*/ 7835 w 20000"/>
                  <a:gd name="T37" fmla="*/ 3615 h 20000"/>
                  <a:gd name="T38" fmla="*/ 4948 w 20000"/>
                  <a:gd name="T39" fmla="*/ 3615 h 20000"/>
                  <a:gd name="T40" fmla="*/ 4674 w 20000"/>
                  <a:gd name="T41" fmla="*/ 6939 h 20000"/>
                  <a:gd name="T42" fmla="*/ 6460 w 20000"/>
                  <a:gd name="T43" fmla="*/ 8455 h 20000"/>
                  <a:gd name="T44" fmla="*/ 8591 w 20000"/>
                  <a:gd name="T45" fmla="*/ 6939 h 20000"/>
                  <a:gd name="T46" fmla="*/ 10378 w 20000"/>
                  <a:gd name="T47" fmla="*/ 7289 h 20000"/>
                  <a:gd name="T48" fmla="*/ 12509 w 20000"/>
                  <a:gd name="T49" fmla="*/ 6939 h 20000"/>
                  <a:gd name="T50" fmla="*/ 13883 w 20000"/>
                  <a:gd name="T51" fmla="*/ 6356 h 20000"/>
                  <a:gd name="T52" fmla="*/ 14227 w 20000"/>
                  <a:gd name="T53" fmla="*/ 7289 h 20000"/>
                  <a:gd name="T54" fmla="*/ 11409 w 20000"/>
                  <a:gd name="T55" fmla="*/ 8455 h 20000"/>
                  <a:gd name="T56" fmla="*/ 7835 w 20000"/>
                  <a:gd name="T57" fmla="*/ 10029 h 20000"/>
                  <a:gd name="T58" fmla="*/ 11409 w 20000"/>
                  <a:gd name="T59" fmla="*/ 13586 h 20000"/>
                  <a:gd name="T60" fmla="*/ 12096 w 20000"/>
                  <a:gd name="T61" fmla="*/ 14810 h 20000"/>
                  <a:gd name="T62" fmla="*/ 13196 w 20000"/>
                  <a:gd name="T63" fmla="*/ 15743 h 20000"/>
                  <a:gd name="T64" fmla="*/ 11409 w 20000"/>
                  <a:gd name="T65" fmla="*/ 16618 h 20000"/>
                  <a:gd name="T66" fmla="*/ 10378 w 20000"/>
                  <a:gd name="T67" fmla="*/ 17551 h 20000"/>
                  <a:gd name="T68" fmla="*/ 9278 w 20000"/>
                  <a:gd name="T69" fmla="*/ 15743 h 20000"/>
                  <a:gd name="T70" fmla="*/ 6735 w 20000"/>
                  <a:gd name="T71" fmla="*/ 13586 h 20000"/>
                  <a:gd name="T72" fmla="*/ 6735 w 20000"/>
                  <a:gd name="T73" fmla="*/ 11778 h 20000"/>
                  <a:gd name="T74" fmla="*/ 4948 w 20000"/>
                  <a:gd name="T75" fmla="*/ 12653 h 20000"/>
                  <a:gd name="T76" fmla="*/ 4948 w 20000"/>
                  <a:gd name="T77" fmla="*/ 14810 h 20000"/>
                  <a:gd name="T78" fmla="*/ 4948 w 20000"/>
                  <a:gd name="T79" fmla="*/ 18134 h 20000"/>
                  <a:gd name="T80" fmla="*/ 3918 w 20000"/>
                  <a:gd name="T81" fmla="*/ 1959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0" h="20000">
                    <a:moveTo>
                      <a:pt x="3574" y="19942"/>
                    </a:moveTo>
                    <a:lnTo>
                      <a:pt x="2131" y="19592"/>
                    </a:lnTo>
                    <a:lnTo>
                      <a:pt x="2131" y="18717"/>
                    </a:lnTo>
                    <a:lnTo>
                      <a:pt x="2818" y="17201"/>
                    </a:lnTo>
                    <a:lnTo>
                      <a:pt x="2131" y="15102"/>
                    </a:lnTo>
                    <a:lnTo>
                      <a:pt x="2131" y="14227"/>
                    </a:lnTo>
                    <a:lnTo>
                      <a:pt x="412" y="14227"/>
                    </a:lnTo>
                    <a:lnTo>
                      <a:pt x="412" y="12653"/>
                    </a:lnTo>
                    <a:lnTo>
                      <a:pt x="0" y="12420"/>
                    </a:lnTo>
                    <a:lnTo>
                      <a:pt x="1100" y="11778"/>
                    </a:lnTo>
                    <a:lnTo>
                      <a:pt x="1787" y="10904"/>
                    </a:lnTo>
                    <a:lnTo>
                      <a:pt x="2131" y="10029"/>
                    </a:lnTo>
                    <a:lnTo>
                      <a:pt x="1787" y="8746"/>
                    </a:lnTo>
                    <a:lnTo>
                      <a:pt x="2131" y="7289"/>
                    </a:lnTo>
                    <a:lnTo>
                      <a:pt x="3574" y="6939"/>
                    </a:lnTo>
                    <a:lnTo>
                      <a:pt x="3918" y="4898"/>
                    </a:lnTo>
                    <a:lnTo>
                      <a:pt x="3918" y="4548"/>
                    </a:lnTo>
                    <a:lnTo>
                      <a:pt x="4674" y="2449"/>
                    </a:lnTo>
                    <a:lnTo>
                      <a:pt x="4948" y="2157"/>
                    </a:lnTo>
                    <a:lnTo>
                      <a:pt x="5704" y="3032"/>
                    </a:lnTo>
                    <a:lnTo>
                      <a:pt x="6460" y="2449"/>
                    </a:lnTo>
                    <a:lnTo>
                      <a:pt x="6735" y="1574"/>
                    </a:lnTo>
                    <a:lnTo>
                      <a:pt x="8591" y="1574"/>
                    </a:lnTo>
                    <a:lnTo>
                      <a:pt x="8591" y="2157"/>
                    </a:lnTo>
                    <a:lnTo>
                      <a:pt x="11065" y="2157"/>
                    </a:lnTo>
                    <a:lnTo>
                      <a:pt x="13883" y="2449"/>
                    </a:lnTo>
                    <a:lnTo>
                      <a:pt x="17113" y="2449"/>
                    </a:lnTo>
                    <a:lnTo>
                      <a:pt x="18832" y="933"/>
                    </a:lnTo>
                    <a:lnTo>
                      <a:pt x="19588" y="0"/>
                    </a:lnTo>
                    <a:lnTo>
                      <a:pt x="19931" y="641"/>
                    </a:lnTo>
                    <a:lnTo>
                      <a:pt x="19588" y="2157"/>
                    </a:lnTo>
                    <a:lnTo>
                      <a:pt x="18557" y="3032"/>
                    </a:lnTo>
                    <a:lnTo>
                      <a:pt x="17801" y="3965"/>
                    </a:lnTo>
                    <a:lnTo>
                      <a:pt x="14914" y="3965"/>
                    </a:lnTo>
                    <a:lnTo>
                      <a:pt x="13883" y="3965"/>
                    </a:lnTo>
                    <a:lnTo>
                      <a:pt x="11065" y="3965"/>
                    </a:lnTo>
                    <a:lnTo>
                      <a:pt x="9278" y="3615"/>
                    </a:lnTo>
                    <a:lnTo>
                      <a:pt x="7835" y="3615"/>
                    </a:lnTo>
                    <a:lnTo>
                      <a:pt x="6460" y="3615"/>
                    </a:lnTo>
                    <a:lnTo>
                      <a:pt x="4948" y="3615"/>
                    </a:lnTo>
                    <a:lnTo>
                      <a:pt x="4674" y="4898"/>
                    </a:lnTo>
                    <a:lnTo>
                      <a:pt x="4674" y="6939"/>
                    </a:lnTo>
                    <a:lnTo>
                      <a:pt x="5704" y="7289"/>
                    </a:lnTo>
                    <a:lnTo>
                      <a:pt x="6460" y="8455"/>
                    </a:lnTo>
                    <a:lnTo>
                      <a:pt x="7491" y="8455"/>
                    </a:lnTo>
                    <a:lnTo>
                      <a:pt x="8591" y="6939"/>
                    </a:lnTo>
                    <a:lnTo>
                      <a:pt x="9622" y="7289"/>
                    </a:lnTo>
                    <a:lnTo>
                      <a:pt x="10378" y="7289"/>
                    </a:lnTo>
                    <a:lnTo>
                      <a:pt x="11065" y="6939"/>
                    </a:lnTo>
                    <a:lnTo>
                      <a:pt x="12509" y="6939"/>
                    </a:lnTo>
                    <a:lnTo>
                      <a:pt x="13196" y="6356"/>
                    </a:lnTo>
                    <a:lnTo>
                      <a:pt x="13883" y="6356"/>
                    </a:lnTo>
                    <a:lnTo>
                      <a:pt x="14914" y="6939"/>
                    </a:lnTo>
                    <a:lnTo>
                      <a:pt x="14227" y="7289"/>
                    </a:lnTo>
                    <a:lnTo>
                      <a:pt x="13196" y="7289"/>
                    </a:lnTo>
                    <a:lnTo>
                      <a:pt x="11409" y="8455"/>
                    </a:lnTo>
                    <a:lnTo>
                      <a:pt x="9278" y="10029"/>
                    </a:lnTo>
                    <a:lnTo>
                      <a:pt x="7835" y="10029"/>
                    </a:lnTo>
                    <a:lnTo>
                      <a:pt x="11409" y="12653"/>
                    </a:lnTo>
                    <a:lnTo>
                      <a:pt x="11409" y="13586"/>
                    </a:lnTo>
                    <a:lnTo>
                      <a:pt x="11065" y="14810"/>
                    </a:lnTo>
                    <a:lnTo>
                      <a:pt x="12096" y="14810"/>
                    </a:lnTo>
                    <a:lnTo>
                      <a:pt x="12096" y="15743"/>
                    </a:lnTo>
                    <a:lnTo>
                      <a:pt x="13196" y="15743"/>
                    </a:lnTo>
                    <a:lnTo>
                      <a:pt x="13196" y="16618"/>
                    </a:lnTo>
                    <a:lnTo>
                      <a:pt x="11409" y="16618"/>
                    </a:lnTo>
                    <a:lnTo>
                      <a:pt x="10378" y="17201"/>
                    </a:lnTo>
                    <a:lnTo>
                      <a:pt x="10378" y="17551"/>
                    </a:lnTo>
                    <a:lnTo>
                      <a:pt x="8591" y="17551"/>
                    </a:lnTo>
                    <a:lnTo>
                      <a:pt x="9278" y="15743"/>
                    </a:lnTo>
                    <a:lnTo>
                      <a:pt x="6735" y="14227"/>
                    </a:lnTo>
                    <a:lnTo>
                      <a:pt x="6735" y="13586"/>
                    </a:lnTo>
                    <a:lnTo>
                      <a:pt x="7491" y="12653"/>
                    </a:lnTo>
                    <a:lnTo>
                      <a:pt x="6735" y="11778"/>
                    </a:lnTo>
                    <a:lnTo>
                      <a:pt x="6460" y="12420"/>
                    </a:lnTo>
                    <a:lnTo>
                      <a:pt x="4948" y="12653"/>
                    </a:lnTo>
                    <a:lnTo>
                      <a:pt x="4948" y="13294"/>
                    </a:lnTo>
                    <a:lnTo>
                      <a:pt x="4948" y="14810"/>
                    </a:lnTo>
                    <a:lnTo>
                      <a:pt x="4948" y="16618"/>
                    </a:lnTo>
                    <a:lnTo>
                      <a:pt x="4948" y="18134"/>
                    </a:lnTo>
                    <a:lnTo>
                      <a:pt x="4948" y="19942"/>
                    </a:lnTo>
                    <a:lnTo>
                      <a:pt x="3918" y="19592"/>
                    </a:lnTo>
                    <a:lnTo>
                      <a:pt x="3574" y="19942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5" name="Freeform 209">
                <a:extLst>
                  <a:ext uri="{FF2B5EF4-FFF2-40B4-BE49-F238E27FC236}">
                    <a16:creationId xmlns:a16="http://schemas.microsoft.com/office/drawing/2014/main" id="{30B5269A-9A66-A2DB-3B94-1B8CE2FCB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805" y="4776681"/>
                <a:ext cx="250658" cy="81539"/>
              </a:xfrm>
              <a:custGeom>
                <a:avLst/>
                <a:gdLst>
                  <a:gd name="T0" fmla="*/ 19952 w 20000"/>
                  <a:gd name="T1" fmla="*/ 19853 h 20000"/>
                  <a:gd name="T2" fmla="*/ 18699 w 20000"/>
                  <a:gd name="T3" fmla="*/ 18382 h 20000"/>
                  <a:gd name="T4" fmla="*/ 16916 w 20000"/>
                  <a:gd name="T5" fmla="*/ 16029 h 20000"/>
                  <a:gd name="T6" fmla="*/ 15952 w 20000"/>
                  <a:gd name="T7" fmla="*/ 17500 h 20000"/>
                  <a:gd name="T8" fmla="*/ 14747 w 20000"/>
                  <a:gd name="T9" fmla="*/ 16029 h 20000"/>
                  <a:gd name="T10" fmla="*/ 13687 w 20000"/>
                  <a:gd name="T11" fmla="*/ 16029 h 20000"/>
                  <a:gd name="T12" fmla="*/ 12193 w 20000"/>
                  <a:gd name="T13" fmla="*/ 15294 h 20000"/>
                  <a:gd name="T14" fmla="*/ 10988 w 20000"/>
                  <a:gd name="T15" fmla="*/ 13824 h 20000"/>
                  <a:gd name="T16" fmla="*/ 8482 w 20000"/>
                  <a:gd name="T17" fmla="*/ 11471 h 20000"/>
                  <a:gd name="T18" fmla="*/ 6988 w 20000"/>
                  <a:gd name="T19" fmla="*/ 12059 h 20000"/>
                  <a:gd name="T20" fmla="*/ 5012 w 20000"/>
                  <a:gd name="T21" fmla="*/ 9853 h 20000"/>
                  <a:gd name="T22" fmla="*/ 2458 w 20000"/>
                  <a:gd name="T23" fmla="*/ 8382 h 20000"/>
                  <a:gd name="T24" fmla="*/ 2940 w 20000"/>
                  <a:gd name="T25" fmla="*/ 7647 h 20000"/>
                  <a:gd name="T26" fmla="*/ 1253 w 20000"/>
                  <a:gd name="T27" fmla="*/ 6029 h 20000"/>
                  <a:gd name="T28" fmla="*/ 0 w 20000"/>
                  <a:gd name="T29" fmla="*/ 5441 h 20000"/>
                  <a:gd name="T30" fmla="*/ 482 w 20000"/>
                  <a:gd name="T31" fmla="*/ 5441 h 20000"/>
                  <a:gd name="T32" fmla="*/ 964 w 20000"/>
                  <a:gd name="T33" fmla="*/ 5441 h 20000"/>
                  <a:gd name="T34" fmla="*/ 1735 w 20000"/>
                  <a:gd name="T35" fmla="*/ 2353 h 20000"/>
                  <a:gd name="T36" fmla="*/ 2217 w 20000"/>
                  <a:gd name="T37" fmla="*/ 0 h 20000"/>
                  <a:gd name="T38" fmla="*/ 4241 w 20000"/>
                  <a:gd name="T39" fmla="*/ 1471 h 20000"/>
                  <a:gd name="T40" fmla="*/ 4241 w 20000"/>
                  <a:gd name="T41" fmla="*/ 0 h 20000"/>
                  <a:gd name="T42" fmla="*/ 5012 w 20000"/>
                  <a:gd name="T43" fmla="*/ 0 h 20000"/>
                  <a:gd name="T44" fmla="*/ 5687 w 20000"/>
                  <a:gd name="T45" fmla="*/ 1471 h 20000"/>
                  <a:gd name="T46" fmla="*/ 6217 w 20000"/>
                  <a:gd name="T47" fmla="*/ 2353 h 20000"/>
                  <a:gd name="T48" fmla="*/ 6988 w 20000"/>
                  <a:gd name="T49" fmla="*/ 1471 h 20000"/>
                  <a:gd name="T50" fmla="*/ 7470 w 20000"/>
                  <a:gd name="T51" fmla="*/ 5441 h 20000"/>
                  <a:gd name="T52" fmla="*/ 10699 w 20000"/>
                  <a:gd name="T53" fmla="*/ 6029 h 20000"/>
                  <a:gd name="T54" fmla="*/ 11470 w 20000"/>
                  <a:gd name="T55" fmla="*/ 6029 h 20000"/>
                  <a:gd name="T56" fmla="*/ 11711 w 20000"/>
                  <a:gd name="T57" fmla="*/ 3824 h 20000"/>
                  <a:gd name="T58" fmla="*/ 12723 w 20000"/>
                  <a:gd name="T59" fmla="*/ 3824 h 20000"/>
                  <a:gd name="T60" fmla="*/ 12964 w 20000"/>
                  <a:gd name="T61" fmla="*/ 5441 h 20000"/>
                  <a:gd name="T62" fmla="*/ 13446 w 20000"/>
                  <a:gd name="T63" fmla="*/ 5441 h 20000"/>
                  <a:gd name="T64" fmla="*/ 14747 w 20000"/>
                  <a:gd name="T65" fmla="*/ 5441 h 20000"/>
                  <a:gd name="T66" fmla="*/ 15470 w 20000"/>
                  <a:gd name="T67" fmla="*/ 6029 h 20000"/>
                  <a:gd name="T68" fmla="*/ 16241 w 20000"/>
                  <a:gd name="T69" fmla="*/ 9853 h 20000"/>
                  <a:gd name="T70" fmla="*/ 17494 w 20000"/>
                  <a:gd name="T71" fmla="*/ 12059 h 20000"/>
                  <a:gd name="T72" fmla="*/ 17976 w 20000"/>
                  <a:gd name="T73" fmla="*/ 11471 h 20000"/>
                  <a:gd name="T74" fmla="*/ 18988 w 20000"/>
                  <a:gd name="T75" fmla="*/ 11471 h 20000"/>
                  <a:gd name="T76" fmla="*/ 19952 w 20000"/>
                  <a:gd name="T77" fmla="*/ 12059 h 20000"/>
                  <a:gd name="T78" fmla="*/ 19470 w 20000"/>
                  <a:gd name="T79" fmla="*/ 13824 h 20000"/>
                  <a:gd name="T80" fmla="*/ 19470 w 20000"/>
                  <a:gd name="T81" fmla="*/ 16029 h 20000"/>
                  <a:gd name="T82" fmla="*/ 19952 w 20000"/>
                  <a:gd name="T83" fmla="*/ 18382 h 20000"/>
                  <a:gd name="T84" fmla="*/ 19952 w 20000"/>
                  <a:gd name="T85" fmla="*/ 1985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000" h="20000">
                    <a:moveTo>
                      <a:pt x="19952" y="19853"/>
                    </a:moveTo>
                    <a:lnTo>
                      <a:pt x="18699" y="18382"/>
                    </a:lnTo>
                    <a:lnTo>
                      <a:pt x="16916" y="16029"/>
                    </a:lnTo>
                    <a:lnTo>
                      <a:pt x="15952" y="17500"/>
                    </a:lnTo>
                    <a:lnTo>
                      <a:pt x="14747" y="16029"/>
                    </a:lnTo>
                    <a:lnTo>
                      <a:pt x="13687" y="16029"/>
                    </a:lnTo>
                    <a:lnTo>
                      <a:pt x="12193" y="15294"/>
                    </a:lnTo>
                    <a:lnTo>
                      <a:pt x="10988" y="13824"/>
                    </a:lnTo>
                    <a:lnTo>
                      <a:pt x="8482" y="11471"/>
                    </a:lnTo>
                    <a:lnTo>
                      <a:pt x="6988" y="12059"/>
                    </a:lnTo>
                    <a:lnTo>
                      <a:pt x="5012" y="9853"/>
                    </a:lnTo>
                    <a:lnTo>
                      <a:pt x="2458" y="8382"/>
                    </a:lnTo>
                    <a:lnTo>
                      <a:pt x="2940" y="7647"/>
                    </a:lnTo>
                    <a:lnTo>
                      <a:pt x="1253" y="6029"/>
                    </a:lnTo>
                    <a:lnTo>
                      <a:pt x="0" y="5441"/>
                    </a:lnTo>
                    <a:lnTo>
                      <a:pt x="482" y="5441"/>
                    </a:lnTo>
                    <a:lnTo>
                      <a:pt x="964" y="5441"/>
                    </a:lnTo>
                    <a:lnTo>
                      <a:pt x="1735" y="2353"/>
                    </a:lnTo>
                    <a:lnTo>
                      <a:pt x="2217" y="0"/>
                    </a:lnTo>
                    <a:lnTo>
                      <a:pt x="4241" y="1471"/>
                    </a:lnTo>
                    <a:lnTo>
                      <a:pt x="4241" y="0"/>
                    </a:lnTo>
                    <a:lnTo>
                      <a:pt x="5012" y="0"/>
                    </a:lnTo>
                    <a:lnTo>
                      <a:pt x="5687" y="1471"/>
                    </a:lnTo>
                    <a:lnTo>
                      <a:pt x="6217" y="2353"/>
                    </a:lnTo>
                    <a:lnTo>
                      <a:pt x="6988" y="1471"/>
                    </a:lnTo>
                    <a:lnTo>
                      <a:pt x="7470" y="5441"/>
                    </a:lnTo>
                    <a:lnTo>
                      <a:pt x="10699" y="6029"/>
                    </a:lnTo>
                    <a:lnTo>
                      <a:pt x="11470" y="6029"/>
                    </a:lnTo>
                    <a:lnTo>
                      <a:pt x="11711" y="3824"/>
                    </a:lnTo>
                    <a:lnTo>
                      <a:pt x="12723" y="3824"/>
                    </a:lnTo>
                    <a:lnTo>
                      <a:pt x="12964" y="5441"/>
                    </a:lnTo>
                    <a:lnTo>
                      <a:pt x="13446" y="5441"/>
                    </a:lnTo>
                    <a:lnTo>
                      <a:pt x="14747" y="5441"/>
                    </a:lnTo>
                    <a:lnTo>
                      <a:pt x="15470" y="6029"/>
                    </a:lnTo>
                    <a:lnTo>
                      <a:pt x="16241" y="9853"/>
                    </a:lnTo>
                    <a:lnTo>
                      <a:pt x="17494" y="12059"/>
                    </a:lnTo>
                    <a:lnTo>
                      <a:pt x="17976" y="11471"/>
                    </a:lnTo>
                    <a:lnTo>
                      <a:pt x="18988" y="11471"/>
                    </a:lnTo>
                    <a:lnTo>
                      <a:pt x="19952" y="12059"/>
                    </a:lnTo>
                    <a:lnTo>
                      <a:pt x="19470" y="13824"/>
                    </a:lnTo>
                    <a:lnTo>
                      <a:pt x="19470" y="16029"/>
                    </a:lnTo>
                    <a:lnTo>
                      <a:pt x="19952" y="18382"/>
                    </a:lnTo>
                    <a:lnTo>
                      <a:pt x="19952" y="19853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6" name="Freeform 208">
                <a:extLst>
                  <a:ext uri="{FF2B5EF4-FFF2-40B4-BE49-F238E27FC236}">
                    <a16:creationId xmlns:a16="http://schemas.microsoft.com/office/drawing/2014/main" id="{4D862E82-52C3-EE66-7D0B-6AFBFEEC8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3022" y="4847651"/>
                <a:ext cx="107210" cy="57380"/>
              </a:xfrm>
              <a:custGeom>
                <a:avLst/>
                <a:gdLst>
                  <a:gd name="T0" fmla="*/ 2373 w 20000"/>
                  <a:gd name="T1" fmla="*/ 19787 h 20000"/>
                  <a:gd name="T2" fmla="*/ 0 w 20000"/>
                  <a:gd name="T3" fmla="*/ 19787 h 20000"/>
                  <a:gd name="T4" fmla="*/ 678 w 20000"/>
                  <a:gd name="T5" fmla="*/ 15532 h 20000"/>
                  <a:gd name="T6" fmla="*/ 1808 w 20000"/>
                  <a:gd name="T7" fmla="*/ 12128 h 20000"/>
                  <a:gd name="T8" fmla="*/ 4633 w 20000"/>
                  <a:gd name="T9" fmla="*/ 8723 h 20000"/>
                  <a:gd name="T10" fmla="*/ 7684 w 20000"/>
                  <a:gd name="T11" fmla="*/ 6596 h 20000"/>
                  <a:gd name="T12" fmla="*/ 9379 w 20000"/>
                  <a:gd name="T13" fmla="*/ 3404 h 20000"/>
                  <a:gd name="T14" fmla="*/ 14124 w 20000"/>
                  <a:gd name="T15" fmla="*/ 0 h 20000"/>
                  <a:gd name="T16" fmla="*/ 19887 w 20000"/>
                  <a:gd name="T17" fmla="*/ 0 h 20000"/>
                  <a:gd name="T18" fmla="*/ 17627 w 20000"/>
                  <a:gd name="T19" fmla="*/ 3404 h 20000"/>
                  <a:gd name="T20" fmla="*/ 16949 w 20000"/>
                  <a:gd name="T21" fmla="*/ 3404 h 20000"/>
                  <a:gd name="T22" fmla="*/ 14576 w 20000"/>
                  <a:gd name="T23" fmla="*/ 5532 h 20000"/>
                  <a:gd name="T24" fmla="*/ 7684 w 20000"/>
                  <a:gd name="T25" fmla="*/ 12128 h 20000"/>
                  <a:gd name="T26" fmla="*/ 4633 w 20000"/>
                  <a:gd name="T27" fmla="*/ 17660 h 20000"/>
                  <a:gd name="T28" fmla="*/ 3503 w 20000"/>
                  <a:gd name="T29" fmla="*/ 17660 h 20000"/>
                  <a:gd name="T30" fmla="*/ 2373 w 20000"/>
                  <a:gd name="T31" fmla="*/ 1978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000" h="20000">
                    <a:moveTo>
                      <a:pt x="2373" y="19787"/>
                    </a:moveTo>
                    <a:lnTo>
                      <a:pt x="0" y="19787"/>
                    </a:lnTo>
                    <a:lnTo>
                      <a:pt x="678" y="15532"/>
                    </a:lnTo>
                    <a:lnTo>
                      <a:pt x="1808" y="12128"/>
                    </a:lnTo>
                    <a:lnTo>
                      <a:pt x="4633" y="8723"/>
                    </a:lnTo>
                    <a:lnTo>
                      <a:pt x="7684" y="6596"/>
                    </a:lnTo>
                    <a:lnTo>
                      <a:pt x="9379" y="3404"/>
                    </a:lnTo>
                    <a:lnTo>
                      <a:pt x="14124" y="0"/>
                    </a:lnTo>
                    <a:lnTo>
                      <a:pt x="19887" y="0"/>
                    </a:lnTo>
                    <a:lnTo>
                      <a:pt x="17627" y="3404"/>
                    </a:lnTo>
                    <a:lnTo>
                      <a:pt x="16949" y="3404"/>
                    </a:lnTo>
                    <a:lnTo>
                      <a:pt x="14576" y="5532"/>
                    </a:lnTo>
                    <a:lnTo>
                      <a:pt x="7684" y="12128"/>
                    </a:lnTo>
                    <a:lnTo>
                      <a:pt x="4633" y="17660"/>
                    </a:lnTo>
                    <a:lnTo>
                      <a:pt x="3503" y="17660"/>
                    </a:lnTo>
                    <a:lnTo>
                      <a:pt x="2373" y="19787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7" name="Freeform 207">
                <a:extLst>
                  <a:ext uri="{FF2B5EF4-FFF2-40B4-BE49-F238E27FC236}">
                    <a16:creationId xmlns:a16="http://schemas.microsoft.com/office/drawing/2014/main" id="{D9E548FE-6949-484A-9275-C24A95BCD7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9291" y="4554713"/>
                <a:ext cx="42280" cy="84559"/>
              </a:xfrm>
              <a:custGeom>
                <a:avLst/>
                <a:gdLst>
                  <a:gd name="T0" fmla="*/ 8986 w 20000"/>
                  <a:gd name="T1" fmla="*/ 19857 h 20000"/>
                  <a:gd name="T2" fmla="*/ 4638 w 20000"/>
                  <a:gd name="T3" fmla="*/ 16857 h 20000"/>
                  <a:gd name="T4" fmla="*/ 1739 w 20000"/>
                  <a:gd name="T5" fmla="*/ 13143 h 20000"/>
                  <a:gd name="T6" fmla="*/ 1739 w 20000"/>
                  <a:gd name="T7" fmla="*/ 11714 h 20000"/>
                  <a:gd name="T8" fmla="*/ 0 w 20000"/>
                  <a:gd name="T9" fmla="*/ 9571 h 20000"/>
                  <a:gd name="T10" fmla="*/ 0 w 20000"/>
                  <a:gd name="T11" fmla="*/ 7286 h 20000"/>
                  <a:gd name="T12" fmla="*/ 1739 w 20000"/>
                  <a:gd name="T13" fmla="*/ 3714 h 20000"/>
                  <a:gd name="T14" fmla="*/ 7536 w 20000"/>
                  <a:gd name="T15" fmla="*/ 0 h 20000"/>
                  <a:gd name="T16" fmla="*/ 4638 w 20000"/>
                  <a:gd name="T17" fmla="*/ 2000 h 20000"/>
                  <a:gd name="T18" fmla="*/ 7536 w 20000"/>
                  <a:gd name="T19" fmla="*/ 5857 h 20000"/>
                  <a:gd name="T20" fmla="*/ 1739 w 20000"/>
                  <a:gd name="T21" fmla="*/ 7286 h 20000"/>
                  <a:gd name="T22" fmla="*/ 4638 w 20000"/>
                  <a:gd name="T23" fmla="*/ 8143 h 20000"/>
                  <a:gd name="T24" fmla="*/ 7536 w 20000"/>
                  <a:gd name="T25" fmla="*/ 7286 h 20000"/>
                  <a:gd name="T26" fmla="*/ 8986 w 20000"/>
                  <a:gd name="T27" fmla="*/ 7286 h 20000"/>
                  <a:gd name="T28" fmla="*/ 8986 w 20000"/>
                  <a:gd name="T29" fmla="*/ 5857 h 20000"/>
                  <a:gd name="T30" fmla="*/ 16522 w 20000"/>
                  <a:gd name="T31" fmla="*/ 4286 h 20000"/>
                  <a:gd name="T32" fmla="*/ 16522 w 20000"/>
                  <a:gd name="T33" fmla="*/ 7286 h 20000"/>
                  <a:gd name="T34" fmla="*/ 8986 w 20000"/>
                  <a:gd name="T35" fmla="*/ 9571 h 20000"/>
                  <a:gd name="T36" fmla="*/ 19710 w 20000"/>
                  <a:gd name="T37" fmla="*/ 13143 h 20000"/>
                  <a:gd name="T38" fmla="*/ 7536 w 20000"/>
                  <a:gd name="T39" fmla="*/ 11714 h 20000"/>
                  <a:gd name="T40" fmla="*/ 7536 w 20000"/>
                  <a:gd name="T41" fmla="*/ 13143 h 20000"/>
                  <a:gd name="T42" fmla="*/ 8986 w 20000"/>
                  <a:gd name="T43" fmla="*/ 1985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00" h="20000">
                    <a:moveTo>
                      <a:pt x="8986" y="19857"/>
                    </a:moveTo>
                    <a:lnTo>
                      <a:pt x="4638" y="16857"/>
                    </a:lnTo>
                    <a:lnTo>
                      <a:pt x="1739" y="13143"/>
                    </a:lnTo>
                    <a:lnTo>
                      <a:pt x="1739" y="11714"/>
                    </a:lnTo>
                    <a:lnTo>
                      <a:pt x="0" y="9571"/>
                    </a:lnTo>
                    <a:lnTo>
                      <a:pt x="0" y="7286"/>
                    </a:lnTo>
                    <a:lnTo>
                      <a:pt x="1739" y="3714"/>
                    </a:lnTo>
                    <a:lnTo>
                      <a:pt x="7536" y="0"/>
                    </a:lnTo>
                    <a:lnTo>
                      <a:pt x="4638" y="2000"/>
                    </a:lnTo>
                    <a:lnTo>
                      <a:pt x="7536" y="5857"/>
                    </a:lnTo>
                    <a:lnTo>
                      <a:pt x="1739" y="7286"/>
                    </a:lnTo>
                    <a:lnTo>
                      <a:pt x="4638" y="8143"/>
                    </a:lnTo>
                    <a:lnTo>
                      <a:pt x="7536" y="7286"/>
                    </a:lnTo>
                    <a:lnTo>
                      <a:pt x="8986" y="7286"/>
                    </a:lnTo>
                    <a:lnTo>
                      <a:pt x="8986" y="5857"/>
                    </a:lnTo>
                    <a:lnTo>
                      <a:pt x="16522" y="4286"/>
                    </a:lnTo>
                    <a:lnTo>
                      <a:pt x="16522" y="7286"/>
                    </a:lnTo>
                    <a:lnTo>
                      <a:pt x="8986" y="9571"/>
                    </a:lnTo>
                    <a:lnTo>
                      <a:pt x="19710" y="13143"/>
                    </a:lnTo>
                    <a:lnTo>
                      <a:pt x="7536" y="11714"/>
                    </a:lnTo>
                    <a:lnTo>
                      <a:pt x="7536" y="13143"/>
                    </a:lnTo>
                    <a:lnTo>
                      <a:pt x="8986" y="19857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8" name="Freeform 206">
                <a:extLst>
                  <a:ext uri="{FF2B5EF4-FFF2-40B4-BE49-F238E27FC236}">
                    <a16:creationId xmlns:a16="http://schemas.microsoft.com/office/drawing/2014/main" id="{C64963C6-A853-6CC8-A5CB-E2E9A78CA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9861" y="4695142"/>
                <a:ext cx="81539" cy="25670"/>
              </a:xfrm>
              <a:custGeom>
                <a:avLst/>
                <a:gdLst>
                  <a:gd name="T0" fmla="*/ 19853 w 20000"/>
                  <a:gd name="T1" fmla="*/ 19535 h 20000"/>
                  <a:gd name="T2" fmla="*/ 13824 w 20000"/>
                  <a:gd name="T3" fmla="*/ 12093 h 20000"/>
                  <a:gd name="T4" fmla="*/ 11471 w 20000"/>
                  <a:gd name="T5" fmla="*/ 6977 h 20000"/>
                  <a:gd name="T6" fmla="*/ 11471 w 20000"/>
                  <a:gd name="T7" fmla="*/ 12093 h 20000"/>
                  <a:gd name="T8" fmla="*/ 7647 w 20000"/>
                  <a:gd name="T9" fmla="*/ 12093 h 20000"/>
                  <a:gd name="T10" fmla="*/ 7647 w 20000"/>
                  <a:gd name="T11" fmla="*/ 6977 h 20000"/>
                  <a:gd name="T12" fmla="*/ 4559 w 20000"/>
                  <a:gd name="T13" fmla="*/ 12093 h 20000"/>
                  <a:gd name="T14" fmla="*/ 2353 w 20000"/>
                  <a:gd name="T15" fmla="*/ 6977 h 20000"/>
                  <a:gd name="T16" fmla="*/ 1471 w 20000"/>
                  <a:gd name="T17" fmla="*/ 12093 h 20000"/>
                  <a:gd name="T18" fmla="*/ 0 w 20000"/>
                  <a:gd name="T19" fmla="*/ 6977 h 20000"/>
                  <a:gd name="T20" fmla="*/ 2353 w 20000"/>
                  <a:gd name="T21" fmla="*/ 0 h 20000"/>
                  <a:gd name="T22" fmla="*/ 7647 w 20000"/>
                  <a:gd name="T23" fmla="*/ 0 h 20000"/>
                  <a:gd name="T24" fmla="*/ 10000 w 20000"/>
                  <a:gd name="T25" fmla="*/ 0 h 20000"/>
                  <a:gd name="T26" fmla="*/ 11471 w 20000"/>
                  <a:gd name="T27" fmla="*/ 0 h 20000"/>
                  <a:gd name="T28" fmla="*/ 13824 w 20000"/>
                  <a:gd name="T29" fmla="*/ 0 h 20000"/>
                  <a:gd name="T30" fmla="*/ 16029 w 20000"/>
                  <a:gd name="T31" fmla="*/ 0 h 20000"/>
                  <a:gd name="T32" fmla="*/ 18382 w 20000"/>
                  <a:gd name="T33" fmla="*/ 6977 h 20000"/>
                  <a:gd name="T34" fmla="*/ 19853 w 20000"/>
                  <a:gd name="T35" fmla="*/ 12093 h 20000"/>
                  <a:gd name="T36" fmla="*/ 19853 w 20000"/>
                  <a:gd name="T37" fmla="*/ 1953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000" h="20000">
                    <a:moveTo>
                      <a:pt x="19853" y="19535"/>
                    </a:moveTo>
                    <a:lnTo>
                      <a:pt x="13824" y="12093"/>
                    </a:lnTo>
                    <a:lnTo>
                      <a:pt x="11471" y="6977"/>
                    </a:lnTo>
                    <a:lnTo>
                      <a:pt x="11471" y="12093"/>
                    </a:lnTo>
                    <a:lnTo>
                      <a:pt x="7647" y="12093"/>
                    </a:lnTo>
                    <a:lnTo>
                      <a:pt x="7647" y="6977"/>
                    </a:lnTo>
                    <a:lnTo>
                      <a:pt x="4559" y="12093"/>
                    </a:lnTo>
                    <a:lnTo>
                      <a:pt x="2353" y="6977"/>
                    </a:lnTo>
                    <a:lnTo>
                      <a:pt x="1471" y="12093"/>
                    </a:lnTo>
                    <a:lnTo>
                      <a:pt x="0" y="6977"/>
                    </a:lnTo>
                    <a:lnTo>
                      <a:pt x="2353" y="0"/>
                    </a:lnTo>
                    <a:lnTo>
                      <a:pt x="7647" y="0"/>
                    </a:lnTo>
                    <a:lnTo>
                      <a:pt x="10000" y="0"/>
                    </a:lnTo>
                    <a:lnTo>
                      <a:pt x="11471" y="0"/>
                    </a:lnTo>
                    <a:lnTo>
                      <a:pt x="13824" y="0"/>
                    </a:lnTo>
                    <a:lnTo>
                      <a:pt x="16029" y="0"/>
                    </a:lnTo>
                    <a:lnTo>
                      <a:pt x="18382" y="6977"/>
                    </a:lnTo>
                    <a:lnTo>
                      <a:pt x="19853" y="12093"/>
                    </a:lnTo>
                    <a:lnTo>
                      <a:pt x="19853" y="19535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9" name="Freeform 205">
                <a:extLst>
                  <a:ext uri="{FF2B5EF4-FFF2-40B4-BE49-F238E27FC236}">
                    <a16:creationId xmlns:a16="http://schemas.microsoft.com/office/drawing/2014/main" id="{65790A24-EFE5-934C-C934-B1ACF80F5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6382" y="4838591"/>
                <a:ext cx="92110" cy="25669"/>
              </a:xfrm>
              <a:custGeom>
                <a:avLst/>
                <a:gdLst>
                  <a:gd name="T0" fmla="*/ 8947 w 20000"/>
                  <a:gd name="T1" fmla="*/ 19524 h 20000"/>
                  <a:gd name="T2" fmla="*/ 5395 w 20000"/>
                  <a:gd name="T3" fmla="*/ 19524 h 20000"/>
                  <a:gd name="T4" fmla="*/ 4079 w 20000"/>
                  <a:gd name="T5" fmla="*/ 14762 h 20000"/>
                  <a:gd name="T6" fmla="*/ 0 w 20000"/>
                  <a:gd name="T7" fmla="*/ 14762 h 20000"/>
                  <a:gd name="T8" fmla="*/ 0 w 20000"/>
                  <a:gd name="T9" fmla="*/ 10000 h 20000"/>
                  <a:gd name="T10" fmla="*/ 1447 w 20000"/>
                  <a:gd name="T11" fmla="*/ 7143 h 20000"/>
                  <a:gd name="T12" fmla="*/ 4079 w 20000"/>
                  <a:gd name="T13" fmla="*/ 2857 h 20000"/>
                  <a:gd name="T14" fmla="*/ 7500 w 20000"/>
                  <a:gd name="T15" fmla="*/ 7143 h 20000"/>
                  <a:gd name="T16" fmla="*/ 9605 w 20000"/>
                  <a:gd name="T17" fmla="*/ 10000 h 20000"/>
                  <a:gd name="T18" fmla="*/ 11053 w 20000"/>
                  <a:gd name="T19" fmla="*/ 7143 h 20000"/>
                  <a:gd name="T20" fmla="*/ 15789 w 20000"/>
                  <a:gd name="T21" fmla="*/ 10000 h 20000"/>
                  <a:gd name="T22" fmla="*/ 16447 w 20000"/>
                  <a:gd name="T23" fmla="*/ 7143 h 20000"/>
                  <a:gd name="T24" fmla="*/ 17763 w 20000"/>
                  <a:gd name="T25" fmla="*/ 7143 h 20000"/>
                  <a:gd name="T26" fmla="*/ 17763 w 20000"/>
                  <a:gd name="T27" fmla="*/ 2857 h 20000"/>
                  <a:gd name="T28" fmla="*/ 18553 w 20000"/>
                  <a:gd name="T29" fmla="*/ 0 h 20000"/>
                  <a:gd name="T30" fmla="*/ 19868 w 20000"/>
                  <a:gd name="T31" fmla="*/ 2857 h 20000"/>
                  <a:gd name="T32" fmla="*/ 17763 w 20000"/>
                  <a:gd name="T33" fmla="*/ 10000 h 20000"/>
                  <a:gd name="T34" fmla="*/ 13026 w 20000"/>
                  <a:gd name="T35" fmla="*/ 14762 h 20000"/>
                  <a:gd name="T36" fmla="*/ 12368 w 20000"/>
                  <a:gd name="T37" fmla="*/ 19524 h 20000"/>
                  <a:gd name="T38" fmla="*/ 9605 w 20000"/>
                  <a:gd name="T39" fmla="*/ 14762 h 20000"/>
                  <a:gd name="T40" fmla="*/ 8947 w 20000"/>
                  <a:gd name="T41" fmla="*/ 1952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000" h="20000">
                    <a:moveTo>
                      <a:pt x="8947" y="19524"/>
                    </a:moveTo>
                    <a:lnTo>
                      <a:pt x="5395" y="19524"/>
                    </a:lnTo>
                    <a:lnTo>
                      <a:pt x="4079" y="14762"/>
                    </a:lnTo>
                    <a:lnTo>
                      <a:pt x="0" y="14762"/>
                    </a:lnTo>
                    <a:lnTo>
                      <a:pt x="0" y="10000"/>
                    </a:lnTo>
                    <a:lnTo>
                      <a:pt x="1447" y="7143"/>
                    </a:lnTo>
                    <a:lnTo>
                      <a:pt x="4079" y="2857"/>
                    </a:lnTo>
                    <a:lnTo>
                      <a:pt x="7500" y="7143"/>
                    </a:lnTo>
                    <a:lnTo>
                      <a:pt x="9605" y="10000"/>
                    </a:lnTo>
                    <a:lnTo>
                      <a:pt x="11053" y="7143"/>
                    </a:lnTo>
                    <a:lnTo>
                      <a:pt x="15789" y="10000"/>
                    </a:lnTo>
                    <a:lnTo>
                      <a:pt x="16447" y="7143"/>
                    </a:lnTo>
                    <a:lnTo>
                      <a:pt x="17763" y="7143"/>
                    </a:lnTo>
                    <a:lnTo>
                      <a:pt x="17763" y="2857"/>
                    </a:lnTo>
                    <a:lnTo>
                      <a:pt x="18553" y="0"/>
                    </a:lnTo>
                    <a:lnTo>
                      <a:pt x="19868" y="2857"/>
                    </a:lnTo>
                    <a:lnTo>
                      <a:pt x="17763" y="10000"/>
                    </a:lnTo>
                    <a:lnTo>
                      <a:pt x="13026" y="14762"/>
                    </a:lnTo>
                    <a:lnTo>
                      <a:pt x="12368" y="19524"/>
                    </a:lnTo>
                    <a:lnTo>
                      <a:pt x="9605" y="14762"/>
                    </a:lnTo>
                    <a:lnTo>
                      <a:pt x="8947" y="19524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0" name="Freeform 204">
                <a:extLst>
                  <a:ext uri="{FF2B5EF4-FFF2-40B4-BE49-F238E27FC236}">
                    <a16:creationId xmlns:a16="http://schemas.microsoft.com/office/drawing/2014/main" id="{4B981371-3EEA-5510-1DB4-672E346D7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6353" y="4838591"/>
                <a:ext cx="66439" cy="25669"/>
              </a:xfrm>
              <a:custGeom>
                <a:avLst/>
                <a:gdLst>
                  <a:gd name="T0" fmla="*/ 0 w 20000"/>
                  <a:gd name="T1" fmla="*/ 19524 h 20000"/>
                  <a:gd name="T2" fmla="*/ 0 w 20000"/>
                  <a:gd name="T3" fmla="*/ 10000 h 20000"/>
                  <a:gd name="T4" fmla="*/ 2569 w 20000"/>
                  <a:gd name="T5" fmla="*/ 7143 h 20000"/>
                  <a:gd name="T6" fmla="*/ 6606 w 20000"/>
                  <a:gd name="T7" fmla="*/ 7143 h 20000"/>
                  <a:gd name="T8" fmla="*/ 7523 w 20000"/>
                  <a:gd name="T9" fmla="*/ 10000 h 20000"/>
                  <a:gd name="T10" fmla="*/ 9358 w 20000"/>
                  <a:gd name="T11" fmla="*/ 10000 h 20000"/>
                  <a:gd name="T12" fmla="*/ 10459 w 20000"/>
                  <a:gd name="T13" fmla="*/ 7143 h 20000"/>
                  <a:gd name="T14" fmla="*/ 7523 w 20000"/>
                  <a:gd name="T15" fmla="*/ 2857 h 20000"/>
                  <a:gd name="T16" fmla="*/ 10459 w 20000"/>
                  <a:gd name="T17" fmla="*/ 0 h 20000"/>
                  <a:gd name="T18" fmla="*/ 12294 w 20000"/>
                  <a:gd name="T19" fmla="*/ 2857 h 20000"/>
                  <a:gd name="T20" fmla="*/ 14128 w 20000"/>
                  <a:gd name="T21" fmla="*/ 2857 h 20000"/>
                  <a:gd name="T22" fmla="*/ 16881 w 20000"/>
                  <a:gd name="T23" fmla="*/ 7143 h 20000"/>
                  <a:gd name="T24" fmla="*/ 17982 w 20000"/>
                  <a:gd name="T25" fmla="*/ 2857 h 20000"/>
                  <a:gd name="T26" fmla="*/ 19817 w 20000"/>
                  <a:gd name="T27" fmla="*/ 14762 h 20000"/>
                  <a:gd name="T28" fmla="*/ 14128 w 20000"/>
                  <a:gd name="T29" fmla="*/ 14762 h 20000"/>
                  <a:gd name="T30" fmla="*/ 14128 w 20000"/>
                  <a:gd name="T31" fmla="*/ 10000 h 20000"/>
                  <a:gd name="T32" fmla="*/ 12294 w 20000"/>
                  <a:gd name="T33" fmla="*/ 10000 h 20000"/>
                  <a:gd name="T34" fmla="*/ 10459 w 20000"/>
                  <a:gd name="T35" fmla="*/ 19524 h 20000"/>
                  <a:gd name="T36" fmla="*/ 7523 w 20000"/>
                  <a:gd name="T37" fmla="*/ 19524 h 20000"/>
                  <a:gd name="T38" fmla="*/ 0 w 20000"/>
                  <a:gd name="T39" fmla="*/ 1952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00" h="20000">
                    <a:moveTo>
                      <a:pt x="0" y="19524"/>
                    </a:moveTo>
                    <a:lnTo>
                      <a:pt x="0" y="10000"/>
                    </a:lnTo>
                    <a:lnTo>
                      <a:pt x="2569" y="7143"/>
                    </a:lnTo>
                    <a:lnTo>
                      <a:pt x="6606" y="7143"/>
                    </a:lnTo>
                    <a:lnTo>
                      <a:pt x="7523" y="10000"/>
                    </a:lnTo>
                    <a:lnTo>
                      <a:pt x="9358" y="10000"/>
                    </a:lnTo>
                    <a:lnTo>
                      <a:pt x="10459" y="7143"/>
                    </a:lnTo>
                    <a:lnTo>
                      <a:pt x="7523" y="2857"/>
                    </a:lnTo>
                    <a:lnTo>
                      <a:pt x="10459" y="0"/>
                    </a:lnTo>
                    <a:lnTo>
                      <a:pt x="12294" y="2857"/>
                    </a:lnTo>
                    <a:lnTo>
                      <a:pt x="14128" y="2857"/>
                    </a:lnTo>
                    <a:lnTo>
                      <a:pt x="16881" y="7143"/>
                    </a:lnTo>
                    <a:lnTo>
                      <a:pt x="17982" y="2857"/>
                    </a:lnTo>
                    <a:lnTo>
                      <a:pt x="19817" y="14762"/>
                    </a:lnTo>
                    <a:lnTo>
                      <a:pt x="14128" y="14762"/>
                    </a:lnTo>
                    <a:lnTo>
                      <a:pt x="14128" y="10000"/>
                    </a:lnTo>
                    <a:lnTo>
                      <a:pt x="12294" y="10000"/>
                    </a:lnTo>
                    <a:lnTo>
                      <a:pt x="10459" y="19524"/>
                    </a:lnTo>
                    <a:lnTo>
                      <a:pt x="7523" y="19524"/>
                    </a:lnTo>
                    <a:lnTo>
                      <a:pt x="0" y="19524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1" name="Freeform 203">
                <a:extLst>
                  <a:ext uri="{FF2B5EF4-FFF2-40B4-BE49-F238E27FC236}">
                    <a16:creationId xmlns:a16="http://schemas.microsoft.com/office/drawing/2014/main" id="{0F2A406D-D6AE-EFBC-DF5E-F0035E8C2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805" y="4654373"/>
                <a:ext cx="46810" cy="40769"/>
              </a:xfrm>
              <a:custGeom>
                <a:avLst/>
                <a:gdLst>
                  <a:gd name="T0" fmla="*/ 19744 w 20000"/>
                  <a:gd name="T1" fmla="*/ 19706 h 20000"/>
                  <a:gd name="T2" fmla="*/ 11795 w 20000"/>
                  <a:gd name="T3" fmla="*/ 18235 h 20000"/>
                  <a:gd name="T4" fmla="*/ 9231 w 20000"/>
                  <a:gd name="T5" fmla="*/ 10882 h 20000"/>
                  <a:gd name="T6" fmla="*/ 5128 w 20000"/>
                  <a:gd name="T7" fmla="*/ 6176 h 20000"/>
                  <a:gd name="T8" fmla="*/ 0 w 20000"/>
                  <a:gd name="T9" fmla="*/ 6176 h 20000"/>
                  <a:gd name="T10" fmla="*/ 5128 w 20000"/>
                  <a:gd name="T11" fmla="*/ 6176 h 20000"/>
                  <a:gd name="T12" fmla="*/ 5128 w 20000"/>
                  <a:gd name="T13" fmla="*/ 0 h 20000"/>
                  <a:gd name="T14" fmla="*/ 6667 w 20000"/>
                  <a:gd name="T15" fmla="*/ 0 h 20000"/>
                  <a:gd name="T16" fmla="*/ 6667 w 20000"/>
                  <a:gd name="T17" fmla="*/ 2941 h 20000"/>
                  <a:gd name="T18" fmla="*/ 9231 w 20000"/>
                  <a:gd name="T19" fmla="*/ 2941 h 20000"/>
                  <a:gd name="T20" fmla="*/ 9231 w 20000"/>
                  <a:gd name="T21" fmla="*/ 0 h 20000"/>
                  <a:gd name="T22" fmla="*/ 11795 w 20000"/>
                  <a:gd name="T23" fmla="*/ 0 h 20000"/>
                  <a:gd name="T24" fmla="*/ 13077 w 20000"/>
                  <a:gd name="T25" fmla="*/ 2941 h 20000"/>
                  <a:gd name="T26" fmla="*/ 13077 w 20000"/>
                  <a:gd name="T27" fmla="*/ 12059 h 20000"/>
                  <a:gd name="T28" fmla="*/ 19744 w 20000"/>
                  <a:gd name="T29" fmla="*/ 15000 h 20000"/>
                  <a:gd name="T30" fmla="*/ 17179 w 20000"/>
                  <a:gd name="T31" fmla="*/ 18235 h 20000"/>
                  <a:gd name="T32" fmla="*/ 19744 w 20000"/>
                  <a:gd name="T33" fmla="*/ 1970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000" h="20000">
                    <a:moveTo>
                      <a:pt x="19744" y="19706"/>
                    </a:moveTo>
                    <a:lnTo>
                      <a:pt x="11795" y="18235"/>
                    </a:lnTo>
                    <a:lnTo>
                      <a:pt x="9231" y="10882"/>
                    </a:lnTo>
                    <a:lnTo>
                      <a:pt x="5128" y="6176"/>
                    </a:lnTo>
                    <a:lnTo>
                      <a:pt x="0" y="6176"/>
                    </a:lnTo>
                    <a:lnTo>
                      <a:pt x="5128" y="6176"/>
                    </a:lnTo>
                    <a:lnTo>
                      <a:pt x="5128" y="0"/>
                    </a:lnTo>
                    <a:lnTo>
                      <a:pt x="6667" y="0"/>
                    </a:lnTo>
                    <a:lnTo>
                      <a:pt x="6667" y="2941"/>
                    </a:lnTo>
                    <a:lnTo>
                      <a:pt x="9231" y="2941"/>
                    </a:lnTo>
                    <a:lnTo>
                      <a:pt x="9231" y="0"/>
                    </a:lnTo>
                    <a:lnTo>
                      <a:pt x="11795" y="0"/>
                    </a:lnTo>
                    <a:lnTo>
                      <a:pt x="13077" y="2941"/>
                    </a:lnTo>
                    <a:lnTo>
                      <a:pt x="13077" y="12059"/>
                    </a:lnTo>
                    <a:lnTo>
                      <a:pt x="19744" y="15000"/>
                    </a:lnTo>
                    <a:lnTo>
                      <a:pt x="17179" y="18235"/>
                    </a:lnTo>
                    <a:lnTo>
                      <a:pt x="19744" y="19706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2" name="Freeform 202">
                <a:extLst>
                  <a:ext uri="{FF2B5EF4-FFF2-40B4-BE49-F238E27FC236}">
                    <a16:creationId xmlns:a16="http://schemas.microsoft.com/office/drawing/2014/main" id="{B1EF2BF1-0933-D951-7A42-1BEFB3721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5049" y="4823491"/>
                <a:ext cx="39260" cy="28689"/>
              </a:xfrm>
              <a:custGeom>
                <a:avLst/>
                <a:gdLst>
                  <a:gd name="T0" fmla="*/ 0 w 20000"/>
                  <a:gd name="T1" fmla="*/ 19583 h 20000"/>
                  <a:gd name="T2" fmla="*/ 6563 w 20000"/>
                  <a:gd name="T3" fmla="*/ 6667 h 20000"/>
                  <a:gd name="T4" fmla="*/ 16563 w 20000"/>
                  <a:gd name="T5" fmla="*/ 0 h 20000"/>
                  <a:gd name="T6" fmla="*/ 19688 w 20000"/>
                  <a:gd name="T7" fmla="*/ 1667 h 20000"/>
                  <a:gd name="T8" fmla="*/ 19688 w 20000"/>
                  <a:gd name="T9" fmla="*/ 10833 h 20000"/>
                  <a:gd name="T10" fmla="*/ 14688 w 20000"/>
                  <a:gd name="T11" fmla="*/ 17083 h 20000"/>
                  <a:gd name="T12" fmla="*/ 0 w 20000"/>
                  <a:gd name="T13" fmla="*/ 1958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00" h="20000">
                    <a:moveTo>
                      <a:pt x="0" y="19583"/>
                    </a:moveTo>
                    <a:lnTo>
                      <a:pt x="6563" y="6667"/>
                    </a:lnTo>
                    <a:lnTo>
                      <a:pt x="16563" y="0"/>
                    </a:lnTo>
                    <a:lnTo>
                      <a:pt x="19688" y="1667"/>
                    </a:lnTo>
                    <a:lnTo>
                      <a:pt x="19688" y="10833"/>
                    </a:lnTo>
                    <a:lnTo>
                      <a:pt x="14688" y="17083"/>
                    </a:lnTo>
                    <a:lnTo>
                      <a:pt x="0" y="19583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3" name="Freeform 201">
                <a:extLst>
                  <a:ext uri="{FF2B5EF4-FFF2-40B4-BE49-F238E27FC236}">
                    <a16:creationId xmlns:a16="http://schemas.microsoft.com/office/drawing/2014/main" id="{7306A4D7-5AB8-DBCF-C86E-557B7C9C3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5243" y="4873320"/>
                <a:ext cx="46810" cy="31710"/>
              </a:xfrm>
              <a:custGeom>
                <a:avLst/>
                <a:gdLst>
                  <a:gd name="T0" fmla="*/ 15897 w 20000"/>
                  <a:gd name="T1" fmla="*/ 19615 h 20000"/>
                  <a:gd name="T2" fmla="*/ 12051 w 20000"/>
                  <a:gd name="T3" fmla="*/ 11923 h 20000"/>
                  <a:gd name="T4" fmla="*/ 5128 w 20000"/>
                  <a:gd name="T5" fmla="*/ 5769 h 20000"/>
                  <a:gd name="T6" fmla="*/ 0 w 20000"/>
                  <a:gd name="T7" fmla="*/ 5769 h 20000"/>
                  <a:gd name="T8" fmla="*/ 0 w 20000"/>
                  <a:gd name="T9" fmla="*/ 2308 h 20000"/>
                  <a:gd name="T10" fmla="*/ 6667 w 20000"/>
                  <a:gd name="T11" fmla="*/ 2308 h 20000"/>
                  <a:gd name="T12" fmla="*/ 12051 w 20000"/>
                  <a:gd name="T13" fmla="*/ 0 h 20000"/>
                  <a:gd name="T14" fmla="*/ 13077 w 20000"/>
                  <a:gd name="T15" fmla="*/ 5769 h 20000"/>
                  <a:gd name="T16" fmla="*/ 17179 w 20000"/>
                  <a:gd name="T17" fmla="*/ 5769 h 20000"/>
                  <a:gd name="T18" fmla="*/ 19744 w 20000"/>
                  <a:gd name="T19" fmla="*/ 11923 h 20000"/>
                  <a:gd name="T20" fmla="*/ 17179 w 20000"/>
                  <a:gd name="T21" fmla="*/ 15769 h 20000"/>
                  <a:gd name="T22" fmla="*/ 15897 w 20000"/>
                  <a:gd name="T23" fmla="*/ 1961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000" h="20000">
                    <a:moveTo>
                      <a:pt x="15897" y="19615"/>
                    </a:moveTo>
                    <a:lnTo>
                      <a:pt x="12051" y="11923"/>
                    </a:lnTo>
                    <a:lnTo>
                      <a:pt x="5128" y="5769"/>
                    </a:lnTo>
                    <a:lnTo>
                      <a:pt x="0" y="5769"/>
                    </a:lnTo>
                    <a:lnTo>
                      <a:pt x="0" y="2308"/>
                    </a:lnTo>
                    <a:lnTo>
                      <a:pt x="6667" y="2308"/>
                    </a:lnTo>
                    <a:lnTo>
                      <a:pt x="12051" y="0"/>
                    </a:lnTo>
                    <a:lnTo>
                      <a:pt x="13077" y="5769"/>
                    </a:lnTo>
                    <a:lnTo>
                      <a:pt x="17179" y="5769"/>
                    </a:lnTo>
                    <a:lnTo>
                      <a:pt x="19744" y="11923"/>
                    </a:lnTo>
                    <a:lnTo>
                      <a:pt x="17179" y="15769"/>
                    </a:lnTo>
                    <a:lnTo>
                      <a:pt x="15897" y="19615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4" name="Freeform 200">
                <a:extLst>
                  <a:ext uri="{FF2B5EF4-FFF2-40B4-BE49-F238E27FC236}">
                    <a16:creationId xmlns:a16="http://schemas.microsoft.com/office/drawing/2014/main" id="{DC83A09F-31C8-354E-FB59-6D2DA9479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1541" y="4701182"/>
                <a:ext cx="33220" cy="19630"/>
              </a:xfrm>
              <a:custGeom>
                <a:avLst/>
                <a:gdLst>
                  <a:gd name="T0" fmla="*/ 10000 w 20000"/>
                  <a:gd name="T1" fmla="*/ 19375 h 20000"/>
                  <a:gd name="T2" fmla="*/ 0 w 20000"/>
                  <a:gd name="T3" fmla="*/ 2500 h 20000"/>
                  <a:gd name="T4" fmla="*/ 0 w 20000"/>
                  <a:gd name="T5" fmla="*/ 0 h 20000"/>
                  <a:gd name="T6" fmla="*/ 17407 w 20000"/>
                  <a:gd name="T7" fmla="*/ 0 h 20000"/>
                  <a:gd name="T8" fmla="*/ 19630 w 20000"/>
                  <a:gd name="T9" fmla="*/ 15625 h 20000"/>
                  <a:gd name="T10" fmla="*/ 10000 w 20000"/>
                  <a:gd name="T11" fmla="*/ 1937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00" h="20000">
                    <a:moveTo>
                      <a:pt x="10000" y="19375"/>
                    </a:moveTo>
                    <a:lnTo>
                      <a:pt x="0" y="2500"/>
                    </a:lnTo>
                    <a:lnTo>
                      <a:pt x="0" y="0"/>
                    </a:lnTo>
                    <a:lnTo>
                      <a:pt x="17407" y="0"/>
                    </a:lnTo>
                    <a:lnTo>
                      <a:pt x="19630" y="15625"/>
                    </a:lnTo>
                    <a:lnTo>
                      <a:pt x="10000" y="19375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5" name="Freeform 199">
                <a:extLst>
                  <a:ext uri="{FF2B5EF4-FFF2-40B4-BE49-F238E27FC236}">
                    <a16:creationId xmlns:a16="http://schemas.microsoft.com/office/drawing/2014/main" id="{E27866B6-E853-733C-BC33-7F2A9AA61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5954" y="4838591"/>
                <a:ext cx="34729" cy="13589"/>
              </a:xfrm>
              <a:custGeom>
                <a:avLst/>
                <a:gdLst>
                  <a:gd name="T0" fmla="*/ 10690 w 20000"/>
                  <a:gd name="T1" fmla="*/ 19091 h 20000"/>
                  <a:gd name="T2" fmla="*/ 5517 w 20000"/>
                  <a:gd name="T3" fmla="*/ 13636 h 20000"/>
                  <a:gd name="T4" fmla="*/ 0 w 20000"/>
                  <a:gd name="T5" fmla="*/ 13636 h 20000"/>
                  <a:gd name="T6" fmla="*/ 0 w 20000"/>
                  <a:gd name="T7" fmla="*/ 0 h 20000"/>
                  <a:gd name="T8" fmla="*/ 5517 w 20000"/>
                  <a:gd name="T9" fmla="*/ 5455 h 20000"/>
                  <a:gd name="T10" fmla="*/ 10690 w 20000"/>
                  <a:gd name="T11" fmla="*/ 0 h 20000"/>
                  <a:gd name="T12" fmla="*/ 19655 w 20000"/>
                  <a:gd name="T13" fmla="*/ 13636 h 20000"/>
                  <a:gd name="T14" fmla="*/ 10690 w 20000"/>
                  <a:gd name="T15" fmla="*/ 13636 h 20000"/>
                  <a:gd name="T16" fmla="*/ 10690 w 20000"/>
                  <a:gd name="T17" fmla="*/ 1909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00" h="20000">
                    <a:moveTo>
                      <a:pt x="10690" y="19091"/>
                    </a:moveTo>
                    <a:lnTo>
                      <a:pt x="5517" y="13636"/>
                    </a:lnTo>
                    <a:lnTo>
                      <a:pt x="0" y="13636"/>
                    </a:lnTo>
                    <a:lnTo>
                      <a:pt x="0" y="0"/>
                    </a:lnTo>
                    <a:lnTo>
                      <a:pt x="5517" y="5455"/>
                    </a:lnTo>
                    <a:lnTo>
                      <a:pt x="10690" y="0"/>
                    </a:lnTo>
                    <a:lnTo>
                      <a:pt x="19655" y="13636"/>
                    </a:lnTo>
                    <a:lnTo>
                      <a:pt x="10690" y="13636"/>
                    </a:lnTo>
                    <a:lnTo>
                      <a:pt x="10690" y="19091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6" name="Freeform 198">
                <a:extLst>
                  <a:ext uri="{FF2B5EF4-FFF2-40B4-BE49-F238E27FC236}">
                    <a16:creationId xmlns:a16="http://schemas.microsoft.com/office/drawing/2014/main" id="{77F5C2F2-61AA-D9F7-DF51-E03C355CA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5184" y="4800841"/>
                <a:ext cx="28690" cy="10570"/>
              </a:xfrm>
              <a:custGeom>
                <a:avLst/>
                <a:gdLst>
                  <a:gd name="T0" fmla="*/ 10833 w 20000"/>
                  <a:gd name="T1" fmla="*/ 18824 h 20000"/>
                  <a:gd name="T2" fmla="*/ 0 w 20000"/>
                  <a:gd name="T3" fmla="*/ 12941 h 20000"/>
                  <a:gd name="T4" fmla="*/ 0 w 20000"/>
                  <a:gd name="T5" fmla="*/ 0 h 20000"/>
                  <a:gd name="T6" fmla="*/ 19583 w 20000"/>
                  <a:gd name="T7" fmla="*/ 0 h 20000"/>
                  <a:gd name="T8" fmla="*/ 17083 w 20000"/>
                  <a:gd name="T9" fmla="*/ 12941 h 20000"/>
                  <a:gd name="T10" fmla="*/ 12917 w 20000"/>
                  <a:gd name="T11" fmla="*/ 12941 h 20000"/>
                  <a:gd name="T12" fmla="*/ 10833 w 20000"/>
                  <a:gd name="T13" fmla="*/ 1882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00" h="20000">
                    <a:moveTo>
                      <a:pt x="10833" y="18824"/>
                    </a:moveTo>
                    <a:lnTo>
                      <a:pt x="0" y="12941"/>
                    </a:lnTo>
                    <a:lnTo>
                      <a:pt x="0" y="0"/>
                    </a:lnTo>
                    <a:lnTo>
                      <a:pt x="19583" y="0"/>
                    </a:lnTo>
                    <a:lnTo>
                      <a:pt x="17083" y="12941"/>
                    </a:lnTo>
                    <a:lnTo>
                      <a:pt x="12917" y="12941"/>
                    </a:lnTo>
                    <a:lnTo>
                      <a:pt x="10833" y="18824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7" name="Freeform 197">
                <a:extLst>
                  <a:ext uri="{FF2B5EF4-FFF2-40B4-BE49-F238E27FC236}">
                    <a16:creationId xmlns:a16="http://schemas.microsoft.com/office/drawing/2014/main" id="{51528EBE-C04F-134A-31DC-12DBF0FA0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0683" y="4841611"/>
                <a:ext cx="19630" cy="22649"/>
              </a:xfrm>
              <a:custGeom>
                <a:avLst/>
                <a:gdLst>
                  <a:gd name="T0" fmla="*/ 16250 w 20000"/>
                  <a:gd name="T1" fmla="*/ 19459 h 20000"/>
                  <a:gd name="T2" fmla="*/ 0 w 20000"/>
                  <a:gd name="T3" fmla="*/ 14054 h 20000"/>
                  <a:gd name="T4" fmla="*/ 0 w 20000"/>
                  <a:gd name="T5" fmla="*/ 8649 h 20000"/>
                  <a:gd name="T6" fmla="*/ 9375 w 20000"/>
                  <a:gd name="T7" fmla="*/ 14054 h 20000"/>
                  <a:gd name="T8" fmla="*/ 6875 w 20000"/>
                  <a:gd name="T9" fmla="*/ 5405 h 20000"/>
                  <a:gd name="T10" fmla="*/ 9375 w 20000"/>
                  <a:gd name="T11" fmla="*/ 0 h 20000"/>
                  <a:gd name="T12" fmla="*/ 19375 w 20000"/>
                  <a:gd name="T13" fmla="*/ 0 h 20000"/>
                  <a:gd name="T14" fmla="*/ 16250 w 20000"/>
                  <a:gd name="T15" fmla="*/ 1945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000" h="20000">
                    <a:moveTo>
                      <a:pt x="16250" y="19459"/>
                    </a:moveTo>
                    <a:lnTo>
                      <a:pt x="0" y="14054"/>
                    </a:lnTo>
                    <a:lnTo>
                      <a:pt x="0" y="8649"/>
                    </a:lnTo>
                    <a:lnTo>
                      <a:pt x="9375" y="14054"/>
                    </a:lnTo>
                    <a:lnTo>
                      <a:pt x="6875" y="5405"/>
                    </a:lnTo>
                    <a:lnTo>
                      <a:pt x="9375" y="0"/>
                    </a:lnTo>
                    <a:lnTo>
                      <a:pt x="19375" y="0"/>
                    </a:lnTo>
                    <a:lnTo>
                      <a:pt x="16250" y="19459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8" name="Freeform 196">
                <a:extLst>
                  <a:ext uri="{FF2B5EF4-FFF2-40B4-BE49-F238E27FC236}">
                    <a16:creationId xmlns:a16="http://schemas.microsoft.com/office/drawing/2014/main" id="{E835CB23-067F-B47C-DA58-106F3634F1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1735" y="4686082"/>
                <a:ext cx="22649" cy="16610"/>
              </a:xfrm>
              <a:custGeom>
                <a:avLst/>
                <a:gdLst>
                  <a:gd name="T0" fmla="*/ 0 w 20000"/>
                  <a:gd name="T1" fmla="*/ 19286 h 20000"/>
                  <a:gd name="T2" fmla="*/ 5263 w 20000"/>
                  <a:gd name="T3" fmla="*/ 0 h 20000"/>
                  <a:gd name="T4" fmla="*/ 19474 w 20000"/>
                  <a:gd name="T5" fmla="*/ 0 h 20000"/>
                  <a:gd name="T6" fmla="*/ 19474 w 20000"/>
                  <a:gd name="T7" fmla="*/ 19286 h 20000"/>
                  <a:gd name="T8" fmla="*/ 11053 w 20000"/>
                  <a:gd name="T9" fmla="*/ 11429 h 20000"/>
                  <a:gd name="T10" fmla="*/ 0 w 20000"/>
                  <a:gd name="T11" fmla="*/ 1928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00" h="20000">
                    <a:moveTo>
                      <a:pt x="0" y="19286"/>
                    </a:moveTo>
                    <a:lnTo>
                      <a:pt x="5263" y="0"/>
                    </a:lnTo>
                    <a:lnTo>
                      <a:pt x="19474" y="0"/>
                    </a:lnTo>
                    <a:lnTo>
                      <a:pt x="19474" y="19286"/>
                    </a:lnTo>
                    <a:lnTo>
                      <a:pt x="11053" y="11429"/>
                    </a:lnTo>
                    <a:lnTo>
                      <a:pt x="0" y="19286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9" name="Freeform 195">
                <a:extLst>
                  <a:ext uri="{FF2B5EF4-FFF2-40B4-BE49-F238E27FC236}">
                    <a16:creationId xmlns:a16="http://schemas.microsoft.com/office/drawing/2014/main" id="{8E3B2F0B-4AEB-F5F1-FEF1-5FBCA86B4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6917" y="4569813"/>
                <a:ext cx="19629" cy="31709"/>
              </a:xfrm>
              <a:custGeom>
                <a:avLst/>
                <a:gdLst>
                  <a:gd name="T0" fmla="*/ 13125 w 20000"/>
                  <a:gd name="T1" fmla="*/ 19615 h 20000"/>
                  <a:gd name="T2" fmla="*/ 0 w 20000"/>
                  <a:gd name="T3" fmla="*/ 1538 h 20000"/>
                  <a:gd name="T4" fmla="*/ 3750 w 20000"/>
                  <a:gd name="T5" fmla="*/ 0 h 20000"/>
                  <a:gd name="T6" fmla="*/ 19375 w 20000"/>
                  <a:gd name="T7" fmla="*/ 9615 h 20000"/>
                  <a:gd name="T8" fmla="*/ 13125 w 20000"/>
                  <a:gd name="T9" fmla="*/ 1961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3125" y="19615"/>
                    </a:moveTo>
                    <a:lnTo>
                      <a:pt x="0" y="1538"/>
                    </a:lnTo>
                    <a:lnTo>
                      <a:pt x="3750" y="0"/>
                    </a:lnTo>
                    <a:lnTo>
                      <a:pt x="19375" y="9615"/>
                    </a:lnTo>
                    <a:lnTo>
                      <a:pt x="13125" y="19615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0" name="Freeform 194">
                <a:extLst>
                  <a:ext uri="{FF2B5EF4-FFF2-40B4-BE49-F238E27FC236}">
                    <a16:creationId xmlns:a16="http://schemas.microsoft.com/office/drawing/2014/main" id="{2E313193-7FAF-D56F-2131-E68F1C6F71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7687" y="4639273"/>
                <a:ext cx="12080" cy="22649"/>
              </a:xfrm>
              <a:custGeom>
                <a:avLst/>
                <a:gdLst>
                  <a:gd name="T0" fmla="*/ 14286 w 20000"/>
                  <a:gd name="T1" fmla="*/ 19459 h 20000"/>
                  <a:gd name="T2" fmla="*/ 0 w 20000"/>
                  <a:gd name="T3" fmla="*/ 5405 h 20000"/>
                  <a:gd name="T4" fmla="*/ 0 w 20000"/>
                  <a:gd name="T5" fmla="*/ 0 h 20000"/>
                  <a:gd name="T6" fmla="*/ 3810 w 20000"/>
                  <a:gd name="T7" fmla="*/ 0 h 20000"/>
                  <a:gd name="T8" fmla="*/ 19048 w 20000"/>
                  <a:gd name="T9" fmla="*/ 14054 h 20000"/>
                  <a:gd name="T10" fmla="*/ 14286 w 20000"/>
                  <a:gd name="T11" fmla="*/ 1945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00" h="20000">
                    <a:moveTo>
                      <a:pt x="14286" y="19459"/>
                    </a:moveTo>
                    <a:lnTo>
                      <a:pt x="0" y="5405"/>
                    </a:lnTo>
                    <a:lnTo>
                      <a:pt x="0" y="0"/>
                    </a:lnTo>
                    <a:lnTo>
                      <a:pt x="3810" y="0"/>
                    </a:lnTo>
                    <a:lnTo>
                      <a:pt x="19048" y="14054"/>
                    </a:lnTo>
                    <a:lnTo>
                      <a:pt x="14286" y="19459"/>
                    </a:lnTo>
                    <a:close/>
                  </a:path>
                </a:pathLst>
              </a:custGeom>
              <a:solidFill>
                <a:srgbClr val="FF58AC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1" name="Freeform 193">
                <a:extLst>
                  <a:ext uri="{FF2B5EF4-FFF2-40B4-BE49-F238E27FC236}">
                    <a16:creationId xmlns:a16="http://schemas.microsoft.com/office/drawing/2014/main" id="{22371B81-4E4B-934D-FF60-9B6F78868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1400" y="4809901"/>
                <a:ext cx="19630" cy="28690"/>
              </a:xfrm>
              <a:custGeom>
                <a:avLst/>
                <a:gdLst>
                  <a:gd name="T0" fmla="*/ 6250 w 20000"/>
                  <a:gd name="T1" fmla="*/ 19583 h 20000"/>
                  <a:gd name="T2" fmla="*/ 0 w 20000"/>
                  <a:gd name="T3" fmla="*/ 15417 h 20000"/>
                  <a:gd name="T4" fmla="*/ 15625 w 20000"/>
                  <a:gd name="T5" fmla="*/ 0 h 20000"/>
                  <a:gd name="T6" fmla="*/ 19375 w 20000"/>
                  <a:gd name="T7" fmla="*/ 8750 h 20000"/>
                  <a:gd name="T8" fmla="*/ 6250 w 20000"/>
                  <a:gd name="T9" fmla="*/ 1958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6250" y="19583"/>
                    </a:moveTo>
                    <a:lnTo>
                      <a:pt x="0" y="15417"/>
                    </a:lnTo>
                    <a:lnTo>
                      <a:pt x="15625" y="0"/>
                    </a:lnTo>
                    <a:lnTo>
                      <a:pt x="19375" y="8750"/>
                    </a:lnTo>
                    <a:lnTo>
                      <a:pt x="6250" y="19583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2" name="Freeform 192">
                <a:extLst>
                  <a:ext uri="{FF2B5EF4-FFF2-40B4-BE49-F238E27FC236}">
                    <a16:creationId xmlns:a16="http://schemas.microsoft.com/office/drawing/2014/main" id="{4066478F-A08A-DB81-A219-FAE19588D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6147" y="4529043"/>
                <a:ext cx="19630" cy="19630"/>
              </a:xfrm>
              <a:custGeom>
                <a:avLst/>
                <a:gdLst>
                  <a:gd name="T0" fmla="*/ 19375 w 20000"/>
                  <a:gd name="T1" fmla="*/ 19375 h 20000"/>
                  <a:gd name="T2" fmla="*/ 0 w 20000"/>
                  <a:gd name="T3" fmla="*/ 6875 h 20000"/>
                  <a:gd name="T4" fmla="*/ 0 w 20000"/>
                  <a:gd name="T5" fmla="*/ 0 h 20000"/>
                  <a:gd name="T6" fmla="*/ 19375 w 20000"/>
                  <a:gd name="T7" fmla="*/ 16250 h 20000"/>
                  <a:gd name="T8" fmla="*/ 19375 w 20000"/>
                  <a:gd name="T9" fmla="*/ 1937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375" y="19375"/>
                    </a:moveTo>
                    <a:lnTo>
                      <a:pt x="0" y="6875"/>
                    </a:lnTo>
                    <a:lnTo>
                      <a:pt x="0" y="0"/>
                    </a:lnTo>
                    <a:lnTo>
                      <a:pt x="19375" y="16250"/>
                    </a:lnTo>
                    <a:lnTo>
                      <a:pt x="19375" y="19375"/>
                    </a:lnTo>
                    <a:close/>
                  </a:path>
                </a:pathLst>
              </a:custGeom>
              <a:solidFill>
                <a:srgbClr val="FF58AC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3" name="Freeform 191">
                <a:extLst>
                  <a:ext uri="{FF2B5EF4-FFF2-40B4-BE49-F238E27FC236}">
                    <a16:creationId xmlns:a16="http://schemas.microsoft.com/office/drawing/2014/main" id="{6284324B-8DEF-9B37-4D50-D01F73C04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5325" y="4498843"/>
                <a:ext cx="16610" cy="16610"/>
              </a:xfrm>
              <a:custGeom>
                <a:avLst/>
                <a:gdLst>
                  <a:gd name="T0" fmla="*/ 3704 w 20000"/>
                  <a:gd name="T1" fmla="*/ 19259 h 20000"/>
                  <a:gd name="T2" fmla="*/ 0 w 20000"/>
                  <a:gd name="T3" fmla="*/ 7407 h 20000"/>
                  <a:gd name="T4" fmla="*/ 3704 w 20000"/>
                  <a:gd name="T5" fmla="*/ 0 h 20000"/>
                  <a:gd name="T6" fmla="*/ 11852 w 20000"/>
                  <a:gd name="T7" fmla="*/ 7407 h 20000"/>
                  <a:gd name="T8" fmla="*/ 19259 w 20000"/>
                  <a:gd name="T9" fmla="*/ 19259 h 20000"/>
                  <a:gd name="T10" fmla="*/ 3704 w 20000"/>
                  <a:gd name="T11" fmla="*/ 1925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00" h="20000">
                    <a:moveTo>
                      <a:pt x="3704" y="19259"/>
                    </a:moveTo>
                    <a:lnTo>
                      <a:pt x="0" y="7407"/>
                    </a:lnTo>
                    <a:lnTo>
                      <a:pt x="3704" y="0"/>
                    </a:lnTo>
                    <a:lnTo>
                      <a:pt x="11852" y="7407"/>
                    </a:lnTo>
                    <a:lnTo>
                      <a:pt x="19259" y="19259"/>
                    </a:lnTo>
                    <a:lnTo>
                      <a:pt x="3704" y="19259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4" name="Freeform 190">
                <a:extLst>
                  <a:ext uri="{FF2B5EF4-FFF2-40B4-BE49-F238E27FC236}">
                    <a16:creationId xmlns:a16="http://schemas.microsoft.com/office/drawing/2014/main" id="{5266C610-006F-C503-7F07-CFC25F8B2B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3016" y="4572833"/>
                <a:ext cx="9060" cy="7549"/>
              </a:xfrm>
              <a:custGeom>
                <a:avLst/>
                <a:gdLst>
                  <a:gd name="T0" fmla="*/ 0 w 20000"/>
                  <a:gd name="T1" fmla="*/ 0 h 20000"/>
                  <a:gd name="T2" fmla="*/ 12500 w 20000"/>
                  <a:gd name="T3" fmla="*/ 18333 h 20000"/>
                  <a:gd name="T4" fmla="*/ 18750 w 20000"/>
                  <a:gd name="T5" fmla="*/ 0 h 20000"/>
                  <a:gd name="T6" fmla="*/ 12500 w 20000"/>
                  <a:gd name="T7" fmla="*/ 18333 h 20000"/>
                  <a:gd name="T8" fmla="*/ 0 w 20000"/>
                  <a:gd name="T9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0"/>
                    </a:moveTo>
                    <a:lnTo>
                      <a:pt x="12500" y="18333"/>
                    </a:lnTo>
                    <a:lnTo>
                      <a:pt x="18750" y="0"/>
                    </a:lnTo>
                    <a:lnTo>
                      <a:pt x="12500" y="1833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5" name="Freeform 181">
                <a:extLst>
                  <a:ext uri="{FF2B5EF4-FFF2-40B4-BE49-F238E27FC236}">
                    <a16:creationId xmlns:a16="http://schemas.microsoft.com/office/drawing/2014/main" id="{5B8C265C-3DD3-D1BB-2F63-3A878D84D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2246" y="4201376"/>
                <a:ext cx="141939" cy="122309"/>
              </a:xfrm>
              <a:custGeom>
                <a:avLst/>
                <a:gdLst>
                  <a:gd name="T0" fmla="*/ 10684 w 20000"/>
                  <a:gd name="T1" fmla="*/ 1576 h 20000"/>
                  <a:gd name="T2" fmla="*/ 10684 w 20000"/>
                  <a:gd name="T3" fmla="*/ 3054 h 20000"/>
                  <a:gd name="T4" fmla="*/ 12821 w 20000"/>
                  <a:gd name="T5" fmla="*/ 3054 h 20000"/>
                  <a:gd name="T6" fmla="*/ 13675 w 20000"/>
                  <a:gd name="T7" fmla="*/ 4039 h 20000"/>
                  <a:gd name="T8" fmla="*/ 14188 w 20000"/>
                  <a:gd name="T9" fmla="*/ 3054 h 20000"/>
                  <a:gd name="T10" fmla="*/ 14188 w 20000"/>
                  <a:gd name="T11" fmla="*/ 985 h 20000"/>
                  <a:gd name="T12" fmla="*/ 15897 w 20000"/>
                  <a:gd name="T13" fmla="*/ 0 h 20000"/>
                  <a:gd name="T14" fmla="*/ 17265 w 20000"/>
                  <a:gd name="T15" fmla="*/ 1576 h 20000"/>
                  <a:gd name="T16" fmla="*/ 19487 w 20000"/>
                  <a:gd name="T17" fmla="*/ 1576 h 20000"/>
                  <a:gd name="T18" fmla="*/ 19487 w 20000"/>
                  <a:gd name="T19" fmla="*/ 3054 h 20000"/>
                  <a:gd name="T20" fmla="*/ 19915 w 20000"/>
                  <a:gd name="T21" fmla="*/ 7192 h 20000"/>
                  <a:gd name="T22" fmla="*/ 19915 w 20000"/>
                  <a:gd name="T23" fmla="*/ 10640 h 20000"/>
                  <a:gd name="T24" fmla="*/ 18547 w 20000"/>
                  <a:gd name="T25" fmla="*/ 11724 h 20000"/>
                  <a:gd name="T26" fmla="*/ 17265 w 20000"/>
                  <a:gd name="T27" fmla="*/ 12217 h 20000"/>
                  <a:gd name="T28" fmla="*/ 15043 w 20000"/>
                  <a:gd name="T29" fmla="*/ 13300 h 20000"/>
                  <a:gd name="T30" fmla="*/ 13675 w 20000"/>
                  <a:gd name="T31" fmla="*/ 13695 h 20000"/>
                  <a:gd name="T32" fmla="*/ 14188 w 20000"/>
                  <a:gd name="T33" fmla="*/ 15862 h 20000"/>
                  <a:gd name="T34" fmla="*/ 14188 w 20000"/>
                  <a:gd name="T35" fmla="*/ 17340 h 20000"/>
                  <a:gd name="T36" fmla="*/ 11966 w 20000"/>
                  <a:gd name="T37" fmla="*/ 17833 h 20000"/>
                  <a:gd name="T38" fmla="*/ 8376 w 20000"/>
                  <a:gd name="T39" fmla="*/ 19901 h 20000"/>
                  <a:gd name="T40" fmla="*/ 6667 w 20000"/>
                  <a:gd name="T41" fmla="*/ 18916 h 20000"/>
                  <a:gd name="T42" fmla="*/ 5812 w 20000"/>
                  <a:gd name="T43" fmla="*/ 18916 h 20000"/>
                  <a:gd name="T44" fmla="*/ 5812 w 20000"/>
                  <a:gd name="T45" fmla="*/ 17340 h 20000"/>
                  <a:gd name="T46" fmla="*/ 4872 w 20000"/>
                  <a:gd name="T47" fmla="*/ 16355 h 20000"/>
                  <a:gd name="T48" fmla="*/ 4444 w 20000"/>
                  <a:gd name="T49" fmla="*/ 17340 h 20000"/>
                  <a:gd name="T50" fmla="*/ 2650 w 20000"/>
                  <a:gd name="T51" fmla="*/ 15862 h 20000"/>
                  <a:gd name="T52" fmla="*/ 2650 w 20000"/>
                  <a:gd name="T53" fmla="*/ 13695 h 20000"/>
                  <a:gd name="T54" fmla="*/ 855 w 20000"/>
                  <a:gd name="T55" fmla="*/ 9261 h 20000"/>
                  <a:gd name="T56" fmla="*/ 0 w 20000"/>
                  <a:gd name="T57" fmla="*/ 6601 h 20000"/>
                  <a:gd name="T58" fmla="*/ 2222 w 20000"/>
                  <a:gd name="T59" fmla="*/ 5025 h 20000"/>
                  <a:gd name="T60" fmla="*/ 2222 w 20000"/>
                  <a:gd name="T61" fmla="*/ 1576 h 20000"/>
                  <a:gd name="T62" fmla="*/ 4872 w 20000"/>
                  <a:gd name="T63" fmla="*/ 985 h 20000"/>
                  <a:gd name="T64" fmla="*/ 8034 w 20000"/>
                  <a:gd name="T65" fmla="*/ 1576 h 20000"/>
                  <a:gd name="T66" fmla="*/ 8376 w 20000"/>
                  <a:gd name="T67" fmla="*/ 985 h 20000"/>
                  <a:gd name="T68" fmla="*/ 10171 w 20000"/>
                  <a:gd name="T69" fmla="*/ 1576 h 20000"/>
                  <a:gd name="T70" fmla="*/ 10684 w 20000"/>
                  <a:gd name="T71" fmla="*/ 157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000" h="20000">
                    <a:moveTo>
                      <a:pt x="10684" y="1576"/>
                    </a:moveTo>
                    <a:lnTo>
                      <a:pt x="10684" y="3054"/>
                    </a:lnTo>
                    <a:lnTo>
                      <a:pt x="12821" y="3054"/>
                    </a:lnTo>
                    <a:lnTo>
                      <a:pt x="13675" y="4039"/>
                    </a:lnTo>
                    <a:lnTo>
                      <a:pt x="14188" y="3054"/>
                    </a:lnTo>
                    <a:lnTo>
                      <a:pt x="14188" y="985"/>
                    </a:lnTo>
                    <a:lnTo>
                      <a:pt x="15897" y="0"/>
                    </a:lnTo>
                    <a:lnTo>
                      <a:pt x="17265" y="1576"/>
                    </a:lnTo>
                    <a:lnTo>
                      <a:pt x="19487" y="1576"/>
                    </a:lnTo>
                    <a:lnTo>
                      <a:pt x="19487" y="3054"/>
                    </a:lnTo>
                    <a:lnTo>
                      <a:pt x="19915" y="7192"/>
                    </a:lnTo>
                    <a:lnTo>
                      <a:pt x="19915" y="10640"/>
                    </a:lnTo>
                    <a:lnTo>
                      <a:pt x="18547" y="11724"/>
                    </a:lnTo>
                    <a:lnTo>
                      <a:pt x="17265" y="12217"/>
                    </a:lnTo>
                    <a:lnTo>
                      <a:pt x="15043" y="13300"/>
                    </a:lnTo>
                    <a:lnTo>
                      <a:pt x="13675" y="13695"/>
                    </a:lnTo>
                    <a:lnTo>
                      <a:pt x="14188" y="15862"/>
                    </a:lnTo>
                    <a:lnTo>
                      <a:pt x="14188" y="17340"/>
                    </a:lnTo>
                    <a:lnTo>
                      <a:pt x="11966" y="17833"/>
                    </a:lnTo>
                    <a:lnTo>
                      <a:pt x="8376" y="19901"/>
                    </a:lnTo>
                    <a:lnTo>
                      <a:pt x="6667" y="18916"/>
                    </a:lnTo>
                    <a:lnTo>
                      <a:pt x="5812" y="18916"/>
                    </a:lnTo>
                    <a:lnTo>
                      <a:pt x="5812" y="17340"/>
                    </a:lnTo>
                    <a:lnTo>
                      <a:pt x="4872" y="16355"/>
                    </a:lnTo>
                    <a:lnTo>
                      <a:pt x="4444" y="17340"/>
                    </a:lnTo>
                    <a:lnTo>
                      <a:pt x="2650" y="15862"/>
                    </a:lnTo>
                    <a:lnTo>
                      <a:pt x="2650" y="13695"/>
                    </a:lnTo>
                    <a:lnTo>
                      <a:pt x="855" y="9261"/>
                    </a:lnTo>
                    <a:lnTo>
                      <a:pt x="0" y="6601"/>
                    </a:lnTo>
                    <a:lnTo>
                      <a:pt x="2222" y="5025"/>
                    </a:lnTo>
                    <a:lnTo>
                      <a:pt x="2222" y="1576"/>
                    </a:lnTo>
                    <a:lnTo>
                      <a:pt x="4872" y="985"/>
                    </a:lnTo>
                    <a:lnTo>
                      <a:pt x="8034" y="1576"/>
                    </a:lnTo>
                    <a:lnTo>
                      <a:pt x="8376" y="985"/>
                    </a:lnTo>
                    <a:lnTo>
                      <a:pt x="10171" y="1576"/>
                    </a:lnTo>
                    <a:lnTo>
                      <a:pt x="10684" y="1576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6" name="Freeform 176">
                <a:extLst>
                  <a:ext uri="{FF2B5EF4-FFF2-40B4-BE49-F238E27FC236}">
                    <a16:creationId xmlns:a16="http://schemas.microsoft.com/office/drawing/2014/main" id="{1844C909-D424-0CF6-AF8D-DFA3D145B4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6747" y="3973367"/>
                <a:ext cx="212909" cy="253678"/>
              </a:xfrm>
              <a:custGeom>
                <a:avLst/>
                <a:gdLst>
                  <a:gd name="T0" fmla="*/ 2323 w 20000"/>
                  <a:gd name="T1" fmla="*/ 2952 h 20000"/>
                  <a:gd name="T2" fmla="*/ 3229 w 20000"/>
                  <a:gd name="T3" fmla="*/ 476 h 20000"/>
                  <a:gd name="T4" fmla="*/ 4646 w 20000"/>
                  <a:gd name="T5" fmla="*/ 0 h 20000"/>
                  <a:gd name="T6" fmla="*/ 6459 w 20000"/>
                  <a:gd name="T7" fmla="*/ 1238 h 20000"/>
                  <a:gd name="T8" fmla="*/ 6459 w 20000"/>
                  <a:gd name="T9" fmla="*/ 2952 h 20000"/>
                  <a:gd name="T10" fmla="*/ 10198 w 20000"/>
                  <a:gd name="T11" fmla="*/ 3714 h 20000"/>
                  <a:gd name="T12" fmla="*/ 11445 w 20000"/>
                  <a:gd name="T13" fmla="*/ 4476 h 20000"/>
                  <a:gd name="T14" fmla="*/ 11671 w 20000"/>
                  <a:gd name="T15" fmla="*/ 6429 h 20000"/>
                  <a:gd name="T16" fmla="*/ 9972 w 20000"/>
                  <a:gd name="T17" fmla="*/ 6429 h 20000"/>
                  <a:gd name="T18" fmla="*/ 12578 w 20000"/>
                  <a:gd name="T19" fmla="*/ 8857 h 20000"/>
                  <a:gd name="T20" fmla="*/ 14051 w 20000"/>
                  <a:gd name="T21" fmla="*/ 10095 h 20000"/>
                  <a:gd name="T22" fmla="*/ 16431 w 20000"/>
                  <a:gd name="T23" fmla="*/ 12286 h 20000"/>
                  <a:gd name="T24" fmla="*/ 19320 w 20000"/>
                  <a:gd name="T25" fmla="*/ 14810 h 20000"/>
                  <a:gd name="T26" fmla="*/ 19943 w 20000"/>
                  <a:gd name="T27" fmla="*/ 16238 h 20000"/>
                  <a:gd name="T28" fmla="*/ 19943 w 20000"/>
                  <a:gd name="T29" fmla="*/ 18000 h 20000"/>
                  <a:gd name="T30" fmla="*/ 18414 w 20000"/>
                  <a:gd name="T31" fmla="*/ 18714 h 20000"/>
                  <a:gd name="T32" fmla="*/ 16431 w 20000"/>
                  <a:gd name="T33" fmla="*/ 18476 h 20000"/>
                  <a:gd name="T34" fmla="*/ 16091 w 20000"/>
                  <a:gd name="T35" fmla="*/ 19952 h 20000"/>
                  <a:gd name="T36" fmla="*/ 14051 w 20000"/>
                  <a:gd name="T37" fmla="*/ 19476 h 20000"/>
                  <a:gd name="T38" fmla="*/ 14618 w 20000"/>
                  <a:gd name="T39" fmla="*/ 18000 h 20000"/>
                  <a:gd name="T40" fmla="*/ 14618 w 20000"/>
                  <a:gd name="T41" fmla="*/ 15524 h 20000"/>
                  <a:gd name="T42" fmla="*/ 14051 w 20000"/>
                  <a:gd name="T43" fmla="*/ 14810 h 20000"/>
                  <a:gd name="T44" fmla="*/ 12578 w 20000"/>
                  <a:gd name="T45" fmla="*/ 13333 h 20000"/>
                  <a:gd name="T46" fmla="*/ 12295 w 20000"/>
                  <a:gd name="T47" fmla="*/ 12095 h 20000"/>
                  <a:gd name="T48" fmla="*/ 9972 w 20000"/>
                  <a:gd name="T49" fmla="*/ 9619 h 20000"/>
                  <a:gd name="T50" fmla="*/ 7875 w 20000"/>
                  <a:gd name="T51" fmla="*/ 10095 h 20000"/>
                  <a:gd name="T52" fmla="*/ 6459 w 20000"/>
                  <a:gd name="T53" fmla="*/ 10333 h 20000"/>
                  <a:gd name="T54" fmla="*/ 4646 w 20000"/>
                  <a:gd name="T55" fmla="*/ 10333 h 20000"/>
                  <a:gd name="T56" fmla="*/ 3229 w 20000"/>
                  <a:gd name="T57" fmla="*/ 11095 h 20000"/>
                  <a:gd name="T58" fmla="*/ 2606 w 20000"/>
                  <a:gd name="T59" fmla="*/ 9143 h 20000"/>
                  <a:gd name="T60" fmla="*/ 2606 w 20000"/>
                  <a:gd name="T61" fmla="*/ 7143 h 20000"/>
                  <a:gd name="T62" fmla="*/ 1473 w 20000"/>
                  <a:gd name="T63" fmla="*/ 6905 h 20000"/>
                  <a:gd name="T64" fmla="*/ 1473 w 20000"/>
                  <a:gd name="T65" fmla="*/ 5667 h 20000"/>
                  <a:gd name="T66" fmla="*/ 0 w 20000"/>
                  <a:gd name="T67" fmla="*/ 5190 h 20000"/>
                  <a:gd name="T68" fmla="*/ 227 w 20000"/>
                  <a:gd name="T69" fmla="*/ 3905 h 20000"/>
                  <a:gd name="T70" fmla="*/ 907 w 20000"/>
                  <a:gd name="T71" fmla="*/ 3190 h 20000"/>
                  <a:gd name="T72" fmla="*/ 2323 w 20000"/>
                  <a:gd name="T73" fmla="*/ 247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2323" y="2476"/>
                    </a:moveTo>
                    <a:lnTo>
                      <a:pt x="2323" y="2952"/>
                    </a:lnTo>
                    <a:lnTo>
                      <a:pt x="3796" y="2952"/>
                    </a:lnTo>
                    <a:lnTo>
                      <a:pt x="3229" y="476"/>
                    </a:lnTo>
                    <a:lnTo>
                      <a:pt x="3796" y="0"/>
                    </a:lnTo>
                    <a:lnTo>
                      <a:pt x="4646" y="0"/>
                    </a:lnTo>
                    <a:lnTo>
                      <a:pt x="5212" y="762"/>
                    </a:lnTo>
                    <a:lnTo>
                      <a:pt x="6459" y="1238"/>
                    </a:lnTo>
                    <a:lnTo>
                      <a:pt x="6459" y="1762"/>
                    </a:lnTo>
                    <a:lnTo>
                      <a:pt x="6459" y="2952"/>
                    </a:lnTo>
                    <a:lnTo>
                      <a:pt x="8442" y="3714"/>
                    </a:lnTo>
                    <a:lnTo>
                      <a:pt x="10198" y="3714"/>
                    </a:lnTo>
                    <a:lnTo>
                      <a:pt x="10878" y="4476"/>
                    </a:lnTo>
                    <a:lnTo>
                      <a:pt x="11445" y="4476"/>
                    </a:lnTo>
                    <a:lnTo>
                      <a:pt x="11671" y="5190"/>
                    </a:lnTo>
                    <a:lnTo>
                      <a:pt x="11671" y="6429"/>
                    </a:lnTo>
                    <a:lnTo>
                      <a:pt x="10878" y="6429"/>
                    </a:lnTo>
                    <a:lnTo>
                      <a:pt x="9972" y="6429"/>
                    </a:lnTo>
                    <a:lnTo>
                      <a:pt x="9972" y="7143"/>
                    </a:lnTo>
                    <a:lnTo>
                      <a:pt x="12578" y="8857"/>
                    </a:lnTo>
                    <a:lnTo>
                      <a:pt x="13201" y="9143"/>
                    </a:lnTo>
                    <a:lnTo>
                      <a:pt x="14051" y="10095"/>
                    </a:lnTo>
                    <a:lnTo>
                      <a:pt x="14958" y="11095"/>
                    </a:lnTo>
                    <a:lnTo>
                      <a:pt x="16431" y="12286"/>
                    </a:lnTo>
                    <a:lnTo>
                      <a:pt x="17564" y="13524"/>
                    </a:lnTo>
                    <a:lnTo>
                      <a:pt x="19320" y="14810"/>
                    </a:lnTo>
                    <a:lnTo>
                      <a:pt x="19320" y="16238"/>
                    </a:lnTo>
                    <a:lnTo>
                      <a:pt x="19943" y="16238"/>
                    </a:lnTo>
                    <a:lnTo>
                      <a:pt x="19943" y="17238"/>
                    </a:lnTo>
                    <a:lnTo>
                      <a:pt x="19943" y="18000"/>
                    </a:lnTo>
                    <a:lnTo>
                      <a:pt x="19943" y="18714"/>
                    </a:lnTo>
                    <a:lnTo>
                      <a:pt x="18414" y="18714"/>
                    </a:lnTo>
                    <a:lnTo>
                      <a:pt x="17564" y="18000"/>
                    </a:lnTo>
                    <a:lnTo>
                      <a:pt x="16431" y="18476"/>
                    </a:lnTo>
                    <a:lnTo>
                      <a:pt x="16431" y="19476"/>
                    </a:lnTo>
                    <a:lnTo>
                      <a:pt x="16091" y="19952"/>
                    </a:lnTo>
                    <a:lnTo>
                      <a:pt x="15524" y="19476"/>
                    </a:lnTo>
                    <a:lnTo>
                      <a:pt x="14051" y="19476"/>
                    </a:lnTo>
                    <a:lnTo>
                      <a:pt x="14051" y="18714"/>
                    </a:lnTo>
                    <a:lnTo>
                      <a:pt x="14618" y="18000"/>
                    </a:lnTo>
                    <a:lnTo>
                      <a:pt x="14618" y="16238"/>
                    </a:lnTo>
                    <a:lnTo>
                      <a:pt x="14618" y="15524"/>
                    </a:lnTo>
                    <a:lnTo>
                      <a:pt x="14051" y="15286"/>
                    </a:lnTo>
                    <a:lnTo>
                      <a:pt x="14051" y="14810"/>
                    </a:lnTo>
                    <a:lnTo>
                      <a:pt x="13201" y="14286"/>
                    </a:lnTo>
                    <a:lnTo>
                      <a:pt x="12578" y="13333"/>
                    </a:lnTo>
                    <a:lnTo>
                      <a:pt x="12295" y="12286"/>
                    </a:lnTo>
                    <a:lnTo>
                      <a:pt x="12295" y="12095"/>
                    </a:lnTo>
                    <a:lnTo>
                      <a:pt x="10878" y="10333"/>
                    </a:lnTo>
                    <a:lnTo>
                      <a:pt x="9972" y="9619"/>
                    </a:lnTo>
                    <a:lnTo>
                      <a:pt x="8442" y="9143"/>
                    </a:lnTo>
                    <a:lnTo>
                      <a:pt x="7875" y="10095"/>
                    </a:lnTo>
                    <a:lnTo>
                      <a:pt x="7025" y="10095"/>
                    </a:lnTo>
                    <a:lnTo>
                      <a:pt x="6459" y="10333"/>
                    </a:lnTo>
                    <a:lnTo>
                      <a:pt x="5552" y="9619"/>
                    </a:lnTo>
                    <a:lnTo>
                      <a:pt x="4646" y="10333"/>
                    </a:lnTo>
                    <a:lnTo>
                      <a:pt x="4079" y="10333"/>
                    </a:lnTo>
                    <a:lnTo>
                      <a:pt x="3229" y="11095"/>
                    </a:lnTo>
                    <a:lnTo>
                      <a:pt x="2606" y="10810"/>
                    </a:lnTo>
                    <a:lnTo>
                      <a:pt x="2606" y="9143"/>
                    </a:lnTo>
                    <a:lnTo>
                      <a:pt x="3229" y="7619"/>
                    </a:lnTo>
                    <a:lnTo>
                      <a:pt x="2606" y="7143"/>
                    </a:lnTo>
                    <a:lnTo>
                      <a:pt x="2323" y="6429"/>
                    </a:lnTo>
                    <a:lnTo>
                      <a:pt x="1473" y="6905"/>
                    </a:lnTo>
                    <a:lnTo>
                      <a:pt x="907" y="6429"/>
                    </a:lnTo>
                    <a:lnTo>
                      <a:pt x="1473" y="5667"/>
                    </a:lnTo>
                    <a:lnTo>
                      <a:pt x="227" y="4952"/>
                    </a:lnTo>
                    <a:lnTo>
                      <a:pt x="0" y="5190"/>
                    </a:lnTo>
                    <a:lnTo>
                      <a:pt x="0" y="4476"/>
                    </a:lnTo>
                    <a:lnTo>
                      <a:pt x="227" y="3905"/>
                    </a:lnTo>
                    <a:lnTo>
                      <a:pt x="1473" y="3714"/>
                    </a:lnTo>
                    <a:lnTo>
                      <a:pt x="907" y="3190"/>
                    </a:lnTo>
                    <a:lnTo>
                      <a:pt x="1473" y="2952"/>
                    </a:lnTo>
                    <a:lnTo>
                      <a:pt x="2323" y="2476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7" name="Freeform 174">
                <a:extLst>
                  <a:ext uri="{FF2B5EF4-FFF2-40B4-BE49-F238E27FC236}">
                    <a16:creationId xmlns:a16="http://schemas.microsoft.com/office/drawing/2014/main" id="{711BC0F2-6701-8906-4FE8-096FF127B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2417" y="4429384"/>
                <a:ext cx="110229" cy="144959"/>
              </a:xfrm>
              <a:custGeom>
                <a:avLst/>
                <a:gdLst>
                  <a:gd name="T0" fmla="*/ 0 w 20000"/>
                  <a:gd name="T1" fmla="*/ 335 h 20000"/>
                  <a:gd name="T2" fmla="*/ 440 w 20000"/>
                  <a:gd name="T3" fmla="*/ 0 h 20000"/>
                  <a:gd name="T4" fmla="*/ 4505 w 20000"/>
                  <a:gd name="T5" fmla="*/ 1674 h 20000"/>
                  <a:gd name="T6" fmla="*/ 3407 w 20000"/>
                  <a:gd name="T7" fmla="*/ 3431 h 20000"/>
                  <a:gd name="T8" fmla="*/ 5604 w 20000"/>
                  <a:gd name="T9" fmla="*/ 3431 h 20000"/>
                  <a:gd name="T10" fmla="*/ 6264 w 20000"/>
                  <a:gd name="T11" fmla="*/ 1674 h 20000"/>
                  <a:gd name="T12" fmla="*/ 7363 w 20000"/>
                  <a:gd name="T13" fmla="*/ 2594 h 20000"/>
                  <a:gd name="T14" fmla="*/ 8022 w 20000"/>
                  <a:gd name="T15" fmla="*/ 1674 h 20000"/>
                  <a:gd name="T16" fmla="*/ 9121 w 20000"/>
                  <a:gd name="T17" fmla="*/ 1674 h 20000"/>
                  <a:gd name="T18" fmla="*/ 15385 w 20000"/>
                  <a:gd name="T19" fmla="*/ 7364 h 20000"/>
                  <a:gd name="T20" fmla="*/ 15385 w 20000"/>
                  <a:gd name="T21" fmla="*/ 10879 h 20000"/>
                  <a:gd name="T22" fmla="*/ 16593 w 20000"/>
                  <a:gd name="T23" fmla="*/ 12971 h 20000"/>
                  <a:gd name="T24" fmla="*/ 16593 w 20000"/>
                  <a:gd name="T25" fmla="*/ 14728 h 20000"/>
                  <a:gd name="T26" fmla="*/ 18132 w 20000"/>
                  <a:gd name="T27" fmla="*/ 15146 h 20000"/>
                  <a:gd name="T28" fmla="*/ 19890 w 20000"/>
                  <a:gd name="T29" fmla="*/ 19916 h 20000"/>
                  <a:gd name="T30" fmla="*/ 19341 w 20000"/>
                  <a:gd name="T31" fmla="*/ 18577 h 20000"/>
                  <a:gd name="T32" fmla="*/ 16593 w 20000"/>
                  <a:gd name="T33" fmla="*/ 19498 h 20000"/>
                  <a:gd name="T34" fmla="*/ 16593 w 20000"/>
                  <a:gd name="T35" fmla="*/ 19916 h 20000"/>
                  <a:gd name="T36" fmla="*/ 13626 w 20000"/>
                  <a:gd name="T37" fmla="*/ 18243 h 20000"/>
                  <a:gd name="T38" fmla="*/ 10220 w 20000"/>
                  <a:gd name="T39" fmla="*/ 16485 h 20000"/>
                  <a:gd name="T40" fmla="*/ 6264 w 20000"/>
                  <a:gd name="T41" fmla="*/ 13808 h 20000"/>
                  <a:gd name="T42" fmla="*/ 5604 w 20000"/>
                  <a:gd name="T43" fmla="*/ 12552 h 20000"/>
                  <a:gd name="T44" fmla="*/ 2857 w 20000"/>
                  <a:gd name="T45" fmla="*/ 10377 h 20000"/>
                  <a:gd name="T46" fmla="*/ 2857 w 20000"/>
                  <a:gd name="T47" fmla="*/ 9038 h 20000"/>
                  <a:gd name="T48" fmla="*/ 2857 w 20000"/>
                  <a:gd name="T49" fmla="*/ 6946 h 20000"/>
                  <a:gd name="T50" fmla="*/ 1758 w 20000"/>
                  <a:gd name="T51" fmla="*/ 6109 h 20000"/>
                  <a:gd name="T52" fmla="*/ 440 w 20000"/>
                  <a:gd name="T53" fmla="*/ 3431 h 20000"/>
                  <a:gd name="T54" fmla="*/ 0 w 20000"/>
                  <a:gd name="T55" fmla="*/ 33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000" h="20000">
                    <a:moveTo>
                      <a:pt x="0" y="335"/>
                    </a:moveTo>
                    <a:lnTo>
                      <a:pt x="440" y="0"/>
                    </a:lnTo>
                    <a:lnTo>
                      <a:pt x="4505" y="1674"/>
                    </a:lnTo>
                    <a:lnTo>
                      <a:pt x="3407" y="3431"/>
                    </a:lnTo>
                    <a:lnTo>
                      <a:pt x="5604" y="3431"/>
                    </a:lnTo>
                    <a:lnTo>
                      <a:pt x="6264" y="1674"/>
                    </a:lnTo>
                    <a:lnTo>
                      <a:pt x="7363" y="2594"/>
                    </a:lnTo>
                    <a:lnTo>
                      <a:pt x="8022" y="1674"/>
                    </a:lnTo>
                    <a:lnTo>
                      <a:pt x="9121" y="1674"/>
                    </a:lnTo>
                    <a:lnTo>
                      <a:pt x="15385" y="7364"/>
                    </a:lnTo>
                    <a:lnTo>
                      <a:pt x="15385" y="10879"/>
                    </a:lnTo>
                    <a:lnTo>
                      <a:pt x="16593" y="12971"/>
                    </a:lnTo>
                    <a:lnTo>
                      <a:pt x="16593" y="14728"/>
                    </a:lnTo>
                    <a:lnTo>
                      <a:pt x="18132" y="15146"/>
                    </a:lnTo>
                    <a:lnTo>
                      <a:pt x="19890" y="19916"/>
                    </a:lnTo>
                    <a:lnTo>
                      <a:pt x="19341" y="18577"/>
                    </a:lnTo>
                    <a:lnTo>
                      <a:pt x="16593" y="19498"/>
                    </a:lnTo>
                    <a:lnTo>
                      <a:pt x="16593" y="19916"/>
                    </a:lnTo>
                    <a:lnTo>
                      <a:pt x="13626" y="18243"/>
                    </a:lnTo>
                    <a:lnTo>
                      <a:pt x="10220" y="16485"/>
                    </a:lnTo>
                    <a:lnTo>
                      <a:pt x="6264" y="13808"/>
                    </a:lnTo>
                    <a:lnTo>
                      <a:pt x="5604" y="12552"/>
                    </a:lnTo>
                    <a:lnTo>
                      <a:pt x="2857" y="10377"/>
                    </a:lnTo>
                    <a:lnTo>
                      <a:pt x="2857" y="9038"/>
                    </a:lnTo>
                    <a:lnTo>
                      <a:pt x="2857" y="6946"/>
                    </a:lnTo>
                    <a:lnTo>
                      <a:pt x="1758" y="6109"/>
                    </a:lnTo>
                    <a:lnTo>
                      <a:pt x="440" y="3431"/>
                    </a:lnTo>
                    <a:lnTo>
                      <a:pt x="0" y="335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8" name="Freeform 169">
                <a:extLst>
                  <a:ext uri="{FF2B5EF4-FFF2-40B4-BE49-F238E27FC236}">
                    <a16:creationId xmlns:a16="http://schemas.microsoft.com/office/drawing/2014/main" id="{68BCA6D3-D0E2-0931-C6F4-C85373CF9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1282" y="4088126"/>
                <a:ext cx="125330" cy="178179"/>
              </a:xfrm>
              <a:custGeom>
                <a:avLst/>
                <a:gdLst>
                  <a:gd name="T0" fmla="*/ 19904 w 20000"/>
                  <a:gd name="T1" fmla="*/ 19932 h 20000"/>
                  <a:gd name="T2" fmla="*/ 19327 w 20000"/>
                  <a:gd name="T3" fmla="*/ 18915 h 20000"/>
                  <a:gd name="T4" fmla="*/ 17885 w 20000"/>
                  <a:gd name="T5" fmla="*/ 18169 h 20000"/>
                  <a:gd name="T6" fmla="*/ 16923 w 20000"/>
                  <a:gd name="T7" fmla="*/ 17492 h 20000"/>
                  <a:gd name="T8" fmla="*/ 15385 w 20000"/>
                  <a:gd name="T9" fmla="*/ 16475 h 20000"/>
                  <a:gd name="T10" fmla="*/ 14423 w 20000"/>
                  <a:gd name="T11" fmla="*/ 16068 h 20000"/>
                  <a:gd name="T12" fmla="*/ 13942 w 20000"/>
                  <a:gd name="T13" fmla="*/ 14712 h 20000"/>
                  <a:gd name="T14" fmla="*/ 12981 w 20000"/>
                  <a:gd name="T15" fmla="*/ 15390 h 20000"/>
                  <a:gd name="T16" fmla="*/ 14423 w 20000"/>
                  <a:gd name="T17" fmla="*/ 17492 h 20000"/>
                  <a:gd name="T18" fmla="*/ 13942 w 20000"/>
                  <a:gd name="T19" fmla="*/ 17492 h 20000"/>
                  <a:gd name="T20" fmla="*/ 12019 w 20000"/>
                  <a:gd name="T21" fmla="*/ 16068 h 20000"/>
                  <a:gd name="T22" fmla="*/ 8942 w 20000"/>
                  <a:gd name="T23" fmla="*/ 15390 h 20000"/>
                  <a:gd name="T24" fmla="*/ 7885 w 20000"/>
                  <a:gd name="T25" fmla="*/ 16068 h 20000"/>
                  <a:gd name="T26" fmla="*/ 7500 w 20000"/>
                  <a:gd name="T27" fmla="*/ 16068 h 20000"/>
                  <a:gd name="T28" fmla="*/ 6442 w 20000"/>
                  <a:gd name="T29" fmla="*/ 15390 h 20000"/>
                  <a:gd name="T30" fmla="*/ 5000 w 20000"/>
                  <a:gd name="T31" fmla="*/ 14712 h 20000"/>
                  <a:gd name="T32" fmla="*/ 5481 w 20000"/>
                  <a:gd name="T33" fmla="*/ 13627 h 20000"/>
                  <a:gd name="T34" fmla="*/ 5481 w 20000"/>
                  <a:gd name="T35" fmla="*/ 12610 h 20000"/>
                  <a:gd name="T36" fmla="*/ 5000 w 20000"/>
                  <a:gd name="T37" fmla="*/ 12610 h 20000"/>
                  <a:gd name="T38" fmla="*/ 3942 w 20000"/>
                  <a:gd name="T39" fmla="*/ 13627 h 20000"/>
                  <a:gd name="T40" fmla="*/ 3558 w 20000"/>
                  <a:gd name="T41" fmla="*/ 13288 h 20000"/>
                  <a:gd name="T42" fmla="*/ 1538 w 20000"/>
                  <a:gd name="T43" fmla="*/ 9831 h 20000"/>
                  <a:gd name="T44" fmla="*/ 0 w 20000"/>
                  <a:gd name="T45" fmla="*/ 7322 h 20000"/>
                  <a:gd name="T46" fmla="*/ 1538 w 20000"/>
                  <a:gd name="T47" fmla="*/ 8068 h 20000"/>
                  <a:gd name="T48" fmla="*/ 2500 w 20000"/>
                  <a:gd name="T49" fmla="*/ 8746 h 20000"/>
                  <a:gd name="T50" fmla="*/ 3558 w 20000"/>
                  <a:gd name="T51" fmla="*/ 8068 h 20000"/>
                  <a:gd name="T52" fmla="*/ 2500 w 20000"/>
                  <a:gd name="T53" fmla="*/ 5966 h 20000"/>
                  <a:gd name="T54" fmla="*/ 2500 w 20000"/>
                  <a:gd name="T55" fmla="*/ 3458 h 20000"/>
                  <a:gd name="T56" fmla="*/ 3558 w 20000"/>
                  <a:gd name="T57" fmla="*/ 0 h 20000"/>
                  <a:gd name="T58" fmla="*/ 5000 w 20000"/>
                  <a:gd name="T59" fmla="*/ 0 h 20000"/>
                  <a:gd name="T60" fmla="*/ 7885 w 20000"/>
                  <a:gd name="T61" fmla="*/ 678 h 20000"/>
                  <a:gd name="T62" fmla="*/ 8942 w 20000"/>
                  <a:gd name="T63" fmla="*/ 0 h 20000"/>
                  <a:gd name="T64" fmla="*/ 9423 w 20000"/>
                  <a:gd name="T65" fmla="*/ 678 h 20000"/>
                  <a:gd name="T66" fmla="*/ 9423 w 20000"/>
                  <a:gd name="T67" fmla="*/ 1763 h 20000"/>
                  <a:gd name="T68" fmla="*/ 9423 w 20000"/>
                  <a:gd name="T69" fmla="*/ 3458 h 20000"/>
                  <a:gd name="T70" fmla="*/ 11442 w 20000"/>
                  <a:gd name="T71" fmla="*/ 4542 h 20000"/>
                  <a:gd name="T72" fmla="*/ 11442 w 20000"/>
                  <a:gd name="T73" fmla="*/ 5966 h 20000"/>
                  <a:gd name="T74" fmla="*/ 10481 w 20000"/>
                  <a:gd name="T75" fmla="*/ 8068 h 20000"/>
                  <a:gd name="T76" fmla="*/ 7885 w 20000"/>
                  <a:gd name="T77" fmla="*/ 8746 h 20000"/>
                  <a:gd name="T78" fmla="*/ 7500 w 20000"/>
                  <a:gd name="T79" fmla="*/ 10102 h 20000"/>
                  <a:gd name="T80" fmla="*/ 8942 w 20000"/>
                  <a:gd name="T81" fmla="*/ 11932 h 20000"/>
                  <a:gd name="T82" fmla="*/ 8942 w 20000"/>
                  <a:gd name="T83" fmla="*/ 12610 h 20000"/>
                  <a:gd name="T84" fmla="*/ 8942 w 20000"/>
                  <a:gd name="T85" fmla="*/ 13627 h 20000"/>
                  <a:gd name="T86" fmla="*/ 11442 w 20000"/>
                  <a:gd name="T87" fmla="*/ 14712 h 20000"/>
                  <a:gd name="T88" fmla="*/ 12019 w 20000"/>
                  <a:gd name="T89" fmla="*/ 14373 h 20000"/>
                  <a:gd name="T90" fmla="*/ 12019 w 20000"/>
                  <a:gd name="T91" fmla="*/ 13627 h 20000"/>
                  <a:gd name="T92" fmla="*/ 14423 w 20000"/>
                  <a:gd name="T93" fmla="*/ 13627 h 20000"/>
                  <a:gd name="T94" fmla="*/ 15385 w 20000"/>
                  <a:gd name="T95" fmla="*/ 15390 h 20000"/>
                  <a:gd name="T96" fmla="*/ 15962 w 20000"/>
                  <a:gd name="T97" fmla="*/ 15390 h 20000"/>
                  <a:gd name="T98" fmla="*/ 15962 w 20000"/>
                  <a:gd name="T99" fmla="*/ 14712 h 20000"/>
                  <a:gd name="T100" fmla="*/ 19327 w 20000"/>
                  <a:gd name="T101" fmla="*/ 15390 h 20000"/>
                  <a:gd name="T102" fmla="*/ 17885 w 20000"/>
                  <a:gd name="T103" fmla="*/ 16068 h 20000"/>
                  <a:gd name="T104" fmla="*/ 18365 w 20000"/>
                  <a:gd name="T105" fmla="*/ 17153 h 20000"/>
                  <a:gd name="T106" fmla="*/ 19904 w 20000"/>
                  <a:gd name="T107" fmla="*/ 17492 h 20000"/>
                  <a:gd name="T108" fmla="*/ 19904 w 20000"/>
                  <a:gd name="T109" fmla="*/ 1993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000" h="20000">
                    <a:moveTo>
                      <a:pt x="19904" y="19932"/>
                    </a:moveTo>
                    <a:lnTo>
                      <a:pt x="19327" y="18915"/>
                    </a:lnTo>
                    <a:lnTo>
                      <a:pt x="17885" y="18169"/>
                    </a:lnTo>
                    <a:lnTo>
                      <a:pt x="16923" y="17492"/>
                    </a:lnTo>
                    <a:lnTo>
                      <a:pt x="15385" y="16475"/>
                    </a:lnTo>
                    <a:lnTo>
                      <a:pt x="14423" y="16068"/>
                    </a:lnTo>
                    <a:lnTo>
                      <a:pt x="13942" y="14712"/>
                    </a:lnTo>
                    <a:lnTo>
                      <a:pt x="12981" y="15390"/>
                    </a:lnTo>
                    <a:lnTo>
                      <a:pt x="14423" y="17492"/>
                    </a:lnTo>
                    <a:lnTo>
                      <a:pt x="13942" y="17492"/>
                    </a:lnTo>
                    <a:lnTo>
                      <a:pt x="12019" y="16068"/>
                    </a:lnTo>
                    <a:lnTo>
                      <a:pt x="8942" y="15390"/>
                    </a:lnTo>
                    <a:lnTo>
                      <a:pt x="7885" y="16068"/>
                    </a:lnTo>
                    <a:lnTo>
                      <a:pt x="7500" y="16068"/>
                    </a:lnTo>
                    <a:lnTo>
                      <a:pt x="6442" y="15390"/>
                    </a:lnTo>
                    <a:lnTo>
                      <a:pt x="5000" y="14712"/>
                    </a:lnTo>
                    <a:lnTo>
                      <a:pt x="5481" y="13627"/>
                    </a:lnTo>
                    <a:lnTo>
                      <a:pt x="5481" y="12610"/>
                    </a:lnTo>
                    <a:lnTo>
                      <a:pt x="5000" y="12610"/>
                    </a:lnTo>
                    <a:lnTo>
                      <a:pt x="3942" y="13627"/>
                    </a:lnTo>
                    <a:lnTo>
                      <a:pt x="3558" y="13288"/>
                    </a:lnTo>
                    <a:lnTo>
                      <a:pt x="1538" y="9831"/>
                    </a:lnTo>
                    <a:lnTo>
                      <a:pt x="0" y="7322"/>
                    </a:lnTo>
                    <a:lnTo>
                      <a:pt x="1538" y="8068"/>
                    </a:lnTo>
                    <a:lnTo>
                      <a:pt x="2500" y="8746"/>
                    </a:lnTo>
                    <a:lnTo>
                      <a:pt x="3558" y="8068"/>
                    </a:lnTo>
                    <a:lnTo>
                      <a:pt x="2500" y="5966"/>
                    </a:lnTo>
                    <a:lnTo>
                      <a:pt x="2500" y="3458"/>
                    </a:lnTo>
                    <a:lnTo>
                      <a:pt x="3558" y="0"/>
                    </a:lnTo>
                    <a:lnTo>
                      <a:pt x="5000" y="0"/>
                    </a:lnTo>
                    <a:lnTo>
                      <a:pt x="7885" y="678"/>
                    </a:lnTo>
                    <a:lnTo>
                      <a:pt x="8942" y="0"/>
                    </a:lnTo>
                    <a:lnTo>
                      <a:pt x="9423" y="678"/>
                    </a:lnTo>
                    <a:lnTo>
                      <a:pt x="9423" y="1763"/>
                    </a:lnTo>
                    <a:lnTo>
                      <a:pt x="9423" y="3458"/>
                    </a:lnTo>
                    <a:lnTo>
                      <a:pt x="11442" y="4542"/>
                    </a:lnTo>
                    <a:lnTo>
                      <a:pt x="11442" y="5966"/>
                    </a:lnTo>
                    <a:lnTo>
                      <a:pt x="10481" y="8068"/>
                    </a:lnTo>
                    <a:lnTo>
                      <a:pt x="7885" y="8746"/>
                    </a:lnTo>
                    <a:lnTo>
                      <a:pt x="7500" y="10102"/>
                    </a:lnTo>
                    <a:lnTo>
                      <a:pt x="8942" y="11932"/>
                    </a:lnTo>
                    <a:lnTo>
                      <a:pt x="8942" y="12610"/>
                    </a:lnTo>
                    <a:lnTo>
                      <a:pt x="8942" y="13627"/>
                    </a:lnTo>
                    <a:lnTo>
                      <a:pt x="11442" y="14712"/>
                    </a:lnTo>
                    <a:lnTo>
                      <a:pt x="12019" y="14373"/>
                    </a:lnTo>
                    <a:lnTo>
                      <a:pt x="12019" y="13627"/>
                    </a:lnTo>
                    <a:lnTo>
                      <a:pt x="14423" y="13627"/>
                    </a:lnTo>
                    <a:lnTo>
                      <a:pt x="15385" y="15390"/>
                    </a:lnTo>
                    <a:lnTo>
                      <a:pt x="15962" y="15390"/>
                    </a:lnTo>
                    <a:lnTo>
                      <a:pt x="15962" y="14712"/>
                    </a:lnTo>
                    <a:lnTo>
                      <a:pt x="19327" y="15390"/>
                    </a:lnTo>
                    <a:lnTo>
                      <a:pt x="17885" y="16068"/>
                    </a:lnTo>
                    <a:lnTo>
                      <a:pt x="18365" y="17153"/>
                    </a:lnTo>
                    <a:lnTo>
                      <a:pt x="19904" y="17492"/>
                    </a:lnTo>
                    <a:lnTo>
                      <a:pt x="19904" y="19932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9" name="Freeform 168">
                <a:extLst>
                  <a:ext uri="{FF2B5EF4-FFF2-40B4-BE49-F238E27FC236}">
                    <a16:creationId xmlns:a16="http://schemas.microsoft.com/office/drawing/2014/main" id="{CB665F2E-AD67-72A1-5B9C-4AC0EA017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2822" y="4341804"/>
                <a:ext cx="122310" cy="122310"/>
              </a:xfrm>
              <a:custGeom>
                <a:avLst/>
                <a:gdLst>
                  <a:gd name="T0" fmla="*/ 14877 w 20000"/>
                  <a:gd name="T1" fmla="*/ 19901 h 20000"/>
                  <a:gd name="T2" fmla="*/ 13695 w 20000"/>
                  <a:gd name="T3" fmla="*/ 18916 h 20000"/>
                  <a:gd name="T4" fmla="*/ 13695 w 20000"/>
                  <a:gd name="T5" fmla="*/ 18325 h 20000"/>
                  <a:gd name="T6" fmla="*/ 13695 w 20000"/>
                  <a:gd name="T7" fmla="*/ 17340 h 20000"/>
                  <a:gd name="T8" fmla="*/ 13300 w 20000"/>
                  <a:gd name="T9" fmla="*/ 18325 h 20000"/>
                  <a:gd name="T10" fmla="*/ 9655 w 20000"/>
                  <a:gd name="T11" fmla="*/ 17340 h 20000"/>
                  <a:gd name="T12" fmla="*/ 8177 w 20000"/>
                  <a:gd name="T13" fmla="*/ 13300 h 20000"/>
                  <a:gd name="T14" fmla="*/ 9163 w 20000"/>
                  <a:gd name="T15" fmla="*/ 11724 h 20000"/>
                  <a:gd name="T16" fmla="*/ 8177 w 20000"/>
                  <a:gd name="T17" fmla="*/ 10246 h 20000"/>
                  <a:gd name="T18" fmla="*/ 5616 w 20000"/>
                  <a:gd name="T19" fmla="*/ 9163 h 20000"/>
                  <a:gd name="T20" fmla="*/ 6601 w 20000"/>
                  <a:gd name="T21" fmla="*/ 11724 h 20000"/>
                  <a:gd name="T22" fmla="*/ 5025 w 20000"/>
                  <a:gd name="T23" fmla="*/ 10640 h 20000"/>
                  <a:gd name="T24" fmla="*/ 4039 w 20000"/>
                  <a:gd name="T25" fmla="*/ 10246 h 20000"/>
                  <a:gd name="T26" fmla="*/ 4039 w 20000"/>
                  <a:gd name="T27" fmla="*/ 10640 h 20000"/>
                  <a:gd name="T28" fmla="*/ 3054 w 20000"/>
                  <a:gd name="T29" fmla="*/ 10640 h 20000"/>
                  <a:gd name="T30" fmla="*/ 2562 w 20000"/>
                  <a:gd name="T31" fmla="*/ 9163 h 20000"/>
                  <a:gd name="T32" fmla="*/ 985 w 20000"/>
                  <a:gd name="T33" fmla="*/ 10640 h 20000"/>
                  <a:gd name="T34" fmla="*/ 0 w 20000"/>
                  <a:gd name="T35" fmla="*/ 13300 h 20000"/>
                  <a:gd name="T36" fmla="*/ 0 w 20000"/>
                  <a:gd name="T37" fmla="*/ 11724 h 20000"/>
                  <a:gd name="T38" fmla="*/ 0 w 20000"/>
                  <a:gd name="T39" fmla="*/ 8177 h 20000"/>
                  <a:gd name="T40" fmla="*/ 3054 w 20000"/>
                  <a:gd name="T41" fmla="*/ 7586 h 20000"/>
                  <a:gd name="T42" fmla="*/ 4039 w 20000"/>
                  <a:gd name="T43" fmla="*/ 5616 h 20000"/>
                  <a:gd name="T44" fmla="*/ 6601 w 20000"/>
                  <a:gd name="T45" fmla="*/ 5025 h 20000"/>
                  <a:gd name="T46" fmla="*/ 7192 w 20000"/>
                  <a:gd name="T47" fmla="*/ 6601 h 20000"/>
                  <a:gd name="T48" fmla="*/ 6601 w 20000"/>
                  <a:gd name="T49" fmla="*/ 7586 h 20000"/>
                  <a:gd name="T50" fmla="*/ 6601 w 20000"/>
                  <a:gd name="T51" fmla="*/ 8177 h 20000"/>
                  <a:gd name="T52" fmla="*/ 9163 w 20000"/>
                  <a:gd name="T53" fmla="*/ 6601 h 20000"/>
                  <a:gd name="T54" fmla="*/ 9655 w 20000"/>
                  <a:gd name="T55" fmla="*/ 5025 h 20000"/>
                  <a:gd name="T56" fmla="*/ 11724 w 20000"/>
                  <a:gd name="T57" fmla="*/ 5616 h 20000"/>
                  <a:gd name="T58" fmla="*/ 11724 w 20000"/>
                  <a:gd name="T59" fmla="*/ 3547 h 20000"/>
                  <a:gd name="T60" fmla="*/ 12217 w 20000"/>
                  <a:gd name="T61" fmla="*/ 4039 h 20000"/>
                  <a:gd name="T62" fmla="*/ 13300 w 20000"/>
                  <a:gd name="T63" fmla="*/ 3547 h 20000"/>
                  <a:gd name="T64" fmla="*/ 14877 w 20000"/>
                  <a:gd name="T65" fmla="*/ 3547 h 20000"/>
                  <a:gd name="T66" fmla="*/ 13695 w 20000"/>
                  <a:gd name="T67" fmla="*/ 0 h 20000"/>
                  <a:gd name="T68" fmla="*/ 16355 w 20000"/>
                  <a:gd name="T69" fmla="*/ 1576 h 20000"/>
                  <a:gd name="T70" fmla="*/ 17833 w 20000"/>
                  <a:gd name="T71" fmla="*/ 2562 h 20000"/>
                  <a:gd name="T72" fmla="*/ 17833 w 20000"/>
                  <a:gd name="T73" fmla="*/ 5025 h 20000"/>
                  <a:gd name="T74" fmla="*/ 17340 w 20000"/>
                  <a:gd name="T75" fmla="*/ 5616 h 20000"/>
                  <a:gd name="T76" fmla="*/ 18916 w 20000"/>
                  <a:gd name="T77" fmla="*/ 5616 h 20000"/>
                  <a:gd name="T78" fmla="*/ 18916 w 20000"/>
                  <a:gd name="T79" fmla="*/ 9163 h 20000"/>
                  <a:gd name="T80" fmla="*/ 19901 w 20000"/>
                  <a:gd name="T81" fmla="*/ 11724 h 20000"/>
                  <a:gd name="T82" fmla="*/ 17833 w 20000"/>
                  <a:gd name="T83" fmla="*/ 12217 h 20000"/>
                  <a:gd name="T84" fmla="*/ 18916 w 20000"/>
                  <a:gd name="T85" fmla="*/ 15862 h 20000"/>
                  <a:gd name="T86" fmla="*/ 17833 w 20000"/>
                  <a:gd name="T87" fmla="*/ 15862 h 20000"/>
                  <a:gd name="T88" fmla="*/ 16355 w 20000"/>
                  <a:gd name="T89" fmla="*/ 11724 h 20000"/>
                  <a:gd name="T90" fmla="*/ 13695 w 20000"/>
                  <a:gd name="T91" fmla="*/ 14286 h 20000"/>
                  <a:gd name="T92" fmla="*/ 15862 w 20000"/>
                  <a:gd name="T93" fmla="*/ 16256 h 20000"/>
                  <a:gd name="T94" fmla="*/ 14877 w 20000"/>
                  <a:gd name="T95" fmla="*/ 1990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000" h="20000">
                    <a:moveTo>
                      <a:pt x="14877" y="19901"/>
                    </a:moveTo>
                    <a:lnTo>
                      <a:pt x="13695" y="18916"/>
                    </a:lnTo>
                    <a:lnTo>
                      <a:pt x="13695" y="18325"/>
                    </a:lnTo>
                    <a:lnTo>
                      <a:pt x="13695" y="17340"/>
                    </a:lnTo>
                    <a:lnTo>
                      <a:pt x="13300" y="18325"/>
                    </a:lnTo>
                    <a:lnTo>
                      <a:pt x="9655" y="17340"/>
                    </a:lnTo>
                    <a:lnTo>
                      <a:pt x="8177" y="13300"/>
                    </a:lnTo>
                    <a:lnTo>
                      <a:pt x="9163" y="11724"/>
                    </a:lnTo>
                    <a:lnTo>
                      <a:pt x="8177" y="10246"/>
                    </a:lnTo>
                    <a:lnTo>
                      <a:pt x="5616" y="9163"/>
                    </a:lnTo>
                    <a:lnTo>
                      <a:pt x="6601" y="11724"/>
                    </a:lnTo>
                    <a:lnTo>
                      <a:pt x="5025" y="10640"/>
                    </a:lnTo>
                    <a:lnTo>
                      <a:pt x="4039" y="10246"/>
                    </a:lnTo>
                    <a:lnTo>
                      <a:pt x="4039" y="10640"/>
                    </a:lnTo>
                    <a:lnTo>
                      <a:pt x="3054" y="10640"/>
                    </a:lnTo>
                    <a:lnTo>
                      <a:pt x="2562" y="9163"/>
                    </a:lnTo>
                    <a:lnTo>
                      <a:pt x="985" y="10640"/>
                    </a:lnTo>
                    <a:lnTo>
                      <a:pt x="0" y="13300"/>
                    </a:lnTo>
                    <a:lnTo>
                      <a:pt x="0" y="11724"/>
                    </a:lnTo>
                    <a:lnTo>
                      <a:pt x="0" y="8177"/>
                    </a:lnTo>
                    <a:lnTo>
                      <a:pt x="3054" y="7586"/>
                    </a:lnTo>
                    <a:lnTo>
                      <a:pt x="4039" y="5616"/>
                    </a:lnTo>
                    <a:lnTo>
                      <a:pt x="6601" y="5025"/>
                    </a:lnTo>
                    <a:lnTo>
                      <a:pt x="7192" y="6601"/>
                    </a:lnTo>
                    <a:lnTo>
                      <a:pt x="6601" y="7586"/>
                    </a:lnTo>
                    <a:lnTo>
                      <a:pt x="6601" y="8177"/>
                    </a:lnTo>
                    <a:lnTo>
                      <a:pt x="9163" y="6601"/>
                    </a:lnTo>
                    <a:lnTo>
                      <a:pt x="9655" y="5025"/>
                    </a:lnTo>
                    <a:lnTo>
                      <a:pt x="11724" y="5616"/>
                    </a:lnTo>
                    <a:lnTo>
                      <a:pt x="11724" y="3547"/>
                    </a:lnTo>
                    <a:lnTo>
                      <a:pt x="12217" y="4039"/>
                    </a:lnTo>
                    <a:lnTo>
                      <a:pt x="13300" y="3547"/>
                    </a:lnTo>
                    <a:lnTo>
                      <a:pt x="14877" y="3547"/>
                    </a:lnTo>
                    <a:lnTo>
                      <a:pt x="13695" y="0"/>
                    </a:lnTo>
                    <a:lnTo>
                      <a:pt x="16355" y="1576"/>
                    </a:lnTo>
                    <a:lnTo>
                      <a:pt x="17833" y="2562"/>
                    </a:lnTo>
                    <a:lnTo>
                      <a:pt x="17833" y="5025"/>
                    </a:lnTo>
                    <a:lnTo>
                      <a:pt x="17340" y="5616"/>
                    </a:lnTo>
                    <a:lnTo>
                      <a:pt x="18916" y="5616"/>
                    </a:lnTo>
                    <a:lnTo>
                      <a:pt x="18916" y="9163"/>
                    </a:lnTo>
                    <a:lnTo>
                      <a:pt x="19901" y="11724"/>
                    </a:lnTo>
                    <a:lnTo>
                      <a:pt x="17833" y="12217"/>
                    </a:lnTo>
                    <a:lnTo>
                      <a:pt x="18916" y="15862"/>
                    </a:lnTo>
                    <a:lnTo>
                      <a:pt x="17833" y="15862"/>
                    </a:lnTo>
                    <a:lnTo>
                      <a:pt x="16355" y="11724"/>
                    </a:lnTo>
                    <a:lnTo>
                      <a:pt x="13695" y="14286"/>
                    </a:lnTo>
                    <a:lnTo>
                      <a:pt x="15862" y="16256"/>
                    </a:lnTo>
                    <a:lnTo>
                      <a:pt x="14877" y="19901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0" name="Freeform 167">
                <a:extLst>
                  <a:ext uri="{FF2B5EF4-FFF2-40B4-BE49-F238E27FC236}">
                    <a16:creationId xmlns:a16="http://schemas.microsoft.com/office/drawing/2014/main" id="{89FDEC1E-922E-05C3-13F5-C242DA62A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3762" y="4282915"/>
                <a:ext cx="28690" cy="45300"/>
              </a:xfrm>
              <a:custGeom>
                <a:avLst/>
                <a:gdLst>
                  <a:gd name="T0" fmla="*/ 0 w 20000"/>
                  <a:gd name="T1" fmla="*/ 19730 h 20000"/>
                  <a:gd name="T2" fmla="*/ 0 w 20000"/>
                  <a:gd name="T3" fmla="*/ 7027 h 20000"/>
                  <a:gd name="T4" fmla="*/ 0 w 20000"/>
                  <a:gd name="T5" fmla="*/ 0 h 20000"/>
                  <a:gd name="T6" fmla="*/ 6667 w 20000"/>
                  <a:gd name="T7" fmla="*/ 0 h 20000"/>
                  <a:gd name="T8" fmla="*/ 10833 w 20000"/>
                  <a:gd name="T9" fmla="*/ 4324 h 20000"/>
                  <a:gd name="T10" fmla="*/ 12917 w 20000"/>
                  <a:gd name="T11" fmla="*/ 1081 h 20000"/>
                  <a:gd name="T12" fmla="*/ 19583 w 20000"/>
                  <a:gd name="T13" fmla="*/ 4324 h 20000"/>
                  <a:gd name="T14" fmla="*/ 19583 w 20000"/>
                  <a:gd name="T15" fmla="*/ 8378 h 20000"/>
                  <a:gd name="T16" fmla="*/ 17083 w 20000"/>
                  <a:gd name="T17" fmla="*/ 11081 h 20000"/>
                  <a:gd name="T18" fmla="*/ 0 w 20000"/>
                  <a:gd name="T19" fmla="*/ 1973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00" h="20000">
                    <a:moveTo>
                      <a:pt x="0" y="19730"/>
                    </a:moveTo>
                    <a:lnTo>
                      <a:pt x="0" y="7027"/>
                    </a:lnTo>
                    <a:lnTo>
                      <a:pt x="0" y="0"/>
                    </a:lnTo>
                    <a:lnTo>
                      <a:pt x="6667" y="0"/>
                    </a:lnTo>
                    <a:lnTo>
                      <a:pt x="10833" y="4324"/>
                    </a:lnTo>
                    <a:lnTo>
                      <a:pt x="12917" y="1081"/>
                    </a:lnTo>
                    <a:lnTo>
                      <a:pt x="19583" y="4324"/>
                    </a:lnTo>
                    <a:lnTo>
                      <a:pt x="19583" y="8378"/>
                    </a:lnTo>
                    <a:lnTo>
                      <a:pt x="17083" y="11081"/>
                    </a:lnTo>
                    <a:lnTo>
                      <a:pt x="0" y="19730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1" name="Freeform 166">
                <a:extLst>
                  <a:ext uri="{FF2B5EF4-FFF2-40B4-BE49-F238E27FC236}">
                    <a16:creationId xmlns:a16="http://schemas.microsoft.com/office/drawing/2014/main" id="{586CBBF8-E4DB-7182-4C25-0B52E0D13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5413" y="4291975"/>
                <a:ext cx="66439" cy="84559"/>
              </a:xfrm>
              <a:custGeom>
                <a:avLst/>
                <a:gdLst>
                  <a:gd name="T0" fmla="*/ 0 w 20000"/>
                  <a:gd name="T1" fmla="*/ 19857 h 20000"/>
                  <a:gd name="T2" fmla="*/ 4909 w 20000"/>
                  <a:gd name="T3" fmla="*/ 16857 h 20000"/>
                  <a:gd name="T4" fmla="*/ 7636 w 20000"/>
                  <a:gd name="T5" fmla="*/ 15429 h 20000"/>
                  <a:gd name="T6" fmla="*/ 11273 w 20000"/>
                  <a:gd name="T7" fmla="*/ 11000 h 20000"/>
                  <a:gd name="T8" fmla="*/ 14182 w 20000"/>
                  <a:gd name="T9" fmla="*/ 8143 h 20000"/>
                  <a:gd name="T10" fmla="*/ 16909 w 20000"/>
                  <a:gd name="T11" fmla="*/ 7286 h 20000"/>
                  <a:gd name="T12" fmla="*/ 16909 w 20000"/>
                  <a:gd name="T13" fmla="*/ 3714 h 20000"/>
                  <a:gd name="T14" fmla="*/ 18727 w 20000"/>
                  <a:gd name="T15" fmla="*/ 0 h 20000"/>
                  <a:gd name="T16" fmla="*/ 18727 w 20000"/>
                  <a:gd name="T17" fmla="*/ 2286 h 20000"/>
                  <a:gd name="T18" fmla="*/ 18727 w 20000"/>
                  <a:gd name="T19" fmla="*/ 3714 h 20000"/>
                  <a:gd name="T20" fmla="*/ 19818 w 20000"/>
                  <a:gd name="T21" fmla="*/ 7286 h 20000"/>
                  <a:gd name="T22" fmla="*/ 16909 w 20000"/>
                  <a:gd name="T23" fmla="*/ 8143 h 20000"/>
                  <a:gd name="T24" fmla="*/ 16909 w 20000"/>
                  <a:gd name="T25" fmla="*/ 11000 h 20000"/>
                  <a:gd name="T26" fmla="*/ 14182 w 20000"/>
                  <a:gd name="T27" fmla="*/ 11714 h 20000"/>
                  <a:gd name="T28" fmla="*/ 11273 w 20000"/>
                  <a:gd name="T29" fmla="*/ 15429 h 20000"/>
                  <a:gd name="T30" fmla="*/ 7636 w 20000"/>
                  <a:gd name="T31" fmla="*/ 16857 h 20000"/>
                  <a:gd name="T32" fmla="*/ 3818 w 20000"/>
                  <a:gd name="T33" fmla="*/ 19000 h 20000"/>
                  <a:gd name="T34" fmla="*/ 0 w 20000"/>
                  <a:gd name="T35" fmla="*/ 1985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000" h="20000">
                    <a:moveTo>
                      <a:pt x="0" y="19857"/>
                    </a:moveTo>
                    <a:lnTo>
                      <a:pt x="4909" y="16857"/>
                    </a:lnTo>
                    <a:lnTo>
                      <a:pt x="7636" y="15429"/>
                    </a:lnTo>
                    <a:lnTo>
                      <a:pt x="11273" y="11000"/>
                    </a:lnTo>
                    <a:lnTo>
                      <a:pt x="14182" y="8143"/>
                    </a:lnTo>
                    <a:lnTo>
                      <a:pt x="16909" y="7286"/>
                    </a:lnTo>
                    <a:lnTo>
                      <a:pt x="16909" y="3714"/>
                    </a:lnTo>
                    <a:lnTo>
                      <a:pt x="18727" y="0"/>
                    </a:lnTo>
                    <a:lnTo>
                      <a:pt x="18727" y="2286"/>
                    </a:lnTo>
                    <a:lnTo>
                      <a:pt x="18727" y="3714"/>
                    </a:lnTo>
                    <a:lnTo>
                      <a:pt x="19818" y="7286"/>
                    </a:lnTo>
                    <a:lnTo>
                      <a:pt x="16909" y="8143"/>
                    </a:lnTo>
                    <a:lnTo>
                      <a:pt x="16909" y="11000"/>
                    </a:lnTo>
                    <a:lnTo>
                      <a:pt x="14182" y="11714"/>
                    </a:lnTo>
                    <a:lnTo>
                      <a:pt x="11273" y="15429"/>
                    </a:lnTo>
                    <a:lnTo>
                      <a:pt x="7636" y="16857"/>
                    </a:lnTo>
                    <a:lnTo>
                      <a:pt x="3818" y="19000"/>
                    </a:lnTo>
                    <a:lnTo>
                      <a:pt x="0" y="19857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2" name="Freeform 165">
                <a:extLst>
                  <a:ext uri="{FF2B5EF4-FFF2-40B4-BE49-F238E27FC236}">
                    <a16:creationId xmlns:a16="http://schemas.microsoft.com/office/drawing/2014/main" id="{BAC95F6A-F8C7-BA6D-C8C3-EEE378E1FA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2652" y="4260265"/>
                <a:ext cx="42280" cy="48320"/>
              </a:xfrm>
              <a:custGeom>
                <a:avLst/>
                <a:gdLst>
                  <a:gd name="T0" fmla="*/ 19710 w 20000"/>
                  <a:gd name="T1" fmla="*/ 19747 h 20000"/>
                  <a:gd name="T2" fmla="*/ 15072 w 20000"/>
                  <a:gd name="T3" fmla="*/ 17215 h 20000"/>
                  <a:gd name="T4" fmla="*/ 10725 w 20000"/>
                  <a:gd name="T5" fmla="*/ 10380 h 20000"/>
                  <a:gd name="T6" fmla="*/ 4638 w 20000"/>
                  <a:gd name="T7" fmla="*/ 9367 h 20000"/>
                  <a:gd name="T8" fmla="*/ 0 w 20000"/>
                  <a:gd name="T9" fmla="*/ 2532 h 20000"/>
                  <a:gd name="T10" fmla="*/ 11884 w 20000"/>
                  <a:gd name="T11" fmla="*/ 0 h 20000"/>
                  <a:gd name="T12" fmla="*/ 15072 w 20000"/>
                  <a:gd name="T13" fmla="*/ 2532 h 20000"/>
                  <a:gd name="T14" fmla="*/ 16522 w 20000"/>
                  <a:gd name="T15" fmla="*/ 5316 h 20000"/>
                  <a:gd name="T16" fmla="*/ 15072 w 20000"/>
                  <a:gd name="T17" fmla="*/ 9367 h 20000"/>
                  <a:gd name="T18" fmla="*/ 19710 w 20000"/>
                  <a:gd name="T19" fmla="*/ 1974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00" h="20000">
                    <a:moveTo>
                      <a:pt x="19710" y="19747"/>
                    </a:moveTo>
                    <a:lnTo>
                      <a:pt x="15072" y="17215"/>
                    </a:lnTo>
                    <a:lnTo>
                      <a:pt x="10725" y="10380"/>
                    </a:lnTo>
                    <a:lnTo>
                      <a:pt x="4638" y="9367"/>
                    </a:lnTo>
                    <a:lnTo>
                      <a:pt x="0" y="2532"/>
                    </a:lnTo>
                    <a:lnTo>
                      <a:pt x="11884" y="0"/>
                    </a:lnTo>
                    <a:lnTo>
                      <a:pt x="15072" y="2532"/>
                    </a:lnTo>
                    <a:lnTo>
                      <a:pt x="16522" y="5316"/>
                    </a:lnTo>
                    <a:lnTo>
                      <a:pt x="15072" y="9367"/>
                    </a:lnTo>
                    <a:lnTo>
                      <a:pt x="19710" y="19747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3" name="Freeform 164">
                <a:extLst>
                  <a:ext uri="{FF2B5EF4-FFF2-40B4-BE49-F238E27FC236}">
                    <a16:creationId xmlns:a16="http://schemas.microsoft.com/office/drawing/2014/main" id="{9250445D-0695-E562-A6AF-B5EC16822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8862" y="4307075"/>
                <a:ext cx="28690" cy="57380"/>
              </a:xfrm>
              <a:custGeom>
                <a:avLst/>
                <a:gdLst>
                  <a:gd name="T0" fmla="*/ 12917 w 20000"/>
                  <a:gd name="T1" fmla="*/ 19787 h 20000"/>
                  <a:gd name="T2" fmla="*/ 6667 w 20000"/>
                  <a:gd name="T3" fmla="*/ 15532 h 20000"/>
                  <a:gd name="T4" fmla="*/ 2500 w 20000"/>
                  <a:gd name="T5" fmla="*/ 15532 h 20000"/>
                  <a:gd name="T6" fmla="*/ 0 w 20000"/>
                  <a:gd name="T7" fmla="*/ 10851 h 20000"/>
                  <a:gd name="T8" fmla="*/ 6667 w 20000"/>
                  <a:gd name="T9" fmla="*/ 8723 h 20000"/>
                  <a:gd name="T10" fmla="*/ 12917 w 20000"/>
                  <a:gd name="T11" fmla="*/ 851 h 20000"/>
                  <a:gd name="T12" fmla="*/ 17083 w 20000"/>
                  <a:gd name="T13" fmla="*/ 0 h 20000"/>
                  <a:gd name="T14" fmla="*/ 19583 w 20000"/>
                  <a:gd name="T15" fmla="*/ 851 h 20000"/>
                  <a:gd name="T16" fmla="*/ 17083 w 20000"/>
                  <a:gd name="T17" fmla="*/ 6596 h 20000"/>
                  <a:gd name="T18" fmla="*/ 12917 w 20000"/>
                  <a:gd name="T19" fmla="*/ 14255 h 20000"/>
                  <a:gd name="T20" fmla="*/ 17083 w 20000"/>
                  <a:gd name="T21" fmla="*/ 19787 h 20000"/>
                  <a:gd name="T22" fmla="*/ 12917 w 20000"/>
                  <a:gd name="T23" fmla="*/ 1978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000" h="20000">
                    <a:moveTo>
                      <a:pt x="12917" y="19787"/>
                    </a:moveTo>
                    <a:lnTo>
                      <a:pt x="6667" y="15532"/>
                    </a:lnTo>
                    <a:lnTo>
                      <a:pt x="2500" y="15532"/>
                    </a:lnTo>
                    <a:lnTo>
                      <a:pt x="0" y="10851"/>
                    </a:lnTo>
                    <a:lnTo>
                      <a:pt x="6667" y="8723"/>
                    </a:lnTo>
                    <a:lnTo>
                      <a:pt x="12917" y="851"/>
                    </a:lnTo>
                    <a:lnTo>
                      <a:pt x="17083" y="0"/>
                    </a:lnTo>
                    <a:lnTo>
                      <a:pt x="19583" y="851"/>
                    </a:lnTo>
                    <a:lnTo>
                      <a:pt x="17083" y="6596"/>
                    </a:lnTo>
                    <a:lnTo>
                      <a:pt x="12917" y="14255"/>
                    </a:lnTo>
                    <a:lnTo>
                      <a:pt x="17083" y="19787"/>
                    </a:lnTo>
                    <a:lnTo>
                      <a:pt x="12917" y="19787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4" name="Freeform 163">
                <a:extLst>
                  <a:ext uri="{FF2B5EF4-FFF2-40B4-BE49-F238E27FC236}">
                    <a16:creationId xmlns:a16="http://schemas.microsoft.com/office/drawing/2014/main" id="{A8427BB8-FB4D-E72B-5933-72E458DE8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8692" y="4291975"/>
                <a:ext cx="25669" cy="40769"/>
              </a:xfrm>
              <a:custGeom>
                <a:avLst/>
                <a:gdLst>
                  <a:gd name="T0" fmla="*/ 14419 w 20000"/>
                  <a:gd name="T1" fmla="*/ 19706 h 20000"/>
                  <a:gd name="T2" fmla="*/ 6977 w 20000"/>
                  <a:gd name="T3" fmla="*/ 7647 h 20000"/>
                  <a:gd name="T4" fmla="*/ 2791 w 20000"/>
                  <a:gd name="T5" fmla="*/ 7647 h 20000"/>
                  <a:gd name="T6" fmla="*/ 0 w 20000"/>
                  <a:gd name="T7" fmla="*/ 0 h 20000"/>
                  <a:gd name="T8" fmla="*/ 2791 w 20000"/>
                  <a:gd name="T9" fmla="*/ 2941 h 20000"/>
                  <a:gd name="T10" fmla="*/ 12093 w 20000"/>
                  <a:gd name="T11" fmla="*/ 2941 h 20000"/>
                  <a:gd name="T12" fmla="*/ 12093 w 20000"/>
                  <a:gd name="T13" fmla="*/ 7647 h 20000"/>
                  <a:gd name="T14" fmla="*/ 19535 w 20000"/>
                  <a:gd name="T15" fmla="*/ 16765 h 20000"/>
                  <a:gd name="T16" fmla="*/ 14419 w 20000"/>
                  <a:gd name="T17" fmla="*/ 1970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00" h="20000">
                    <a:moveTo>
                      <a:pt x="14419" y="19706"/>
                    </a:moveTo>
                    <a:lnTo>
                      <a:pt x="6977" y="7647"/>
                    </a:lnTo>
                    <a:lnTo>
                      <a:pt x="2791" y="7647"/>
                    </a:lnTo>
                    <a:lnTo>
                      <a:pt x="0" y="0"/>
                    </a:lnTo>
                    <a:lnTo>
                      <a:pt x="2791" y="2941"/>
                    </a:lnTo>
                    <a:lnTo>
                      <a:pt x="12093" y="2941"/>
                    </a:lnTo>
                    <a:lnTo>
                      <a:pt x="12093" y="7647"/>
                    </a:lnTo>
                    <a:lnTo>
                      <a:pt x="19535" y="16765"/>
                    </a:lnTo>
                    <a:lnTo>
                      <a:pt x="14419" y="19706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5" name="Freeform 162">
                <a:extLst>
                  <a:ext uri="{FF2B5EF4-FFF2-40B4-BE49-F238E27FC236}">
                    <a16:creationId xmlns:a16="http://schemas.microsoft.com/office/drawing/2014/main" id="{4801DF09-06B9-5292-AAA8-65023BB0F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3022" y="4301035"/>
                <a:ext cx="13590" cy="46809"/>
              </a:xfrm>
              <a:custGeom>
                <a:avLst/>
                <a:gdLst>
                  <a:gd name="T0" fmla="*/ 5455 w 20000"/>
                  <a:gd name="T1" fmla="*/ 19744 h 20000"/>
                  <a:gd name="T2" fmla="*/ 0 w 20000"/>
                  <a:gd name="T3" fmla="*/ 19744 h 20000"/>
                  <a:gd name="T4" fmla="*/ 13636 w 20000"/>
                  <a:gd name="T5" fmla="*/ 9231 h 20000"/>
                  <a:gd name="T6" fmla="*/ 19091 w 20000"/>
                  <a:gd name="T7" fmla="*/ 0 h 20000"/>
                  <a:gd name="T8" fmla="*/ 19091 w 20000"/>
                  <a:gd name="T9" fmla="*/ 10513 h 20000"/>
                  <a:gd name="T10" fmla="*/ 13636 w 20000"/>
                  <a:gd name="T11" fmla="*/ 13077 h 20000"/>
                  <a:gd name="T12" fmla="*/ 5455 w 20000"/>
                  <a:gd name="T13" fmla="*/ 1974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00" h="20000">
                    <a:moveTo>
                      <a:pt x="5455" y="19744"/>
                    </a:moveTo>
                    <a:lnTo>
                      <a:pt x="0" y="19744"/>
                    </a:lnTo>
                    <a:lnTo>
                      <a:pt x="13636" y="9231"/>
                    </a:lnTo>
                    <a:lnTo>
                      <a:pt x="19091" y="0"/>
                    </a:lnTo>
                    <a:lnTo>
                      <a:pt x="19091" y="10513"/>
                    </a:lnTo>
                    <a:lnTo>
                      <a:pt x="13636" y="13077"/>
                    </a:lnTo>
                    <a:lnTo>
                      <a:pt x="5455" y="19744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6" name="Freeform 161">
                <a:extLst>
                  <a:ext uri="{FF2B5EF4-FFF2-40B4-BE49-F238E27FC236}">
                    <a16:creationId xmlns:a16="http://schemas.microsoft.com/office/drawing/2014/main" id="{6D004AEF-7D45-602A-F5A4-235256558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6612" y="4332745"/>
                <a:ext cx="22649" cy="16610"/>
              </a:xfrm>
              <a:custGeom>
                <a:avLst/>
                <a:gdLst>
                  <a:gd name="T0" fmla="*/ 14054 w 20000"/>
                  <a:gd name="T1" fmla="*/ 19259 h 20000"/>
                  <a:gd name="T2" fmla="*/ 0 w 20000"/>
                  <a:gd name="T3" fmla="*/ 11852 h 20000"/>
                  <a:gd name="T4" fmla="*/ 5405 w 20000"/>
                  <a:gd name="T5" fmla="*/ 7407 h 20000"/>
                  <a:gd name="T6" fmla="*/ 14054 w 20000"/>
                  <a:gd name="T7" fmla="*/ 0 h 20000"/>
                  <a:gd name="T8" fmla="*/ 19459 w 20000"/>
                  <a:gd name="T9" fmla="*/ 7407 h 20000"/>
                  <a:gd name="T10" fmla="*/ 14054 w 20000"/>
                  <a:gd name="T11" fmla="*/ 1925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00" h="20000">
                    <a:moveTo>
                      <a:pt x="14054" y="19259"/>
                    </a:moveTo>
                    <a:lnTo>
                      <a:pt x="0" y="11852"/>
                    </a:lnTo>
                    <a:lnTo>
                      <a:pt x="5405" y="7407"/>
                    </a:lnTo>
                    <a:lnTo>
                      <a:pt x="14054" y="0"/>
                    </a:lnTo>
                    <a:lnTo>
                      <a:pt x="19459" y="7407"/>
                    </a:lnTo>
                    <a:lnTo>
                      <a:pt x="14054" y="19259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7" name="Freeform 157">
                <a:extLst>
                  <a:ext uri="{FF2B5EF4-FFF2-40B4-BE49-F238E27FC236}">
                    <a16:creationId xmlns:a16="http://schemas.microsoft.com/office/drawing/2014/main" id="{427307CA-78D4-7D37-7C5F-896453829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0307" y="4029237"/>
                <a:ext cx="223478" cy="425817"/>
              </a:xfrm>
              <a:custGeom>
                <a:avLst/>
                <a:gdLst>
                  <a:gd name="T0" fmla="*/ 5908 w 20000"/>
                  <a:gd name="T1" fmla="*/ 455 h 20000"/>
                  <a:gd name="T2" fmla="*/ 7317 w 20000"/>
                  <a:gd name="T3" fmla="*/ 739 h 20000"/>
                  <a:gd name="T4" fmla="*/ 7317 w 20000"/>
                  <a:gd name="T5" fmla="*/ 1449 h 20000"/>
                  <a:gd name="T6" fmla="*/ 8401 w 20000"/>
                  <a:gd name="T7" fmla="*/ 1619 h 20000"/>
                  <a:gd name="T8" fmla="*/ 8401 w 20000"/>
                  <a:gd name="T9" fmla="*/ 2784 h 20000"/>
                  <a:gd name="T10" fmla="*/ 8997 w 20000"/>
                  <a:gd name="T11" fmla="*/ 3949 h 20000"/>
                  <a:gd name="T12" fmla="*/ 10407 w 20000"/>
                  <a:gd name="T13" fmla="*/ 3523 h 20000"/>
                  <a:gd name="T14" fmla="*/ 12087 w 20000"/>
                  <a:gd name="T15" fmla="*/ 3523 h 20000"/>
                  <a:gd name="T16" fmla="*/ 13496 w 20000"/>
                  <a:gd name="T17" fmla="*/ 3352 h 20000"/>
                  <a:gd name="T18" fmla="*/ 15447 w 20000"/>
                  <a:gd name="T19" fmla="*/ 3068 h 20000"/>
                  <a:gd name="T20" fmla="*/ 17724 w 20000"/>
                  <a:gd name="T21" fmla="*/ 4545 h 20000"/>
                  <a:gd name="T22" fmla="*/ 17940 w 20000"/>
                  <a:gd name="T23" fmla="*/ 5284 h 20000"/>
                  <a:gd name="T24" fmla="*/ 19404 w 20000"/>
                  <a:gd name="T25" fmla="*/ 6165 h 20000"/>
                  <a:gd name="T26" fmla="*/ 19946 w 20000"/>
                  <a:gd name="T27" fmla="*/ 6619 h 20000"/>
                  <a:gd name="T28" fmla="*/ 19946 w 20000"/>
                  <a:gd name="T29" fmla="*/ 8068 h 20000"/>
                  <a:gd name="T30" fmla="*/ 19079 w 20000"/>
                  <a:gd name="T31" fmla="*/ 8523 h 20000"/>
                  <a:gd name="T32" fmla="*/ 17724 w 20000"/>
                  <a:gd name="T33" fmla="*/ 8523 h 20000"/>
                  <a:gd name="T34" fmla="*/ 14038 w 20000"/>
                  <a:gd name="T35" fmla="*/ 8523 h 20000"/>
                  <a:gd name="T36" fmla="*/ 12629 w 20000"/>
                  <a:gd name="T37" fmla="*/ 9972 h 20000"/>
                  <a:gd name="T38" fmla="*/ 14309 w 20000"/>
                  <a:gd name="T39" fmla="*/ 12017 h 20000"/>
                  <a:gd name="T40" fmla="*/ 11220 w 20000"/>
                  <a:gd name="T41" fmla="*/ 10852 h 20000"/>
                  <a:gd name="T42" fmla="*/ 9539 w 20000"/>
                  <a:gd name="T43" fmla="*/ 9688 h 20000"/>
                  <a:gd name="T44" fmla="*/ 7317 w 20000"/>
                  <a:gd name="T45" fmla="*/ 10852 h 20000"/>
                  <a:gd name="T46" fmla="*/ 6179 w 20000"/>
                  <a:gd name="T47" fmla="*/ 12614 h 20000"/>
                  <a:gd name="T48" fmla="*/ 5312 w 20000"/>
                  <a:gd name="T49" fmla="*/ 14233 h 20000"/>
                  <a:gd name="T50" fmla="*/ 7317 w 20000"/>
                  <a:gd name="T51" fmla="*/ 15398 h 20000"/>
                  <a:gd name="T52" fmla="*/ 8130 w 20000"/>
                  <a:gd name="T53" fmla="*/ 16307 h 20000"/>
                  <a:gd name="T54" fmla="*/ 10407 w 20000"/>
                  <a:gd name="T55" fmla="*/ 18523 h 20000"/>
                  <a:gd name="T56" fmla="*/ 12629 w 20000"/>
                  <a:gd name="T57" fmla="*/ 19375 h 20000"/>
                  <a:gd name="T58" fmla="*/ 11762 w 20000"/>
                  <a:gd name="T59" fmla="*/ 19688 h 20000"/>
                  <a:gd name="T60" fmla="*/ 10949 w 20000"/>
                  <a:gd name="T61" fmla="*/ 19972 h 20000"/>
                  <a:gd name="T62" fmla="*/ 10407 w 20000"/>
                  <a:gd name="T63" fmla="*/ 19375 h 20000"/>
                  <a:gd name="T64" fmla="*/ 8130 w 20000"/>
                  <a:gd name="T65" fmla="*/ 18920 h 20000"/>
                  <a:gd name="T66" fmla="*/ 6179 w 20000"/>
                  <a:gd name="T67" fmla="*/ 17756 h 20000"/>
                  <a:gd name="T68" fmla="*/ 4444 w 20000"/>
                  <a:gd name="T69" fmla="*/ 16307 h 20000"/>
                  <a:gd name="T70" fmla="*/ 3902 w 20000"/>
                  <a:gd name="T71" fmla="*/ 17017 h 20000"/>
                  <a:gd name="T72" fmla="*/ 3089 w 20000"/>
                  <a:gd name="T73" fmla="*/ 15852 h 20000"/>
                  <a:gd name="T74" fmla="*/ 3902 w 20000"/>
                  <a:gd name="T75" fmla="*/ 14517 h 20000"/>
                  <a:gd name="T76" fmla="*/ 4444 w 20000"/>
                  <a:gd name="T77" fmla="*/ 13949 h 20000"/>
                  <a:gd name="T78" fmla="*/ 5312 w 20000"/>
                  <a:gd name="T79" fmla="*/ 12330 h 20000"/>
                  <a:gd name="T80" fmla="*/ 5095 w 20000"/>
                  <a:gd name="T81" fmla="*/ 10114 h 20000"/>
                  <a:gd name="T82" fmla="*/ 2547 w 20000"/>
                  <a:gd name="T83" fmla="*/ 8068 h 20000"/>
                  <a:gd name="T84" fmla="*/ 3089 w 20000"/>
                  <a:gd name="T85" fmla="*/ 7017 h 20000"/>
                  <a:gd name="T86" fmla="*/ 3631 w 20000"/>
                  <a:gd name="T87" fmla="*/ 6165 h 20000"/>
                  <a:gd name="T88" fmla="*/ 2547 w 20000"/>
                  <a:gd name="T89" fmla="*/ 4972 h 20000"/>
                  <a:gd name="T90" fmla="*/ 325 w 20000"/>
                  <a:gd name="T91" fmla="*/ 3068 h 20000"/>
                  <a:gd name="T92" fmla="*/ 0 w 20000"/>
                  <a:gd name="T93" fmla="*/ 2784 h 20000"/>
                  <a:gd name="T94" fmla="*/ 325 w 20000"/>
                  <a:gd name="T95" fmla="*/ 1903 h 20000"/>
                  <a:gd name="T96" fmla="*/ 1409 w 20000"/>
                  <a:gd name="T97" fmla="*/ 1165 h 20000"/>
                  <a:gd name="T98" fmla="*/ 3089 w 20000"/>
                  <a:gd name="T99" fmla="*/ 455 h 20000"/>
                  <a:gd name="T100" fmla="*/ 4444 w 20000"/>
                  <a:gd name="T101" fmla="*/ 28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00" h="20000">
                    <a:moveTo>
                      <a:pt x="5908" y="0"/>
                    </a:moveTo>
                    <a:lnTo>
                      <a:pt x="5908" y="455"/>
                    </a:lnTo>
                    <a:lnTo>
                      <a:pt x="6179" y="284"/>
                    </a:lnTo>
                    <a:lnTo>
                      <a:pt x="7317" y="739"/>
                    </a:lnTo>
                    <a:lnTo>
                      <a:pt x="6775" y="1165"/>
                    </a:lnTo>
                    <a:lnTo>
                      <a:pt x="7317" y="1449"/>
                    </a:lnTo>
                    <a:lnTo>
                      <a:pt x="8130" y="1165"/>
                    </a:lnTo>
                    <a:lnTo>
                      <a:pt x="8401" y="1619"/>
                    </a:lnTo>
                    <a:lnTo>
                      <a:pt x="8997" y="1903"/>
                    </a:lnTo>
                    <a:lnTo>
                      <a:pt x="8401" y="2784"/>
                    </a:lnTo>
                    <a:lnTo>
                      <a:pt x="8401" y="3807"/>
                    </a:lnTo>
                    <a:lnTo>
                      <a:pt x="8997" y="3949"/>
                    </a:lnTo>
                    <a:lnTo>
                      <a:pt x="9864" y="3523"/>
                    </a:lnTo>
                    <a:lnTo>
                      <a:pt x="10407" y="3523"/>
                    </a:lnTo>
                    <a:lnTo>
                      <a:pt x="11220" y="3068"/>
                    </a:lnTo>
                    <a:lnTo>
                      <a:pt x="12087" y="3523"/>
                    </a:lnTo>
                    <a:lnTo>
                      <a:pt x="12629" y="3352"/>
                    </a:lnTo>
                    <a:lnTo>
                      <a:pt x="13496" y="3352"/>
                    </a:lnTo>
                    <a:lnTo>
                      <a:pt x="14038" y="2784"/>
                    </a:lnTo>
                    <a:lnTo>
                      <a:pt x="15447" y="3068"/>
                    </a:lnTo>
                    <a:lnTo>
                      <a:pt x="16314" y="3523"/>
                    </a:lnTo>
                    <a:lnTo>
                      <a:pt x="17724" y="4545"/>
                    </a:lnTo>
                    <a:lnTo>
                      <a:pt x="17724" y="4688"/>
                    </a:lnTo>
                    <a:lnTo>
                      <a:pt x="17940" y="5284"/>
                    </a:lnTo>
                    <a:lnTo>
                      <a:pt x="18537" y="5852"/>
                    </a:lnTo>
                    <a:lnTo>
                      <a:pt x="19404" y="6165"/>
                    </a:lnTo>
                    <a:lnTo>
                      <a:pt x="19404" y="6449"/>
                    </a:lnTo>
                    <a:lnTo>
                      <a:pt x="19946" y="6619"/>
                    </a:lnTo>
                    <a:lnTo>
                      <a:pt x="19946" y="7017"/>
                    </a:lnTo>
                    <a:lnTo>
                      <a:pt x="19946" y="8068"/>
                    </a:lnTo>
                    <a:lnTo>
                      <a:pt x="19404" y="8523"/>
                    </a:lnTo>
                    <a:lnTo>
                      <a:pt x="19079" y="8523"/>
                    </a:lnTo>
                    <a:lnTo>
                      <a:pt x="17940" y="8352"/>
                    </a:lnTo>
                    <a:lnTo>
                      <a:pt x="17724" y="8523"/>
                    </a:lnTo>
                    <a:lnTo>
                      <a:pt x="15718" y="8352"/>
                    </a:lnTo>
                    <a:lnTo>
                      <a:pt x="14038" y="8523"/>
                    </a:lnTo>
                    <a:lnTo>
                      <a:pt x="14038" y="9517"/>
                    </a:lnTo>
                    <a:lnTo>
                      <a:pt x="12629" y="9972"/>
                    </a:lnTo>
                    <a:lnTo>
                      <a:pt x="13171" y="10739"/>
                    </a:lnTo>
                    <a:lnTo>
                      <a:pt x="14309" y="12017"/>
                    </a:lnTo>
                    <a:lnTo>
                      <a:pt x="13496" y="11591"/>
                    </a:lnTo>
                    <a:lnTo>
                      <a:pt x="11220" y="10852"/>
                    </a:lnTo>
                    <a:lnTo>
                      <a:pt x="8997" y="10739"/>
                    </a:lnTo>
                    <a:lnTo>
                      <a:pt x="9539" y="9688"/>
                    </a:lnTo>
                    <a:lnTo>
                      <a:pt x="7317" y="9972"/>
                    </a:lnTo>
                    <a:lnTo>
                      <a:pt x="7317" y="10852"/>
                    </a:lnTo>
                    <a:lnTo>
                      <a:pt x="7317" y="11591"/>
                    </a:lnTo>
                    <a:lnTo>
                      <a:pt x="6179" y="12614"/>
                    </a:lnTo>
                    <a:lnTo>
                      <a:pt x="5908" y="13807"/>
                    </a:lnTo>
                    <a:lnTo>
                      <a:pt x="5312" y="14233"/>
                    </a:lnTo>
                    <a:lnTo>
                      <a:pt x="5908" y="15710"/>
                    </a:lnTo>
                    <a:lnTo>
                      <a:pt x="7317" y="15398"/>
                    </a:lnTo>
                    <a:lnTo>
                      <a:pt x="7588" y="16307"/>
                    </a:lnTo>
                    <a:lnTo>
                      <a:pt x="8130" y="16307"/>
                    </a:lnTo>
                    <a:lnTo>
                      <a:pt x="8997" y="18210"/>
                    </a:lnTo>
                    <a:lnTo>
                      <a:pt x="10407" y="18523"/>
                    </a:lnTo>
                    <a:lnTo>
                      <a:pt x="11762" y="18523"/>
                    </a:lnTo>
                    <a:lnTo>
                      <a:pt x="12629" y="19375"/>
                    </a:lnTo>
                    <a:lnTo>
                      <a:pt x="12087" y="19375"/>
                    </a:lnTo>
                    <a:lnTo>
                      <a:pt x="11762" y="19688"/>
                    </a:lnTo>
                    <a:lnTo>
                      <a:pt x="11220" y="19375"/>
                    </a:lnTo>
                    <a:lnTo>
                      <a:pt x="10949" y="19972"/>
                    </a:lnTo>
                    <a:lnTo>
                      <a:pt x="9864" y="19972"/>
                    </a:lnTo>
                    <a:lnTo>
                      <a:pt x="10407" y="19375"/>
                    </a:lnTo>
                    <a:lnTo>
                      <a:pt x="8401" y="18807"/>
                    </a:lnTo>
                    <a:lnTo>
                      <a:pt x="8130" y="18920"/>
                    </a:lnTo>
                    <a:lnTo>
                      <a:pt x="7317" y="18210"/>
                    </a:lnTo>
                    <a:lnTo>
                      <a:pt x="6179" y="17756"/>
                    </a:lnTo>
                    <a:lnTo>
                      <a:pt x="5095" y="16875"/>
                    </a:lnTo>
                    <a:lnTo>
                      <a:pt x="4444" y="16307"/>
                    </a:lnTo>
                    <a:lnTo>
                      <a:pt x="3902" y="16591"/>
                    </a:lnTo>
                    <a:lnTo>
                      <a:pt x="3902" y="17017"/>
                    </a:lnTo>
                    <a:lnTo>
                      <a:pt x="3631" y="16875"/>
                    </a:lnTo>
                    <a:lnTo>
                      <a:pt x="3089" y="15852"/>
                    </a:lnTo>
                    <a:lnTo>
                      <a:pt x="3631" y="14972"/>
                    </a:lnTo>
                    <a:lnTo>
                      <a:pt x="3902" y="14517"/>
                    </a:lnTo>
                    <a:lnTo>
                      <a:pt x="3902" y="14233"/>
                    </a:lnTo>
                    <a:lnTo>
                      <a:pt x="4444" y="13949"/>
                    </a:lnTo>
                    <a:lnTo>
                      <a:pt x="4444" y="13523"/>
                    </a:lnTo>
                    <a:lnTo>
                      <a:pt x="5312" y="12330"/>
                    </a:lnTo>
                    <a:lnTo>
                      <a:pt x="5908" y="11591"/>
                    </a:lnTo>
                    <a:lnTo>
                      <a:pt x="5095" y="10114"/>
                    </a:lnTo>
                    <a:lnTo>
                      <a:pt x="5095" y="9517"/>
                    </a:lnTo>
                    <a:lnTo>
                      <a:pt x="2547" y="8068"/>
                    </a:lnTo>
                    <a:lnTo>
                      <a:pt x="2547" y="7614"/>
                    </a:lnTo>
                    <a:lnTo>
                      <a:pt x="3089" y="7017"/>
                    </a:lnTo>
                    <a:lnTo>
                      <a:pt x="3089" y="6449"/>
                    </a:lnTo>
                    <a:lnTo>
                      <a:pt x="3631" y="6165"/>
                    </a:lnTo>
                    <a:lnTo>
                      <a:pt x="3089" y="5398"/>
                    </a:lnTo>
                    <a:lnTo>
                      <a:pt x="2547" y="4972"/>
                    </a:lnTo>
                    <a:lnTo>
                      <a:pt x="867" y="3523"/>
                    </a:lnTo>
                    <a:lnTo>
                      <a:pt x="325" y="3068"/>
                    </a:lnTo>
                    <a:lnTo>
                      <a:pt x="0" y="3068"/>
                    </a:lnTo>
                    <a:lnTo>
                      <a:pt x="0" y="2784"/>
                    </a:lnTo>
                    <a:lnTo>
                      <a:pt x="325" y="2614"/>
                    </a:lnTo>
                    <a:lnTo>
                      <a:pt x="325" y="1903"/>
                    </a:lnTo>
                    <a:lnTo>
                      <a:pt x="867" y="1449"/>
                    </a:lnTo>
                    <a:lnTo>
                      <a:pt x="1409" y="1165"/>
                    </a:lnTo>
                    <a:lnTo>
                      <a:pt x="3631" y="852"/>
                    </a:lnTo>
                    <a:lnTo>
                      <a:pt x="3089" y="455"/>
                    </a:lnTo>
                    <a:lnTo>
                      <a:pt x="3902" y="739"/>
                    </a:lnTo>
                    <a:lnTo>
                      <a:pt x="4444" y="284"/>
                    </a:lnTo>
                    <a:lnTo>
                      <a:pt x="5908" y="0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8" name="Freeform 155">
                <a:extLst>
                  <a:ext uri="{FF2B5EF4-FFF2-40B4-BE49-F238E27FC236}">
                    <a16:creationId xmlns:a16="http://schemas.microsoft.com/office/drawing/2014/main" id="{5618ACB7-3155-1C6F-CB40-83863497E8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6577" y="3944678"/>
                <a:ext cx="217438" cy="428837"/>
              </a:xfrm>
              <a:custGeom>
                <a:avLst/>
                <a:gdLst>
                  <a:gd name="T0" fmla="*/ 557 w 20000"/>
                  <a:gd name="T1" fmla="*/ 1155 h 20000"/>
                  <a:gd name="T2" fmla="*/ 1727 w 20000"/>
                  <a:gd name="T3" fmla="*/ 1155 h 20000"/>
                  <a:gd name="T4" fmla="*/ 3175 w 20000"/>
                  <a:gd name="T5" fmla="*/ 873 h 20000"/>
                  <a:gd name="T6" fmla="*/ 4624 w 20000"/>
                  <a:gd name="T7" fmla="*/ 873 h 20000"/>
                  <a:gd name="T8" fmla="*/ 6072 w 20000"/>
                  <a:gd name="T9" fmla="*/ 169 h 20000"/>
                  <a:gd name="T10" fmla="*/ 8412 w 20000"/>
                  <a:gd name="T11" fmla="*/ 451 h 20000"/>
                  <a:gd name="T12" fmla="*/ 11253 w 20000"/>
                  <a:gd name="T13" fmla="*/ 592 h 20000"/>
                  <a:gd name="T14" fmla="*/ 12646 w 20000"/>
                  <a:gd name="T15" fmla="*/ 2479 h 20000"/>
                  <a:gd name="T16" fmla="*/ 14429 w 20000"/>
                  <a:gd name="T17" fmla="*/ 2479 h 20000"/>
                  <a:gd name="T18" fmla="*/ 12981 w 20000"/>
                  <a:gd name="T19" fmla="*/ 2789 h 20000"/>
                  <a:gd name="T20" fmla="*/ 12089 w 20000"/>
                  <a:gd name="T21" fmla="*/ 3211 h 20000"/>
                  <a:gd name="T22" fmla="*/ 11253 w 20000"/>
                  <a:gd name="T23" fmla="*/ 4394 h 20000"/>
                  <a:gd name="T24" fmla="*/ 9805 w 20000"/>
                  <a:gd name="T25" fmla="*/ 4817 h 20000"/>
                  <a:gd name="T26" fmla="*/ 11253 w 20000"/>
                  <a:gd name="T27" fmla="*/ 7296 h 20000"/>
                  <a:gd name="T28" fmla="*/ 14429 w 20000"/>
                  <a:gd name="T29" fmla="*/ 9324 h 20000"/>
                  <a:gd name="T30" fmla="*/ 15877 w 20000"/>
                  <a:gd name="T31" fmla="*/ 9775 h 20000"/>
                  <a:gd name="T32" fmla="*/ 17604 w 20000"/>
                  <a:gd name="T33" fmla="*/ 10930 h 20000"/>
                  <a:gd name="T34" fmla="*/ 18217 w 20000"/>
                  <a:gd name="T35" fmla="*/ 11690 h 20000"/>
                  <a:gd name="T36" fmla="*/ 19610 w 20000"/>
                  <a:gd name="T37" fmla="*/ 14000 h 20000"/>
                  <a:gd name="T38" fmla="*/ 19610 w 20000"/>
                  <a:gd name="T39" fmla="*/ 14592 h 20000"/>
                  <a:gd name="T40" fmla="*/ 19944 w 20000"/>
                  <a:gd name="T41" fmla="*/ 15014 h 20000"/>
                  <a:gd name="T42" fmla="*/ 19944 w 20000"/>
                  <a:gd name="T43" fmla="*/ 15775 h 20000"/>
                  <a:gd name="T44" fmla="*/ 17604 w 20000"/>
                  <a:gd name="T45" fmla="*/ 16930 h 20000"/>
                  <a:gd name="T46" fmla="*/ 16156 w 20000"/>
                  <a:gd name="T47" fmla="*/ 17352 h 20000"/>
                  <a:gd name="T48" fmla="*/ 13538 w 20000"/>
                  <a:gd name="T49" fmla="*/ 18085 h 20000"/>
                  <a:gd name="T50" fmla="*/ 12089 w 20000"/>
                  <a:gd name="T51" fmla="*/ 18366 h 20000"/>
                  <a:gd name="T52" fmla="*/ 10696 w 20000"/>
                  <a:gd name="T53" fmla="*/ 19239 h 20000"/>
                  <a:gd name="T54" fmla="*/ 8969 w 20000"/>
                  <a:gd name="T55" fmla="*/ 18535 h 20000"/>
                  <a:gd name="T56" fmla="*/ 8969 w 20000"/>
                  <a:gd name="T57" fmla="*/ 17803 h 20000"/>
                  <a:gd name="T58" fmla="*/ 7744 w 20000"/>
                  <a:gd name="T59" fmla="*/ 17634 h 20000"/>
                  <a:gd name="T60" fmla="*/ 11532 w 20000"/>
                  <a:gd name="T61" fmla="*/ 16930 h 20000"/>
                  <a:gd name="T62" fmla="*/ 11253 w 20000"/>
                  <a:gd name="T63" fmla="*/ 15887 h 20000"/>
                  <a:gd name="T64" fmla="*/ 13538 w 20000"/>
                  <a:gd name="T65" fmla="*/ 15437 h 20000"/>
                  <a:gd name="T66" fmla="*/ 15265 w 20000"/>
                  <a:gd name="T67" fmla="*/ 15014 h 20000"/>
                  <a:gd name="T68" fmla="*/ 15042 w 20000"/>
                  <a:gd name="T69" fmla="*/ 12845 h 20000"/>
                  <a:gd name="T70" fmla="*/ 15042 w 20000"/>
                  <a:gd name="T71" fmla="*/ 11972 h 20000"/>
                  <a:gd name="T72" fmla="*/ 15042 w 20000"/>
                  <a:gd name="T73" fmla="*/ 10930 h 20000"/>
                  <a:gd name="T74" fmla="*/ 14429 w 20000"/>
                  <a:gd name="T75" fmla="*/ 10085 h 20000"/>
                  <a:gd name="T76" fmla="*/ 11532 w 20000"/>
                  <a:gd name="T77" fmla="*/ 8592 h 20000"/>
                  <a:gd name="T78" fmla="*/ 9248 w 20000"/>
                  <a:gd name="T79" fmla="*/ 7296 h 20000"/>
                  <a:gd name="T80" fmla="*/ 7744 w 20000"/>
                  <a:gd name="T81" fmla="*/ 6563 h 20000"/>
                  <a:gd name="T82" fmla="*/ 5237 w 20000"/>
                  <a:gd name="T83" fmla="*/ 5127 h 20000"/>
                  <a:gd name="T84" fmla="*/ 6908 w 20000"/>
                  <a:gd name="T85" fmla="*/ 5127 h 20000"/>
                  <a:gd name="T86" fmla="*/ 6630 w 20000"/>
                  <a:gd name="T87" fmla="*/ 3944 h 20000"/>
                  <a:gd name="T88" fmla="*/ 5460 w 20000"/>
                  <a:gd name="T89" fmla="*/ 3521 h 20000"/>
                  <a:gd name="T90" fmla="*/ 1727 w 20000"/>
                  <a:gd name="T91" fmla="*/ 3070 h 20000"/>
                  <a:gd name="T92" fmla="*/ 1727 w 20000"/>
                  <a:gd name="T93" fmla="*/ 2028 h 20000"/>
                  <a:gd name="T94" fmla="*/ 0 w 20000"/>
                  <a:gd name="T95" fmla="*/ 132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000" h="20000">
                    <a:moveTo>
                      <a:pt x="0" y="1324"/>
                    </a:moveTo>
                    <a:lnTo>
                      <a:pt x="557" y="1155"/>
                    </a:lnTo>
                    <a:lnTo>
                      <a:pt x="891" y="1155"/>
                    </a:lnTo>
                    <a:lnTo>
                      <a:pt x="1727" y="1155"/>
                    </a:lnTo>
                    <a:lnTo>
                      <a:pt x="2284" y="873"/>
                    </a:lnTo>
                    <a:lnTo>
                      <a:pt x="3175" y="873"/>
                    </a:lnTo>
                    <a:lnTo>
                      <a:pt x="4011" y="1324"/>
                    </a:lnTo>
                    <a:lnTo>
                      <a:pt x="4624" y="873"/>
                    </a:lnTo>
                    <a:lnTo>
                      <a:pt x="6072" y="592"/>
                    </a:lnTo>
                    <a:lnTo>
                      <a:pt x="6072" y="169"/>
                    </a:lnTo>
                    <a:lnTo>
                      <a:pt x="7521" y="0"/>
                    </a:lnTo>
                    <a:lnTo>
                      <a:pt x="8412" y="451"/>
                    </a:lnTo>
                    <a:lnTo>
                      <a:pt x="10696" y="592"/>
                    </a:lnTo>
                    <a:lnTo>
                      <a:pt x="11253" y="592"/>
                    </a:lnTo>
                    <a:lnTo>
                      <a:pt x="10696" y="1324"/>
                    </a:lnTo>
                    <a:lnTo>
                      <a:pt x="12646" y="2479"/>
                    </a:lnTo>
                    <a:lnTo>
                      <a:pt x="13872" y="2366"/>
                    </a:lnTo>
                    <a:lnTo>
                      <a:pt x="14429" y="2479"/>
                    </a:lnTo>
                    <a:lnTo>
                      <a:pt x="13872" y="2789"/>
                    </a:lnTo>
                    <a:lnTo>
                      <a:pt x="12981" y="2789"/>
                    </a:lnTo>
                    <a:lnTo>
                      <a:pt x="12981" y="3211"/>
                    </a:lnTo>
                    <a:lnTo>
                      <a:pt x="12089" y="3211"/>
                    </a:lnTo>
                    <a:lnTo>
                      <a:pt x="11253" y="3634"/>
                    </a:lnTo>
                    <a:lnTo>
                      <a:pt x="11253" y="4394"/>
                    </a:lnTo>
                    <a:lnTo>
                      <a:pt x="10696" y="4676"/>
                    </a:lnTo>
                    <a:lnTo>
                      <a:pt x="9805" y="4817"/>
                    </a:lnTo>
                    <a:lnTo>
                      <a:pt x="9248" y="6113"/>
                    </a:lnTo>
                    <a:lnTo>
                      <a:pt x="11253" y="7296"/>
                    </a:lnTo>
                    <a:lnTo>
                      <a:pt x="12089" y="8169"/>
                    </a:lnTo>
                    <a:lnTo>
                      <a:pt x="14429" y="9324"/>
                    </a:lnTo>
                    <a:lnTo>
                      <a:pt x="15265" y="9634"/>
                    </a:lnTo>
                    <a:lnTo>
                      <a:pt x="15877" y="9775"/>
                    </a:lnTo>
                    <a:lnTo>
                      <a:pt x="16713" y="10366"/>
                    </a:lnTo>
                    <a:lnTo>
                      <a:pt x="17604" y="10930"/>
                    </a:lnTo>
                    <a:lnTo>
                      <a:pt x="18217" y="10930"/>
                    </a:lnTo>
                    <a:lnTo>
                      <a:pt x="18217" y="11690"/>
                    </a:lnTo>
                    <a:lnTo>
                      <a:pt x="19610" y="13577"/>
                    </a:lnTo>
                    <a:lnTo>
                      <a:pt x="19610" y="14000"/>
                    </a:lnTo>
                    <a:lnTo>
                      <a:pt x="19944" y="14282"/>
                    </a:lnTo>
                    <a:lnTo>
                      <a:pt x="19610" y="14592"/>
                    </a:lnTo>
                    <a:lnTo>
                      <a:pt x="19610" y="14732"/>
                    </a:lnTo>
                    <a:lnTo>
                      <a:pt x="19944" y="15014"/>
                    </a:lnTo>
                    <a:lnTo>
                      <a:pt x="19610" y="15437"/>
                    </a:lnTo>
                    <a:lnTo>
                      <a:pt x="19944" y="15775"/>
                    </a:lnTo>
                    <a:lnTo>
                      <a:pt x="19053" y="16479"/>
                    </a:lnTo>
                    <a:lnTo>
                      <a:pt x="17604" y="16930"/>
                    </a:lnTo>
                    <a:lnTo>
                      <a:pt x="16713" y="16930"/>
                    </a:lnTo>
                    <a:lnTo>
                      <a:pt x="16156" y="17352"/>
                    </a:lnTo>
                    <a:lnTo>
                      <a:pt x="13872" y="17803"/>
                    </a:lnTo>
                    <a:lnTo>
                      <a:pt x="13538" y="18085"/>
                    </a:lnTo>
                    <a:lnTo>
                      <a:pt x="12981" y="18817"/>
                    </a:lnTo>
                    <a:lnTo>
                      <a:pt x="12089" y="18366"/>
                    </a:lnTo>
                    <a:lnTo>
                      <a:pt x="12089" y="19239"/>
                    </a:lnTo>
                    <a:lnTo>
                      <a:pt x="10696" y="19239"/>
                    </a:lnTo>
                    <a:lnTo>
                      <a:pt x="8969" y="19972"/>
                    </a:lnTo>
                    <a:lnTo>
                      <a:pt x="8969" y="18535"/>
                    </a:lnTo>
                    <a:lnTo>
                      <a:pt x="9248" y="18366"/>
                    </a:lnTo>
                    <a:lnTo>
                      <a:pt x="8969" y="17803"/>
                    </a:lnTo>
                    <a:lnTo>
                      <a:pt x="8412" y="17803"/>
                    </a:lnTo>
                    <a:lnTo>
                      <a:pt x="7744" y="17634"/>
                    </a:lnTo>
                    <a:lnTo>
                      <a:pt x="10139" y="17042"/>
                    </a:lnTo>
                    <a:lnTo>
                      <a:pt x="11532" y="16930"/>
                    </a:lnTo>
                    <a:lnTo>
                      <a:pt x="11532" y="16479"/>
                    </a:lnTo>
                    <a:lnTo>
                      <a:pt x="11253" y="15887"/>
                    </a:lnTo>
                    <a:lnTo>
                      <a:pt x="12089" y="15775"/>
                    </a:lnTo>
                    <a:lnTo>
                      <a:pt x="13538" y="15437"/>
                    </a:lnTo>
                    <a:lnTo>
                      <a:pt x="14429" y="15324"/>
                    </a:lnTo>
                    <a:lnTo>
                      <a:pt x="15265" y="15014"/>
                    </a:lnTo>
                    <a:lnTo>
                      <a:pt x="15265" y="14000"/>
                    </a:lnTo>
                    <a:lnTo>
                      <a:pt x="15042" y="12845"/>
                    </a:lnTo>
                    <a:lnTo>
                      <a:pt x="15042" y="12394"/>
                    </a:lnTo>
                    <a:lnTo>
                      <a:pt x="15042" y="11972"/>
                    </a:lnTo>
                    <a:lnTo>
                      <a:pt x="15042" y="11521"/>
                    </a:lnTo>
                    <a:lnTo>
                      <a:pt x="15042" y="10930"/>
                    </a:lnTo>
                    <a:lnTo>
                      <a:pt x="14429" y="10930"/>
                    </a:lnTo>
                    <a:lnTo>
                      <a:pt x="14429" y="10085"/>
                    </a:lnTo>
                    <a:lnTo>
                      <a:pt x="12646" y="9324"/>
                    </a:lnTo>
                    <a:lnTo>
                      <a:pt x="11532" y="8592"/>
                    </a:lnTo>
                    <a:lnTo>
                      <a:pt x="10139" y="7887"/>
                    </a:lnTo>
                    <a:lnTo>
                      <a:pt x="9248" y="7296"/>
                    </a:lnTo>
                    <a:lnTo>
                      <a:pt x="8412" y="6732"/>
                    </a:lnTo>
                    <a:lnTo>
                      <a:pt x="7744" y="6563"/>
                    </a:lnTo>
                    <a:lnTo>
                      <a:pt x="5237" y="5549"/>
                    </a:lnTo>
                    <a:lnTo>
                      <a:pt x="5237" y="5127"/>
                    </a:lnTo>
                    <a:lnTo>
                      <a:pt x="6072" y="5127"/>
                    </a:lnTo>
                    <a:lnTo>
                      <a:pt x="6908" y="5127"/>
                    </a:lnTo>
                    <a:lnTo>
                      <a:pt x="6908" y="4394"/>
                    </a:lnTo>
                    <a:lnTo>
                      <a:pt x="6630" y="3944"/>
                    </a:lnTo>
                    <a:lnTo>
                      <a:pt x="6072" y="3944"/>
                    </a:lnTo>
                    <a:lnTo>
                      <a:pt x="5460" y="3521"/>
                    </a:lnTo>
                    <a:lnTo>
                      <a:pt x="3733" y="3521"/>
                    </a:lnTo>
                    <a:lnTo>
                      <a:pt x="1727" y="3070"/>
                    </a:lnTo>
                    <a:lnTo>
                      <a:pt x="1727" y="2366"/>
                    </a:lnTo>
                    <a:lnTo>
                      <a:pt x="1727" y="2028"/>
                    </a:lnTo>
                    <a:lnTo>
                      <a:pt x="557" y="1746"/>
                    </a:lnTo>
                    <a:lnTo>
                      <a:pt x="0" y="1324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9" name="Freeform 153">
                <a:extLst>
                  <a:ext uri="{FF2B5EF4-FFF2-40B4-BE49-F238E27FC236}">
                    <a16:creationId xmlns:a16="http://schemas.microsoft.com/office/drawing/2014/main" id="{8C3AA367-3CD2-B16F-6AE5-6880FE8AF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4926" y="4417624"/>
                <a:ext cx="253678" cy="178179"/>
              </a:xfrm>
              <a:custGeom>
                <a:avLst/>
                <a:gdLst>
                  <a:gd name="T0" fmla="*/ 9619 w 20000"/>
                  <a:gd name="T1" fmla="*/ 7365 h 20000"/>
                  <a:gd name="T2" fmla="*/ 9857 w 20000"/>
                  <a:gd name="T3" fmla="*/ 9797 h 20000"/>
                  <a:gd name="T4" fmla="*/ 10810 w 20000"/>
                  <a:gd name="T5" fmla="*/ 8716 h 20000"/>
                  <a:gd name="T6" fmla="*/ 11571 w 20000"/>
                  <a:gd name="T7" fmla="*/ 8716 h 20000"/>
                  <a:gd name="T8" fmla="*/ 10810 w 20000"/>
                  <a:gd name="T9" fmla="*/ 7365 h 20000"/>
                  <a:gd name="T10" fmla="*/ 11095 w 20000"/>
                  <a:gd name="T11" fmla="*/ 6959 h 20000"/>
                  <a:gd name="T12" fmla="*/ 11571 w 20000"/>
                  <a:gd name="T13" fmla="*/ 5270 h 20000"/>
                  <a:gd name="T14" fmla="*/ 12286 w 20000"/>
                  <a:gd name="T15" fmla="*/ 4595 h 20000"/>
                  <a:gd name="T16" fmla="*/ 12857 w 20000"/>
                  <a:gd name="T17" fmla="*/ 5270 h 20000"/>
                  <a:gd name="T18" fmla="*/ 13571 w 20000"/>
                  <a:gd name="T19" fmla="*/ 2500 h 20000"/>
                  <a:gd name="T20" fmla="*/ 14333 w 20000"/>
                  <a:gd name="T21" fmla="*/ 0 h 20000"/>
                  <a:gd name="T22" fmla="*/ 14810 w 20000"/>
                  <a:gd name="T23" fmla="*/ 743 h 20000"/>
                  <a:gd name="T24" fmla="*/ 14810 w 20000"/>
                  <a:gd name="T25" fmla="*/ 1757 h 20000"/>
                  <a:gd name="T26" fmla="*/ 15000 w 20000"/>
                  <a:gd name="T27" fmla="*/ 743 h 20000"/>
                  <a:gd name="T28" fmla="*/ 15524 w 20000"/>
                  <a:gd name="T29" fmla="*/ 743 h 20000"/>
                  <a:gd name="T30" fmla="*/ 15524 w 20000"/>
                  <a:gd name="T31" fmla="*/ 1757 h 20000"/>
                  <a:gd name="T32" fmla="*/ 16286 w 20000"/>
                  <a:gd name="T33" fmla="*/ 1757 h 20000"/>
                  <a:gd name="T34" fmla="*/ 16286 w 20000"/>
                  <a:gd name="T35" fmla="*/ 2770 h 20000"/>
                  <a:gd name="T36" fmla="*/ 16762 w 20000"/>
                  <a:gd name="T37" fmla="*/ 3514 h 20000"/>
                  <a:gd name="T38" fmla="*/ 17048 w 20000"/>
                  <a:gd name="T39" fmla="*/ 3514 h 20000"/>
                  <a:gd name="T40" fmla="*/ 17048 w 20000"/>
                  <a:gd name="T41" fmla="*/ 4189 h 20000"/>
                  <a:gd name="T42" fmla="*/ 16762 w 20000"/>
                  <a:gd name="T43" fmla="*/ 4595 h 20000"/>
                  <a:gd name="T44" fmla="*/ 17524 w 20000"/>
                  <a:gd name="T45" fmla="*/ 4595 h 20000"/>
                  <a:gd name="T46" fmla="*/ 18000 w 20000"/>
                  <a:gd name="T47" fmla="*/ 4189 h 20000"/>
                  <a:gd name="T48" fmla="*/ 19000 w 20000"/>
                  <a:gd name="T49" fmla="*/ 5270 h 20000"/>
                  <a:gd name="T50" fmla="*/ 19952 w 20000"/>
                  <a:gd name="T51" fmla="*/ 5270 h 20000"/>
                  <a:gd name="T52" fmla="*/ 19952 w 20000"/>
                  <a:gd name="T53" fmla="*/ 6284 h 20000"/>
                  <a:gd name="T54" fmla="*/ 19000 w 20000"/>
                  <a:gd name="T55" fmla="*/ 6284 h 20000"/>
                  <a:gd name="T56" fmla="*/ 18238 w 20000"/>
                  <a:gd name="T57" fmla="*/ 6959 h 20000"/>
                  <a:gd name="T58" fmla="*/ 18000 w 20000"/>
                  <a:gd name="T59" fmla="*/ 6959 h 20000"/>
                  <a:gd name="T60" fmla="*/ 17524 w 20000"/>
                  <a:gd name="T61" fmla="*/ 6959 h 20000"/>
                  <a:gd name="T62" fmla="*/ 18714 w 20000"/>
                  <a:gd name="T63" fmla="*/ 8716 h 20000"/>
                  <a:gd name="T64" fmla="*/ 17048 w 20000"/>
                  <a:gd name="T65" fmla="*/ 9122 h 20000"/>
                  <a:gd name="T66" fmla="*/ 16762 w 20000"/>
                  <a:gd name="T67" fmla="*/ 8716 h 20000"/>
                  <a:gd name="T68" fmla="*/ 16286 w 20000"/>
                  <a:gd name="T69" fmla="*/ 9122 h 20000"/>
                  <a:gd name="T70" fmla="*/ 16762 w 20000"/>
                  <a:gd name="T71" fmla="*/ 10135 h 20000"/>
                  <a:gd name="T72" fmla="*/ 13048 w 20000"/>
                  <a:gd name="T73" fmla="*/ 9797 h 20000"/>
                  <a:gd name="T74" fmla="*/ 12286 w 20000"/>
                  <a:gd name="T75" fmla="*/ 13311 h 20000"/>
                  <a:gd name="T76" fmla="*/ 11095 w 20000"/>
                  <a:gd name="T77" fmla="*/ 13581 h 20000"/>
                  <a:gd name="T78" fmla="*/ 10810 w 20000"/>
                  <a:gd name="T79" fmla="*/ 17162 h 20000"/>
                  <a:gd name="T80" fmla="*/ 8667 w 20000"/>
                  <a:gd name="T81" fmla="*/ 18851 h 20000"/>
                  <a:gd name="T82" fmla="*/ 6619 w 20000"/>
                  <a:gd name="T83" fmla="*/ 19932 h 20000"/>
                  <a:gd name="T84" fmla="*/ 3905 w 20000"/>
                  <a:gd name="T85" fmla="*/ 19257 h 20000"/>
                  <a:gd name="T86" fmla="*/ 2714 w 20000"/>
                  <a:gd name="T87" fmla="*/ 19257 h 20000"/>
                  <a:gd name="T88" fmla="*/ 476 w 20000"/>
                  <a:gd name="T89" fmla="*/ 18176 h 20000"/>
                  <a:gd name="T90" fmla="*/ 0 w 20000"/>
                  <a:gd name="T91" fmla="*/ 16419 h 20000"/>
                  <a:gd name="T92" fmla="*/ 1238 w 20000"/>
                  <a:gd name="T93" fmla="*/ 16419 h 20000"/>
                  <a:gd name="T94" fmla="*/ 1952 w 20000"/>
                  <a:gd name="T95" fmla="*/ 17162 h 20000"/>
                  <a:gd name="T96" fmla="*/ 2476 w 20000"/>
                  <a:gd name="T97" fmla="*/ 17162 h 20000"/>
                  <a:gd name="T98" fmla="*/ 2714 w 20000"/>
                  <a:gd name="T99" fmla="*/ 15405 h 20000"/>
                  <a:gd name="T100" fmla="*/ 3190 w 20000"/>
                  <a:gd name="T101" fmla="*/ 13581 h 20000"/>
                  <a:gd name="T102" fmla="*/ 4476 w 20000"/>
                  <a:gd name="T103" fmla="*/ 13311 h 20000"/>
                  <a:gd name="T104" fmla="*/ 6619 w 20000"/>
                  <a:gd name="T105" fmla="*/ 11892 h 20000"/>
                  <a:gd name="T106" fmla="*/ 9143 w 20000"/>
                  <a:gd name="T107" fmla="*/ 8041 h 20000"/>
                  <a:gd name="T108" fmla="*/ 9619 w 20000"/>
                  <a:gd name="T109" fmla="*/ 736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000" h="20000">
                    <a:moveTo>
                      <a:pt x="9619" y="7365"/>
                    </a:moveTo>
                    <a:lnTo>
                      <a:pt x="9857" y="9797"/>
                    </a:lnTo>
                    <a:lnTo>
                      <a:pt x="10810" y="8716"/>
                    </a:lnTo>
                    <a:lnTo>
                      <a:pt x="11571" y="8716"/>
                    </a:lnTo>
                    <a:lnTo>
                      <a:pt x="10810" y="7365"/>
                    </a:lnTo>
                    <a:lnTo>
                      <a:pt x="11095" y="6959"/>
                    </a:lnTo>
                    <a:lnTo>
                      <a:pt x="11571" y="5270"/>
                    </a:lnTo>
                    <a:lnTo>
                      <a:pt x="12286" y="4595"/>
                    </a:lnTo>
                    <a:lnTo>
                      <a:pt x="12857" y="5270"/>
                    </a:lnTo>
                    <a:lnTo>
                      <a:pt x="13571" y="2500"/>
                    </a:lnTo>
                    <a:lnTo>
                      <a:pt x="14333" y="0"/>
                    </a:lnTo>
                    <a:lnTo>
                      <a:pt x="14810" y="743"/>
                    </a:lnTo>
                    <a:lnTo>
                      <a:pt x="14810" y="1757"/>
                    </a:lnTo>
                    <a:lnTo>
                      <a:pt x="15000" y="743"/>
                    </a:lnTo>
                    <a:lnTo>
                      <a:pt x="15524" y="743"/>
                    </a:lnTo>
                    <a:lnTo>
                      <a:pt x="15524" y="1757"/>
                    </a:lnTo>
                    <a:lnTo>
                      <a:pt x="16286" y="1757"/>
                    </a:lnTo>
                    <a:lnTo>
                      <a:pt x="16286" y="2770"/>
                    </a:lnTo>
                    <a:lnTo>
                      <a:pt x="16762" y="3514"/>
                    </a:lnTo>
                    <a:lnTo>
                      <a:pt x="17048" y="3514"/>
                    </a:lnTo>
                    <a:lnTo>
                      <a:pt x="17048" y="4189"/>
                    </a:lnTo>
                    <a:lnTo>
                      <a:pt x="16762" y="4595"/>
                    </a:lnTo>
                    <a:lnTo>
                      <a:pt x="17524" y="4595"/>
                    </a:lnTo>
                    <a:lnTo>
                      <a:pt x="18000" y="4189"/>
                    </a:lnTo>
                    <a:lnTo>
                      <a:pt x="19000" y="5270"/>
                    </a:lnTo>
                    <a:lnTo>
                      <a:pt x="19952" y="5270"/>
                    </a:lnTo>
                    <a:lnTo>
                      <a:pt x="19952" y="6284"/>
                    </a:lnTo>
                    <a:lnTo>
                      <a:pt x="19000" y="6284"/>
                    </a:lnTo>
                    <a:lnTo>
                      <a:pt x="18238" y="6959"/>
                    </a:lnTo>
                    <a:lnTo>
                      <a:pt x="18000" y="6959"/>
                    </a:lnTo>
                    <a:lnTo>
                      <a:pt x="17524" y="6959"/>
                    </a:lnTo>
                    <a:lnTo>
                      <a:pt x="18714" y="8716"/>
                    </a:lnTo>
                    <a:lnTo>
                      <a:pt x="17048" y="9122"/>
                    </a:lnTo>
                    <a:lnTo>
                      <a:pt x="16762" y="8716"/>
                    </a:lnTo>
                    <a:lnTo>
                      <a:pt x="16286" y="9122"/>
                    </a:lnTo>
                    <a:lnTo>
                      <a:pt x="16762" y="10135"/>
                    </a:lnTo>
                    <a:lnTo>
                      <a:pt x="13048" y="9797"/>
                    </a:lnTo>
                    <a:lnTo>
                      <a:pt x="12286" y="13311"/>
                    </a:lnTo>
                    <a:lnTo>
                      <a:pt x="11095" y="13581"/>
                    </a:lnTo>
                    <a:lnTo>
                      <a:pt x="10810" y="17162"/>
                    </a:lnTo>
                    <a:lnTo>
                      <a:pt x="8667" y="18851"/>
                    </a:lnTo>
                    <a:lnTo>
                      <a:pt x="6619" y="19932"/>
                    </a:lnTo>
                    <a:lnTo>
                      <a:pt x="3905" y="19257"/>
                    </a:lnTo>
                    <a:lnTo>
                      <a:pt x="2714" y="19257"/>
                    </a:lnTo>
                    <a:lnTo>
                      <a:pt x="476" y="18176"/>
                    </a:lnTo>
                    <a:lnTo>
                      <a:pt x="0" y="16419"/>
                    </a:lnTo>
                    <a:lnTo>
                      <a:pt x="1238" y="16419"/>
                    </a:lnTo>
                    <a:lnTo>
                      <a:pt x="1952" y="17162"/>
                    </a:lnTo>
                    <a:lnTo>
                      <a:pt x="2476" y="17162"/>
                    </a:lnTo>
                    <a:lnTo>
                      <a:pt x="2714" y="15405"/>
                    </a:lnTo>
                    <a:lnTo>
                      <a:pt x="3190" y="13581"/>
                    </a:lnTo>
                    <a:lnTo>
                      <a:pt x="4476" y="13311"/>
                    </a:lnTo>
                    <a:lnTo>
                      <a:pt x="6619" y="11892"/>
                    </a:lnTo>
                    <a:lnTo>
                      <a:pt x="9143" y="8041"/>
                    </a:lnTo>
                    <a:lnTo>
                      <a:pt x="9619" y="7365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0" name="Freeform 152">
                <a:extLst>
                  <a:ext uri="{FF2B5EF4-FFF2-40B4-BE49-F238E27FC236}">
                    <a16:creationId xmlns:a16="http://schemas.microsoft.com/office/drawing/2014/main" id="{039E7CBD-106C-725F-6BB8-D4BE2441F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3016" y="4563773"/>
                <a:ext cx="16609" cy="16609"/>
              </a:xfrm>
              <a:custGeom>
                <a:avLst/>
                <a:gdLst>
                  <a:gd name="T0" fmla="*/ 19259 w 20000"/>
                  <a:gd name="T1" fmla="*/ 0 h 20000"/>
                  <a:gd name="T2" fmla="*/ 11111 w 20000"/>
                  <a:gd name="T3" fmla="*/ 11429 h 20000"/>
                  <a:gd name="T4" fmla="*/ 7407 w 20000"/>
                  <a:gd name="T5" fmla="*/ 19286 h 20000"/>
                  <a:gd name="T6" fmla="*/ 0 w 20000"/>
                  <a:gd name="T7" fmla="*/ 11429 h 20000"/>
                  <a:gd name="T8" fmla="*/ 0 w 20000"/>
                  <a:gd name="T9" fmla="*/ 7857 h 20000"/>
                  <a:gd name="T10" fmla="*/ 19259 w 20000"/>
                  <a:gd name="T11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00" h="20000">
                    <a:moveTo>
                      <a:pt x="19259" y="0"/>
                    </a:moveTo>
                    <a:lnTo>
                      <a:pt x="11111" y="11429"/>
                    </a:lnTo>
                    <a:lnTo>
                      <a:pt x="7407" y="19286"/>
                    </a:lnTo>
                    <a:lnTo>
                      <a:pt x="0" y="11429"/>
                    </a:lnTo>
                    <a:lnTo>
                      <a:pt x="0" y="7857"/>
                    </a:lnTo>
                    <a:lnTo>
                      <a:pt x="19259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1" name="Freeform 2">
                <a:extLst>
                  <a:ext uri="{FF2B5EF4-FFF2-40B4-BE49-F238E27FC236}">
                    <a16:creationId xmlns:a16="http://schemas.microsoft.com/office/drawing/2014/main" id="{6AE99D43-913E-79C9-FB81-42A3B2016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9485" y="4504883"/>
                <a:ext cx="271798" cy="223478"/>
              </a:xfrm>
              <a:custGeom>
                <a:avLst/>
                <a:gdLst>
                  <a:gd name="T0" fmla="*/ 2262 w 20000"/>
                  <a:gd name="T1" fmla="*/ 6775 h 20000"/>
                  <a:gd name="T2" fmla="*/ 5499 w 20000"/>
                  <a:gd name="T3" fmla="*/ 7588 h 20000"/>
                  <a:gd name="T4" fmla="*/ 9889 w 20000"/>
                  <a:gd name="T5" fmla="*/ 7317 h 20000"/>
                  <a:gd name="T6" fmla="*/ 12151 w 20000"/>
                  <a:gd name="T7" fmla="*/ 3089 h 20000"/>
                  <a:gd name="T8" fmla="*/ 13969 w 20000"/>
                  <a:gd name="T9" fmla="*/ 0 h 20000"/>
                  <a:gd name="T10" fmla="*/ 17428 w 20000"/>
                  <a:gd name="T11" fmla="*/ 867 h 20000"/>
                  <a:gd name="T12" fmla="*/ 16984 w 20000"/>
                  <a:gd name="T13" fmla="*/ 1680 h 20000"/>
                  <a:gd name="T14" fmla="*/ 16763 w 20000"/>
                  <a:gd name="T15" fmla="*/ 2222 h 20000"/>
                  <a:gd name="T16" fmla="*/ 17694 w 20000"/>
                  <a:gd name="T17" fmla="*/ 3686 h 20000"/>
                  <a:gd name="T18" fmla="*/ 17428 w 20000"/>
                  <a:gd name="T19" fmla="*/ 5095 h 20000"/>
                  <a:gd name="T20" fmla="*/ 19246 w 20000"/>
                  <a:gd name="T21" fmla="*/ 6775 h 20000"/>
                  <a:gd name="T22" fmla="*/ 19512 w 20000"/>
                  <a:gd name="T23" fmla="*/ 7588 h 20000"/>
                  <a:gd name="T24" fmla="*/ 16984 w 20000"/>
                  <a:gd name="T25" fmla="*/ 8726 h 20000"/>
                  <a:gd name="T26" fmla="*/ 16984 w 20000"/>
                  <a:gd name="T27" fmla="*/ 11762 h 20000"/>
                  <a:gd name="T28" fmla="*/ 14457 w 20000"/>
                  <a:gd name="T29" fmla="*/ 14038 h 20000"/>
                  <a:gd name="T30" fmla="*/ 14457 w 20000"/>
                  <a:gd name="T31" fmla="*/ 16856 h 20000"/>
                  <a:gd name="T32" fmla="*/ 10998 w 20000"/>
                  <a:gd name="T33" fmla="*/ 19946 h 20000"/>
                  <a:gd name="T34" fmla="*/ 9889 w 20000"/>
                  <a:gd name="T35" fmla="*/ 17940 h 20000"/>
                  <a:gd name="T36" fmla="*/ 9180 w 20000"/>
                  <a:gd name="T37" fmla="*/ 17073 h 20000"/>
                  <a:gd name="T38" fmla="*/ 7982 w 20000"/>
                  <a:gd name="T39" fmla="*/ 17073 h 20000"/>
                  <a:gd name="T40" fmla="*/ 7095 w 20000"/>
                  <a:gd name="T41" fmla="*/ 17940 h 20000"/>
                  <a:gd name="T42" fmla="*/ 5987 w 20000"/>
                  <a:gd name="T43" fmla="*/ 18537 h 20000"/>
                  <a:gd name="T44" fmla="*/ 4789 w 20000"/>
                  <a:gd name="T45" fmla="*/ 16856 h 20000"/>
                  <a:gd name="T46" fmla="*/ 3193 w 20000"/>
                  <a:gd name="T47" fmla="*/ 16856 h 20000"/>
                  <a:gd name="T48" fmla="*/ 2528 w 20000"/>
                  <a:gd name="T49" fmla="*/ 15447 h 20000"/>
                  <a:gd name="T50" fmla="*/ 2262 w 20000"/>
                  <a:gd name="T51" fmla="*/ 12629 h 20000"/>
                  <a:gd name="T52" fmla="*/ 710 w 20000"/>
                  <a:gd name="T53" fmla="*/ 11762 h 20000"/>
                  <a:gd name="T54" fmla="*/ 266 w 20000"/>
                  <a:gd name="T55" fmla="*/ 10949 h 20000"/>
                  <a:gd name="T56" fmla="*/ 0 w 20000"/>
                  <a:gd name="T57" fmla="*/ 8997 h 20000"/>
                  <a:gd name="T58" fmla="*/ 266 w 20000"/>
                  <a:gd name="T59" fmla="*/ 6179 h 20000"/>
                  <a:gd name="T60" fmla="*/ 1153 w 20000"/>
                  <a:gd name="T61" fmla="*/ 5095 h 20000"/>
                  <a:gd name="T62" fmla="*/ 1818 w 20000"/>
                  <a:gd name="T63" fmla="*/ 531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000" h="20000">
                    <a:moveTo>
                      <a:pt x="1818" y="5312"/>
                    </a:moveTo>
                    <a:lnTo>
                      <a:pt x="2262" y="6775"/>
                    </a:lnTo>
                    <a:lnTo>
                      <a:pt x="4346" y="7588"/>
                    </a:lnTo>
                    <a:lnTo>
                      <a:pt x="5499" y="7588"/>
                    </a:lnTo>
                    <a:lnTo>
                      <a:pt x="7982" y="8130"/>
                    </a:lnTo>
                    <a:lnTo>
                      <a:pt x="9889" y="7317"/>
                    </a:lnTo>
                    <a:lnTo>
                      <a:pt x="11885" y="5908"/>
                    </a:lnTo>
                    <a:lnTo>
                      <a:pt x="12151" y="3089"/>
                    </a:lnTo>
                    <a:lnTo>
                      <a:pt x="13304" y="2818"/>
                    </a:lnTo>
                    <a:lnTo>
                      <a:pt x="13969" y="0"/>
                    </a:lnTo>
                    <a:lnTo>
                      <a:pt x="17428" y="325"/>
                    </a:lnTo>
                    <a:lnTo>
                      <a:pt x="17428" y="867"/>
                    </a:lnTo>
                    <a:lnTo>
                      <a:pt x="16984" y="1409"/>
                    </a:lnTo>
                    <a:lnTo>
                      <a:pt x="16984" y="1680"/>
                    </a:lnTo>
                    <a:lnTo>
                      <a:pt x="16763" y="1680"/>
                    </a:lnTo>
                    <a:lnTo>
                      <a:pt x="16763" y="2222"/>
                    </a:lnTo>
                    <a:lnTo>
                      <a:pt x="17428" y="2818"/>
                    </a:lnTo>
                    <a:lnTo>
                      <a:pt x="17694" y="3686"/>
                    </a:lnTo>
                    <a:lnTo>
                      <a:pt x="17694" y="3902"/>
                    </a:lnTo>
                    <a:lnTo>
                      <a:pt x="17428" y="5095"/>
                    </a:lnTo>
                    <a:lnTo>
                      <a:pt x="18137" y="5312"/>
                    </a:lnTo>
                    <a:lnTo>
                      <a:pt x="19246" y="6775"/>
                    </a:lnTo>
                    <a:lnTo>
                      <a:pt x="19956" y="7317"/>
                    </a:lnTo>
                    <a:lnTo>
                      <a:pt x="19512" y="7588"/>
                    </a:lnTo>
                    <a:lnTo>
                      <a:pt x="17694" y="8130"/>
                    </a:lnTo>
                    <a:lnTo>
                      <a:pt x="16984" y="8726"/>
                    </a:lnTo>
                    <a:lnTo>
                      <a:pt x="16763" y="10407"/>
                    </a:lnTo>
                    <a:lnTo>
                      <a:pt x="16984" y="11762"/>
                    </a:lnTo>
                    <a:lnTo>
                      <a:pt x="15610" y="13171"/>
                    </a:lnTo>
                    <a:lnTo>
                      <a:pt x="14457" y="14038"/>
                    </a:lnTo>
                    <a:lnTo>
                      <a:pt x="14678" y="14634"/>
                    </a:lnTo>
                    <a:lnTo>
                      <a:pt x="14457" y="16856"/>
                    </a:lnTo>
                    <a:lnTo>
                      <a:pt x="13792" y="18537"/>
                    </a:lnTo>
                    <a:lnTo>
                      <a:pt x="10998" y="19946"/>
                    </a:lnTo>
                    <a:lnTo>
                      <a:pt x="10776" y="17940"/>
                    </a:lnTo>
                    <a:lnTo>
                      <a:pt x="9889" y="17940"/>
                    </a:lnTo>
                    <a:lnTo>
                      <a:pt x="9180" y="18537"/>
                    </a:lnTo>
                    <a:lnTo>
                      <a:pt x="9180" y="17073"/>
                    </a:lnTo>
                    <a:lnTo>
                      <a:pt x="8958" y="17724"/>
                    </a:lnTo>
                    <a:lnTo>
                      <a:pt x="7982" y="17073"/>
                    </a:lnTo>
                    <a:lnTo>
                      <a:pt x="7805" y="17724"/>
                    </a:lnTo>
                    <a:lnTo>
                      <a:pt x="7095" y="17940"/>
                    </a:lnTo>
                    <a:lnTo>
                      <a:pt x="6652" y="17724"/>
                    </a:lnTo>
                    <a:lnTo>
                      <a:pt x="5987" y="18537"/>
                    </a:lnTo>
                    <a:lnTo>
                      <a:pt x="5499" y="17073"/>
                    </a:lnTo>
                    <a:lnTo>
                      <a:pt x="4789" y="16856"/>
                    </a:lnTo>
                    <a:lnTo>
                      <a:pt x="3636" y="17073"/>
                    </a:lnTo>
                    <a:lnTo>
                      <a:pt x="3193" y="16856"/>
                    </a:lnTo>
                    <a:lnTo>
                      <a:pt x="2528" y="17073"/>
                    </a:lnTo>
                    <a:lnTo>
                      <a:pt x="2528" y="15447"/>
                    </a:lnTo>
                    <a:lnTo>
                      <a:pt x="2528" y="14634"/>
                    </a:lnTo>
                    <a:lnTo>
                      <a:pt x="2262" y="12629"/>
                    </a:lnTo>
                    <a:lnTo>
                      <a:pt x="1375" y="11762"/>
                    </a:lnTo>
                    <a:lnTo>
                      <a:pt x="710" y="11762"/>
                    </a:lnTo>
                    <a:lnTo>
                      <a:pt x="1153" y="11220"/>
                    </a:lnTo>
                    <a:lnTo>
                      <a:pt x="266" y="10949"/>
                    </a:lnTo>
                    <a:lnTo>
                      <a:pt x="710" y="9864"/>
                    </a:lnTo>
                    <a:lnTo>
                      <a:pt x="0" y="8997"/>
                    </a:lnTo>
                    <a:lnTo>
                      <a:pt x="0" y="7588"/>
                    </a:lnTo>
                    <a:lnTo>
                      <a:pt x="266" y="6179"/>
                    </a:lnTo>
                    <a:lnTo>
                      <a:pt x="710" y="5312"/>
                    </a:lnTo>
                    <a:lnTo>
                      <a:pt x="1153" y="5095"/>
                    </a:lnTo>
                    <a:lnTo>
                      <a:pt x="1375" y="5095"/>
                    </a:lnTo>
                    <a:lnTo>
                      <a:pt x="1818" y="5312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84" name="Freeform 215">
              <a:extLst>
                <a:ext uri="{FF2B5EF4-FFF2-40B4-BE49-F238E27FC236}">
                  <a16:creationId xmlns:a16="http://schemas.microsoft.com/office/drawing/2014/main" id="{EBBF6EAB-3D1B-B499-EDD8-A6F4DC303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678" y="8366266"/>
              <a:ext cx="23798" cy="54625"/>
            </a:xfrm>
            <a:custGeom>
              <a:avLst/>
              <a:gdLst>
                <a:gd name="T0" fmla="*/ 10380 w 20000"/>
                <a:gd name="T1" fmla="*/ 19890 h 20000"/>
                <a:gd name="T2" fmla="*/ 9114 w 20000"/>
                <a:gd name="T3" fmla="*/ 19890 h 20000"/>
                <a:gd name="T4" fmla="*/ 9114 w 20000"/>
                <a:gd name="T5" fmla="*/ 18132 h 20000"/>
                <a:gd name="T6" fmla="*/ 4051 w 20000"/>
                <a:gd name="T7" fmla="*/ 16484 h 20000"/>
                <a:gd name="T8" fmla="*/ 0 w 20000"/>
                <a:gd name="T9" fmla="*/ 12967 h 20000"/>
                <a:gd name="T10" fmla="*/ 0 w 20000"/>
                <a:gd name="T11" fmla="*/ 10220 h 20000"/>
                <a:gd name="T12" fmla="*/ 2532 w 20000"/>
                <a:gd name="T13" fmla="*/ 8022 h 20000"/>
                <a:gd name="T14" fmla="*/ 9114 w 20000"/>
                <a:gd name="T15" fmla="*/ 1648 h 20000"/>
                <a:gd name="T16" fmla="*/ 12911 w 20000"/>
                <a:gd name="T17" fmla="*/ 0 h 20000"/>
                <a:gd name="T18" fmla="*/ 19747 w 20000"/>
                <a:gd name="T19" fmla="*/ 1648 h 20000"/>
                <a:gd name="T20" fmla="*/ 19747 w 20000"/>
                <a:gd name="T21" fmla="*/ 4505 h 20000"/>
                <a:gd name="T22" fmla="*/ 16962 w 20000"/>
                <a:gd name="T23" fmla="*/ 6264 h 20000"/>
                <a:gd name="T24" fmla="*/ 15696 w 20000"/>
                <a:gd name="T25" fmla="*/ 12967 h 20000"/>
                <a:gd name="T26" fmla="*/ 12911 w 20000"/>
                <a:gd name="T27" fmla="*/ 16484 h 20000"/>
                <a:gd name="T28" fmla="*/ 10380 w 20000"/>
                <a:gd name="T29" fmla="*/ 1989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00" h="20000">
                  <a:moveTo>
                    <a:pt x="10380" y="19890"/>
                  </a:moveTo>
                  <a:lnTo>
                    <a:pt x="9114" y="19890"/>
                  </a:lnTo>
                  <a:lnTo>
                    <a:pt x="9114" y="18132"/>
                  </a:lnTo>
                  <a:lnTo>
                    <a:pt x="4051" y="16484"/>
                  </a:lnTo>
                  <a:lnTo>
                    <a:pt x="0" y="12967"/>
                  </a:lnTo>
                  <a:lnTo>
                    <a:pt x="0" y="10220"/>
                  </a:lnTo>
                  <a:lnTo>
                    <a:pt x="2532" y="8022"/>
                  </a:lnTo>
                  <a:lnTo>
                    <a:pt x="9114" y="1648"/>
                  </a:lnTo>
                  <a:lnTo>
                    <a:pt x="12911" y="0"/>
                  </a:lnTo>
                  <a:lnTo>
                    <a:pt x="19747" y="1648"/>
                  </a:lnTo>
                  <a:lnTo>
                    <a:pt x="19747" y="4505"/>
                  </a:lnTo>
                  <a:lnTo>
                    <a:pt x="16962" y="6264"/>
                  </a:lnTo>
                  <a:lnTo>
                    <a:pt x="15696" y="12967"/>
                  </a:lnTo>
                  <a:lnTo>
                    <a:pt x="12911" y="16484"/>
                  </a:lnTo>
                  <a:lnTo>
                    <a:pt x="10380" y="19890"/>
                  </a:lnTo>
                  <a:close/>
                </a:path>
              </a:pathLst>
            </a:custGeom>
            <a:solidFill>
              <a:srgbClr val="000835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5" name="Freeform 184">
              <a:extLst>
                <a:ext uri="{FF2B5EF4-FFF2-40B4-BE49-F238E27FC236}">
                  <a16:creationId xmlns:a16="http://schemas.microsoft.com/office/drawing/2014/main" id="{0F2DF8FB-74B0-8EEC-DBAE-FF34B7048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872" y="8340824"/>
              <a:ext cx="5950" cy="12721"/>
            </a:xfrm>
            <a:custGeom>
              <a:avLst/>
              <a:gdLst>
                <a:gd name="T0" fmla="*/ 0 w 20000"/>
                <a:gd name="T1" fmla="*/ 19524 h 20000"/>
                <a:gd name="T2" fmla="*/ 0 w 20000"/>
                <a:gd name="T3" fmla="*/ 14762 h 20000"/>
                <a:gd name="T4" fmla="*/ 5714 w 20000"/>
                <a:gd name="T5" fmla="*/ 7143 h 20000"/>
                <a:gd name="T6" fmla="*/ 5714 w 20000"/>
                <a:gd name="T7" fmla="*/ 2857 h 20000"/>
                <a:gd name="T8" fmla="*/ 14286 w 20000"/>
                <a:gd name="T9" fmla="*/ 2857 h 20000"/>
                <a:gd name="T10" fmla="*/ 19048 w 20000"/>
                <a:gd name="T11" fmla="*/ 0 h 20000"/>
                <a:gd name="T12" fmla="*/ 5714 w 20000"/>
                <a:gd name="T13" fmla="*/ 14762 h 20000"/>
                <a:gd name="T14" fmla="*/ 14286 w 20000"/>
                <a:gd name="T15" fmla="*/ 19524 h 20000"/>
                <a:gd name="T16" fmla="*/ 0 w 20000"/>
                <a:gd name="T17" fmla="*/ 1952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00" h="20000">
                  <a:moveTo>
                    <a:pt x="0" y="19524"/>
                  </a:moveTo>
                  <a:lnTo>
                    <a:pt x="0" y="14762"/>
                  </a:lnTo>
                  <a:lnTo>
                    <a:pt x="5714" y="7143"/>
                  </a:lnTo>
                  <a:lnTo>
                    <a:pt x="5714" y="2857"/>
                  </a:lnTo>
                  <a:lnTo>
                    <a:pt x="14286" y="2857"/>
                  </a:lnTo>
                  <a:lnTo>
                    <a:pt x="19048" y="0"/>
                  </a:lnTo>
                  <a:lnTo>
                    <a:pt x="5714" y="14762"/>
                  </a:lnTo>
                  <a:lnTo>
                    <a:pt x="14286" y="19524"/>
                  </a:lnTo>
                  <a:lnTo>
                    <a:pt x="0" y="19524"/>
                  </a:lnTo>
                  <a:close/>
                </a:path>
              </a:pathLst>
            </a:custGeom>
            <a:solidFill>
              <a:srgbClr val="FCD26A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6" name="Freeform 183">
              <a:extLst>
                <a:ext uri="{FF2B5EF4-FFF2-40B4-BE49-F238E27FC236}">
                  <a16:creationId xmlns:a16="http://schemas.microsoft.com/office/drawing/2014/main" id="{4B017C42-E61A-0A00-F00E-971427EBE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2002" y="8313138"/>
              <a:ext cx="8180" cy="5238"/>
            </a:xfrm>
            <a:custGeom>
              <a:avLst/>
              <a:gdLst>
                <a:gd name="T0" fmla="*/ 7407 w 20000"/>
                <a:gd name="T1" fmla="*/ 18824 h 20000"/>
                <a:gd name="T2" fmla="*/ 0 w 20000"/>
                <a:gd name="T3" fmla="*/ 11765 h 20000"/>
                <a:gd name="T4" fmla="*/ 19259 w 20000"/>
                <a:gd name="T5" fmla="*/ 0 h 20000"/>
                <a:gd name="T6" fmla="*/ 14815 w 20000"/>
                <a:gd name="T7" fmla="*/ 11765 h 20000"/>
                <a:gd name="T8" fmla="*/ 7407 w 20000"/>
                <a:gd name="T9" fmla="*/ 1882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7407" y="18824"/>
                  </a:moveTo>
                  <a:lnTo>
                    <a:pt x="0" y="11765"/>
                  </a:lnTo>
                  <a:lnTo>
                    <a:pt x="19259" y="0"/>
                  </a:lnTo>
                  <a:lnTo>
                    <a:pt x="14815" y="11765"/>
                  </a:lnTo>
                  <a:lnTo>
                    <a:pt x="7407" y="18824"/>
                  </a:lnTo>
                  <a:close/>
                </a:path>
              </a:pathLst>
            </a:custGeom>
            <a:solidFill>
              <a:srgbClr val="FCD26A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7" name="Freeform 179">
              <a:extLst>
                <a:ext uri="{FF2B5EF4-FFF2-40B4-BE49-F238E27FC236}">
                  <a16:creationId xmlns:a16="http://schemas.microsoft.com/office/drawing/2014/main" id="{8188603B-0817-65AD-1D46-1B5E11CDB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653" y="8050491"/>
              <a:ext cx="69908" cy="104012"/>
            </a:xfrm>
            <a:custGeom>
              <a:avLst/>
              <a:gdLst>
                <a:gd name="T0" fmla="*/ 19915 w 20000"/>
                <a:gd name="T1" fmla="*/ 1494 h 20000"/>
                <a:gd name="T2" fmla="*/ 19915 w 20000"/>
                <a:gd name="T3" fmla="*/ 2069 h 20000"/>
                <a:gd name="T4" fmla="*/ 19060 w 20000"/>
                <a:gd name="T5" fmla="*/ 2356 h 20000"/>
                <a:gd name="T6" fmla="*/ 18547 w 20000"/>
                <a:gd name="T7" fmla="*/ 3851 h 20000"/>
                <a:gd name="T8" fmla="*/ 17692 w 20000"/>
                <a:gd name="T9" fmla="*/ 5920 h 20000"/>
                <a:gd name="T10" fmla="*/ 18547 w 20000"/>
                <a:gd name="T11" fmla="*/ 5920 h 20000"/>
                <a:gd name="T12" fmla="*/ 19060 w 20000"/>
                <a:gd name="T13" fmla="*/ 7701 h 20000"/>
                <a:gd name="T14" fmla="*/ 17692 w 20000"/>
                <a:gd name="T15" fmla="*/ 8563 h 20000"/>
                <a:gd name="T16" fmla="*/ 17265 w 20000"/>
                <a:gd name="T17" fmla="*/ 9195 h 20000"/>
                <a:gd name="T18" fmla="*/ 15556 w 20000"/>
                <a:gd name="T19" fmla="*/ 10057 h 20000"/>
                <a:gd name="T20" fmla="*/ 15556 w 20000"/>
                <a:gd name="T21" fmla="*/ 10690 h 20000"/>
                <a:gd name="T22" fmla="*/ 13675 w 20000"/>
                <a:gd name="T23" fmla="*/ 10977 h 20000"/>
                <a:gd name="T24" fmla="*/ 12821 w 20000"/>
                <a:gd name="T25" fmla="*/ 12529 h 20000"/>
                <a:gd name="T26" fmla="*/ 12821 w 20000"/>
                <a:gd name="T27" fmla="*/ 13678 h 20000"/>
                <a:gd name="T28" fmla="*/ 11966 w 20000"/>
                <a:gd name="T29" fmla="*/ 13678 h 20000"/>
                <a:gd name="T30" fmla="*/ 13675 w 20000"/>
                <a:gd name="T31" fmla="*/ 14540 h 20000"/>
                <a:gd name="T32" fmla="*/ 16410 w 20000"/>
                <a:gd name="T33" fmla="*/ 16034 h 20000"/>
                <a:gd name="T34" fmla="*/ 17265 w 20000"/>
                <a:gd name="T35" fmla="*/ 16034 h 20000"/>
                <a:gd name="T36" fmla="*/ 17265 w 20000"/>
                <a:gd name="T37" fmla="*/ 16897 h 20000"/>
                <a:gd name="T38" fmla="*/ 13675 w 20000"/>
                <a:gd name="T39" fmla="*/ 17816 h 20000"/>
                <a:gd name="T40" fmla="*/ 11966 w 20000"/>
                <a:gd name="T41" fmla="*/ 19310 h 20000"/>
                <a:gd name="T42" fmla="*/ 9744 w 20000"/>
                <a:gd name="T43" fmla="*/ 19943 h 20000"/>
                <a:gd name="T44" fmla="*/ 8376 w 20000"/>
                <a:gd name="T45" fmla="*/ 18736 h 20000"/>
                <a:gd name="T46" fmla="*/ 8034 w 20000"/>
                <a:gd name="T47" fmla="*/ 18736 h 20000"/>
                <a:gd name="T48" fmla="*/ 8034 w 20000"/>
                <a:gd name="T49" fmla="*/ 19943 h 20000"/>
                <a:gd name="T50" fmla="*/ 7009 w 20000"/>
                <a:gd name="T51" fmla="*/ 19310 h 20000"/>
                <a:gd name="T52" fmla="*/ 5812 w 20000"/>
                <a:gd name="T53" fmla="*/ 19310 h 20000"/>
                <a:gd name="T54" fmla="*/ 6154 w 20000"/>
                <a:gd name="T55" fmla="*/ 18391 h 20000"/>
                <a:gd name="T56" fmla="*/ 4444 w 20000"/>
                <a:gd name="T57" fmla="*/ 18391 h 20000"/>
                <a:gd name="T58" fmla="*/ 4872 w 20000"/>
                <a:gd name="T59" fmla="*/ 16897 h 20000"/>
                <a:gd name="T60" fmla="*/ 5812 w 20000"/>
                <a:gd name="T61" fmla="*/ 16322 h 20000"/>
                <a:gd name="T62" fmla="*/ 6154 w 20000"/>
                <a:gd name="T63" fmla="*/ 16322 h 20000"/>
                <a:gd name="T64" fmla="*/ 4872 w 20000"/>
                <a:gd name="T65" fmla="*/ 16034 h 20000"/>
                <a:gd name="T66" fmla="*/ 4872 w 20000"/>
                <a:gd name="T67" fmla="*/ 14540 h 20000"/>
                <a:gd name="T68" fmla="*/ 5812 w 20000"/>
                <a:gd name="T69" fmla="*/ 13678 h 20000"/>
                <a:gd name="T70" fmla="*/ 4872 w 20000"/>
                <a:gd name="T71" fmla="*/ 13103 h 20000"/>
                <a:gd name="T72" fmla="*/ 4444 w 20000"/>
                <a:gd name="T73" fmla="*/ 13103 h 20000"/>
                <a:gd name="T74" fmla="*/ 2222 w 20000"/>
                <a:gd name="T75" fmla="*/ 12529 h 20000"/>
                <a:gd name="T76" fmla="*/ 2222 w 20000"/>
                <a:gd name="T77" fmla="*/ 13103 h 20000"/>
                <a:gd name="T78" fmla="*/ 1368 w 20000"/>
                <a:gd name="T79" fmla="*/ 13103 h 20000"/>
                <a:gd name="T80" fmla="*/ 0 w 20000"/>
                <a:gd name="T81" fmla="*/ 12529 h 20000"/>
                <a:gd name="T82" fmla="*/ 1368 w 20000"/>
                <a:gd name="T83" fmla="*/ 10057 h 20000"/>
                <a:gd name="T84" fmla="*/ 4444 w 20000"/>
                <a:gd name="T85" fmla="*/ 8563 h 20000"/>
                <a:gd name="T86" fmla="*/ 5812 w 20000"/>
                <a:gd name="T87" fmla="*/ 7701 h 20000"/>
                <a:gd name="T88" fmla="*/ 6154 w 20000"/>
                <a:gd name="T89" fmla="*/ 6782 h 20000"/>
                <a:gd name="T90" fmla="*/ 6154 w 20000"/>
                <a:gd name="T91" fmla="*/ 5345 h 20000"/>
                <a:gd name="T92" fmla="*/ 8034 w 20000"/>
                <a:gd name="T93" fmla="*/ 4770 h 20000"/>
                <a:gd name="T94" fmla="*/ 9316 w 20000"/>
                <a:gd name="T95" fmla="*/ 5920 h 20000"/>
                <a:gd name="T96" fmla="*/ 11538 w 20000"/>
                <a:gd name="T97" fmla="*/ 5920 h 20000"/>
                <a:gd name="T98" fmla="*/ 12821 w 20000"/>
                <a:gd name="T99" fmla="*/ 5920 h 20000"/>
                <a:gd name="T100" fmla="*/ 11966 w 20000"/>
                <a:gd name="T101" fmla="*/ 4770 h 20000"/>
                <a:gd name="T102" fmla="*/ 11966 w 20000"/>
                <a:gd name="T103" fmla="*/ 4425 h 20000"/>
                <a:gd name="T104" fmla="*/ 13675 w 20000"/>
                <a:gd name="T105" fmla="*/ 3851 h 20000"/>
                <a:gd name="T106" fmla="*/ 15043 w 20000"/>
                <a:gd name="T107" fmla="*/ 3506 h 20000"/>
                <a:gd name="T108" fmla="*/ 15556 w 20000"/>
                <a:gd name="T109" fmla="*/ 2356 h 20000"/>
                <a:gd name="T110" fmla="*/ 17265 w 20000"/>
                <a:gd name="T111" fmla="*/ 1494 h 20000"/>
                <a:gd name="T112" fmla="*/ 17265 w 20000"/>
                <a:gd name="T113" fmla="*/ 0 h 20000"/>
                <a:gd name="T114" fmla="*/ 18547 w 20000"/>
                <a:gd name="T115" fmla="*/ 575 h 20000"/>
                <a:gd name="T116" fmla="*/ 19915 w 20000"/>
                <a:gd name="T117" fmla="*/ 149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000" h="20000">
                  <a:moveTo>
                    <a:pt x="19915" y="1494"/>
                  </a:moveTo>
                  <a:lnTo>
                    <a:pt x="19915" y="2069"/>
                  </a:lnTo>
                  <a:lnTo>
                    <a:pt x="19060" y="2356"/>
                  </a:lnTo>
                  <a:lnTo>
                    <a:pt x="18547" y="3851"/>
                  </a:lnTo>
                  <a:lnTo>
                    <a:pt x="17692" y="5920"/>
                  </a:lnTo>
                  <a:lnTo>
                    <a:pt x="18547" y="5920"/>
                  </a:lnTo>
                  <a:lnTo>
                    <a:pt x="19060" y="7701"/>
                  </a:lnTo>
                  <a:lnTo>
                    <a:pt x="17692" y="8563"/>
                  </a:lnTo>
                  <a:lnTo>
                    <a:pt x="17265" y="9195"/>
                  </a:lnTo>
                  <a:lnTo>
                    <a:pt x="15556" y="10057"/>
                  </a:lnTo>
                  <a:lnTo>
                    <a:pt x="15556" y="10690"/>
                  </a:lnTo>
                  <a:lnTo>
                    <a:pt x="13675" y="10977"/>
                  </a:lnTo>
                  <a:lnTo>
                    <a:pt x="12821" y="12529"/>
                  </a:lnTo>
                  <a:lnTo>
                    <a:pt x="12821" y="13678"/>
                  </a:lnTo>
                  <a:lnTo>
                    <a:pt x="11966" y="13678"/>
                  </a:lnTo>
                  <a:lnTo>
                    <a:pt x="13675" y="14540"/>
                  </a:lnTo>
                  <a:lnTo>
                    <a:pt x="16410" y="16034"/>
                  </a:lnTo>
                  <a:lnTo>
                    <a:pt x="17265" y="16034"/>
                  </a:lnTo>
                  <a:lnTo>
                    <a:pt x="17265" y="16897"/>
                  </a:lnTo>
                  <a:lnTo>
                    <a:pt x="13675" y="17816"/>
                  </a:lnTo>
                  <a:lnTo>
                    <a:pt x="11966" y="19310"/>
                  </a:lnTo>
                  <a:lnTo>
                    <a:pt x="9744" y="19943"/>
                  </a:lnTo>
                  <a:lnTo>
                    <a:pt x="8376" y="18736"/>
                  </a:lnTo>
                  <a:lnTo>
                    <a:pt x="8034" y="18736"/>
                  </a:lnTo>
                  <a:lnTo>
                    <a:pt x="8034" y="19943"/>
                  </a:lnTo>
                  <a:lnTo>
                    <a:pt x="7009" y="19310"/>
                  </a:lnTo>
                  <a:lnTo>
                    <a:pt x="5812" y="19310"/>
                  </a:lnTo>
                  <a:lnTo>
                    <a:pt x="6154" y="18391"/>
                  </a:lnTo>
                  <a:lnTo>
                    <a:pt x="4444" y="18391"/>
                  </a:lnTo>
                  <a:lnTo>
                    <a:pt x="4872" y="16897"/>
                  </a:lnTo>
                  <a:lnTo>
                    <a:pt x="5812" y="16322"/>
                  </a:lnTo>
                  <a:lnTo>
                    <a:pt x="6154" y="16322"/>
                  </a:lnTo>
                  <a:lnTo>
                    <a:pt x="4872" y="16034"/>
                  </a:lnTo>
                  <a:lnTo>
                    <a:pt x="4872" y="14540"/>
                  </a:lnTo>
                  <a:lnTo>
                    <a:pt x="5812" y="13678"/>
                  </a:lnTo>
                  <a:lnTo>
                    <a:pt x="4872" y="13103"/>
                  </a:lnTo>
                  <a:lnTo>
                    <a:pt x="4444" y="13103"/>
                  </a:lnTo>
                  <a:lnTo>
                    <a:pt x="2222" y="12529"/>
                  </a:lnTo>
                  <a:lnTo>
                    <a:pt x="2222" y="13103"/>
                  </a:lnTo>
                  <a:lnTo>
                    <a:pt x="1368" y="13103"/>
                  </a:lnTo>
                  <a:lnTo>
                    <a:pt x="0" y="12529"/>
                  </a:lnTo>
                  <a:lnTo>
                    <a:pt x="1368" y="10057"/>
                  </a:lnTo>
                  <a:lnTo>
                    <a:pt x="4444" y="8563"/>
                  </a:lnTo>
                  <a:lnTo>
                    <a:pt x="5812" y="7701"/>
                  </a:lnTo>
                  <a:lnTo>
                    <a:pt x="6154" y="6782"/>
                  </a:lnTo>
                  <a:lnTo>
                    <a:pt x="6154" y="5345"/>
                  </a:lnTo>
                  <a:lnTo>
                    <a:pt x="8034" y="4770"/>
                  </a:lnTo>
                  <a:lnTo>
                    <a:pt x="9316" y="5920"/>
                  </a:lnTo>
                  <a:lnTo>
                    <a:pt x="11538" y="5920"/>
                  </a:lnTo>
                  <a:lnTo>
                    <a:pt x="12821" y="5920"/>
                  </a:lnTo>
                  <a:lnTo>
                    <a:pt x="11966" y="4770"/>
                  </a:lnTo>
                  <a:lnTo>
                    <a:pt x="11966" y="4425"/>
                  </a:lnTo>
                  <a:lnTo>
                    <a:pt x="13675" y="3851"/>
                  </a:lnTo>
                  <a:lnTo>
                    <a:pt x="15043" y="3506"/>
                  </a:lnTo>
                  <a:lnTo>
                    <a:pt x="15556" y="2356"/>
                  </a:lnTo>
                  <a:lnTo>
                    <a:pt x="17265" y="1494"/>
                  </a:lnTo>
                  <a:lnTo>
                    <a:pt x="17265" y="0"/>
                  </a:lnTo>
                  <a:lnTo>
                    <a:pt x="18547" y="575"/>
                  </a:lnTo>
                  <a:lnTo>
                    <a:pt x="19915" y="1494"/>
                  </a:lnTo>
                  <a:close/>
                </a:path>
              </a:pathLst>
            </a:custGeom>
            <a:solidFill>
              <a:srgbClr val="000835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8" name="Freeform 178">
              <a:extLst>
                <a:ext uri="{FF2B5EF4-FFF2-40B4-BE49-F238E27FC236}">
                  <a16:creationId xmlns:a16="http://schemas.microsoft.com/office/drawing/2014/main" id="{87651CD6-F1E8-54FD-EA5D-3EA9003E1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2837" y="8133550"/>
              <a:ext cx="48342" cy="79318"/>
            </a:xfrm>
            <a:custGeom>
              <a:avLst/>
              <a:gdLst>
                <a:gd name="T0" fmla="*/ 1975 w 20000"/>
                <a:gd name="T1" fmla="*/ 4302 h 20000"/>
                <a:gd name="T2" fmla="*/ 4444 w 20000"/>
                <a:gd name="T3" fmla="*/ 2340 h 20000"/>
                <a:gd name="T4" fmla="*/ 9506 w 20000"/>
                <a:gd name="T5" fmla="*/ 1208 h 20000"/>
                <a:gd name="T6" fmla="*/ 9506 w 20000"/>
                <a:gd name="T7" fmla="*/ 0 h 20000"/>
                <a:gd name="T8" fmla="*/ 14568 w 20000"/>
                <a:gd name="T9" fmla="*/ 5132 h 20000"/>
                <a:gd name="T10" fmla="*/ 18519 w 20000"/>
                <a:gd name="T11" fmla="*/ 8604 h 20000"/>
                <a:gd name="T12" fmla="*/ 18519 w 20000"/>
                <a:gd name="T13" fmla="*/ 11698 h 20000"/>
                <a:gd name="T14" fmla="*/ 19877 w 20000"/>
                <a:gd name="T15" fmla="*/ 12528 h 20000"/>
                <a:gd name="T16" fmla="*/ 19877 w 20000"/>
                <a:gd name="T17" fmla="*/ 14491 h 20000"/>
                <a:gd name="T18" fmla="*/ 18519 w 20000"/>
                <a:gd name="T19" fmla="*/ 16377 h 20000"/>
                <a:gd name="T20" fmla="*/ 16543 w 20000"/>
                <a:gd name="T21" fmla="*/ 16377 h 20000"/>
                <a:gd name="T22" fmla="*/ 15309 w 20000"/>
                <a:gd name="T23" fmla="*/ 16377 h 20000"/>
                <a:gd name="T24" fmla="*/ 15309 w 20000"/>
                <a:gd name="T25" fmla="*/ 17585 h 20000"/>
                <a:gd name="T26" fmla="*/ 13333 w 20000"/>
                <a:gd name="T27" fmla="*/ 16830 h 20000"/>
                <a:gd name="T28" fmla="*/ 13333 w 20000"/>
                <a:gd name="T29" fmla="*/ 16377 h 20000"/>
                <a:gd name="T30" fmla="*/ 12099 w 20000"/>
                <a:gd name="T31" fmla="*/ 17585 h 20000"/>
                <a:gd name="T32" fmla="*/ 12099 w 20000"/>
                <a:gd name="T33" fmla="*/ 17962 h 20000"/>
                <a:gd name="T34" fmla="*/ 11481 w 20000"/>
                <a:gd name="T35" fmla="*/ 17585 h 20000"/>
                <a:gd name="T36" fmla="*/ 10247 w 20000"/>
                <a:gd name="T37" fmla="*/ 17962 h 20000"/>
                <a:gd name="T38" fmla="*/ 11481 w 20000"/>
                <a:gd name="T39" fmla="*/ 18717 h 20000"/>
                <a:gd name="T40" fmla="*/ 10247 w 20000"/>
                <a:gd name="T41" fmla="*/ 19472 h 20000"/>
                <a:gd name="T42" fmla="*/ 9506 w 20000"/>
                <a:gd name="T43" fmla="*/ 18717 h 20000"/>
                <a:gd name="T44" fmla="*/ 8272 w 20000"/>
                <a:gd name="T45" fmla="*/ 19472 h 20000"/>
                <a:gd name="T46" fmla="*/ 6296 w 20000"/>
                <a:gd name="T47" fmla="*/ 19925 h 20000"/>
                <a:gd name="T48" fmla="*/ 6296 w 20000"/>
                <a:gd name="T49" fmla="*/ 17585 h 20000"/>
                <a:gd name="T50" fmla="*/ 5062 w 20000"/>
                <a:gd name="T51" fmla="*/ 17962 h 20000"/>
                <a:gd name="T52" fmla="*/ 4444 w 20000"/>
                <a:gd name="T53" fmla="*/ 15623 h 20000"/>
                <a:gd name="T54" fmla="*/ 5062 w 20000"/>
                <a:gd name="T55" fmla="*/ 14868 h 20000"/>
                <a:gd name="T56" fmla="*/ 4444 w 20000"/>
                <a:gd name="T57" fmla="*/ 14491 h 20000"/>
                <a:gd name="T58" fmla="*/ 4444 w 20000"/>
                <a:gd name="T59" fmla="*/ 13660 h 20000"/>
                <a:gd name="T60" fmla="*/ 5062 w 20000"/>
                <a:gd name="T61" fmla="*/ 13283 h 20000"/>
                <a:gd name="T62" fmla="*/ 5062 w 20000"/>
                <a:gd name="T63" fmla="*/ 12528 h 20000"/>
                <a:gd name="T64" fmla="*/ 4444 w 20000"/>
                <a:gd name="T65" fmla="*/ 11698 h 20000"/>
                <a:gd name="T66" fmla="*/ 1975 w 20000"/>
                <a:gd name="T67" fmla="*/ 9434 h 20000"/>
                <a:gd name="T68" fmla="*/ 1235 w 20000"/>
                <a:gd name="T69" fmla="*/ 8604 h 20000"/>
                <a:gd name="T70" fmla="*/ 1235 w 20000"/>
                <a:gd name="T71" fmla="*/ 8226 h 20000"/>
                <a:gd name="T72" fmla="*/ 4444 w 20000"/>
                <a:gd name="T73" fmla="*/ 8604 h 20000"/>
                <a:gd name="T74" fmla="*/ 3210 w 20000"/>
                <a:gd name="T75" fmla="*/ 7396 h 20000"/>
                <a:gd name="T76" fmla="*/ 1975 w 20000"/>
                <a:gd name="T77" fmla="*/ 6642 h 20000"/>
                <a:gd name="T78" fmla="*/ 1235 w 20000"/>
                <a:gd name="T79" fmla="*/ 5434 h 20000"/>
                <a:gd name="T80" fmla="*/ 0 w 20000"/>
                <a:gd name="T81" fmla="*/ 5132 h 20000"/>
                <a:gd name="T82" fmla="*/ 1975 w 20000"/>
                <a:gd name="T83" fmla="*/ 5132 h 20000"/>
                <a:gd name="T84" fmla="*/ 1975 w 20000"/>
                <a:gd name="T85" fmla="*/ 430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00" h="20000">
                  <a:moveTo>
                    <a:pt x="1975" y="4302"/>
                  </a:moveTo>
                  <a:lnTo>
                    <a:pt x="4444" y="2340"/>
                  </a:lnTo>
                  <a:lnTo>
                    <a:pt x="9506" y="1208"/>
                  </a:lnTo>
                  <a:lnTo>
                    <a:pt x="9506" y="0"/>
                  </a:lnTo>
                  <a:lnTo>
                    <a:pt x="14568" y="5132"/>
                  </a:lnTo>
                  <a:lnTo>
                    <a:pt x="18519" y="8604"/>
                  </a:lnTo>
                  <a:lnTo>
                    <a:pt x="18519" y="11698"/>
                  </a:lnTo>
                  <a:lnTo>
                    <a:pt x="19877" y="12528"/>
                  </a:lnTo>
                  <a:lnTo>
                    <a:pt x="19877" y="14491"/>
                  </a:lnTo>
                  <a:lnTo>
                    <a:pt x="18519" y="16377"/>
                  </a:lnTo>
                  <a:lnTo>
                    <a:pt x="16543" y="16377"/>
                  </a:lnTo>
                  <a:lnTo>
                    <a:pt x="15309" y="16377"/>
                  </a:lnTo>
                  <a:lnTo>
                    <a:pt x="15309" y="17585"/>
                  </a:lnTo>
                  <a:lnTo>
                    <a:pt x="13333" y="16830"/>
                  </a:lnTo>
                  <a:lnTo>
                    <a:pt x="13333" y="16377"/>
                  </a:lnTo>
                  <a:lnTo>
                    <a:pt x="12099" y="17585"/>
                  </a:lnTo>
                  <a:lnTo>
                    <a:pt x="12099" y="17962"/>
                  </a:lnTo>
                  <a:lnTo>
                    <a:pt x="11481" y="17585"/>
                  </a:lnTo>
                  <a:lnTo>
                    <a:pt x="10247" y="17962"/>
                  </a:lnTo>
                  <a:lnTo>
                    <a:pt x="11481" y="18717"/>
                  </a:lnTo>
                  <a:lnTo>
                    <a:pt x="10247" y="19472"/>
                  </a:lnTo>
                  <a:lnTo>
                    <a:pt x="9506" y="18717"/>
                  </a:lnTo>
                  <a:lnTo>
                    <a:pt x="8272" y="19472"/>
                  </a:lnTo>
                  <a:lnTo>
                    <a:pt x="6296" y="19925"/>
                  </a:lnTo>
                  <a:lnTo>
                    <a:pt x="6296" y="17585"/>
                  </a:lnTo>
                  <a:lnTo>
                    <a:pt x="5062" y="17962"/>
                  </a:lnTo>
                  <a:lnTo>
                    <a:pt x="4444" y="15623"/>
                  </a:lnTo>
                  <a:lnTo>
                    <a:pt x="5062" y="14868"/>
                  </a:lnTo>
                  <a:lnTo>
                    <a:pt x="4444" y="14491"/>
                  </a:lnTo>
                  <a:lnTo>
                    <a:pt x="4444" y="13660"/>
                  </a:lnTo>
                  <a:lnTo>
                    <a:pt x="5062" y="13283"/>
                  </a:lnTo>
                  <a:lnTo>
                    <a:pt x="5062" y="12528"/>
                  </a:lnTo>
                  <a:lnTo>
                    <a:pt x="4444" y="11698"/>
                  </a:lnTo>
                  <a:lnTo>
                    <a:pt x="1975" y="9434"/>
                  </a:lnTo>
                  <a:lnTo>
                    <a:pt x="1235" y="8604"/>
                  </a:lnTo>
                  <a:lnTo>
                    <a:pt x="1235" y="8226"/>
                  </a:lnTo>
                  <a:lnTo>
                    <a:pt x="4444" y="8604"/>
                  </a:lnTo>
                  <a:lnTo>
                    <a:pt x="3210" y="7396"/>
                  </a:lnTo>
                  <a:lnTo>
                    <a:pt x="1975" y="6642"/>
                  </a:lnTo>
                  <a:lnTo>
                    <a:pt x="1235" y="5434"/>
                  </a:lnTo>
                  <a:lnTo>
                    <a:pt x="0" y="5132"/>
                  </a:lnTo>
                  <a:lnTo>
                    <a:pt x="1975" y="5132"/>
                  </a:lnTo>
                  <a:lnTo>
                    <a:pt x="1975" y="4302"/>
                  </a:lnTo>
                  <a:close/>
                </a:path>
              </a:pathLst>
            </a:custGeom>
            <a:solidFill>
              <a:srgbClr val="000835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9" name="Freeform 173">
              <a:extLst>
                <a:ext uri="{FF2B5EF4-FFF2-40B4-BE49-F238E27FC236}">
                  <a16:creationId xmlns:a16="http://schemas.microsoft.com/office/drawing/2014/main" id="{E9E07378-6A3C-3FE9-4070-C9833496C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140" y="7906074"/>
              <a:ext cx="412012" cy="192309"/>
            </a:xfrm>
            <a:custGeom>
              <a:avLst/>
              <a:gdLst>
                <a:gd name="T0" fmla="*/ 5853 w 20000"/>
                <a:gd name="T1" fmla="*/ 0 h 20000"/>
                <a:gd name="T2" fmla="*/ 8613 w 20000"/>
                <a:gd name="T3" fmla="*/ 3053 h 20000"/>
                <a:gd name="T4" fmla="*/ 10260 w 20000"/>
                <a:gd name="T5" fmla="*/ 2243 h 20000"/>
                <a:gd name="T6" fmla="*/ 11821 w 20000"/>
                <a:gd name="T7" fmla="*/ 3364 h 20000"/>
                <a:gd name="T8" fmla="*/ 12413 w 20000"/>
                <a:gd name="T9" fmla="*/ 4330 h 20000"/>
                <a:gd name="T10" fmla="*/ 13685 w 20000"/>
                <a:gd name="T11" fmla="*/ 4330 h 20000"/>
                <a:gd name="T12" fmla="*/ 15347 w 20000"/>
                <a:gd name="T13" fmla="*/ 1464 h 20000"/>
                <a:gd name="T14" fmla="*/ 17139 w 20000"/>
                <a:gd name="T15" fmla="*/ 2243 h 20000"/>
                <a:gd name="T16" fmla="*/ 17066 w 20000"/>
                <a:gd name="T17" fmla="*/ 5140 h 20000"/>
                <a:gd name="T18" fmla="*/ 16908 w 20000"/>
                <a:gd name="T19" fmla="*/ 5981 h 20000"/>
                <a:gd name="T20" fmla="*/ 17442 w 20000"/>
                <a:gd name="T21" fmla="*/ 6449 h 20000"/>
                <a:gd name="T22" fmla="*/ 18035 w 20000"/>
                <a:gd name="T23" fmla="*/ 6760 h 20000"/>
                <a:gd name="T24" fmla="*/ 18627 w 20000"/>
                <a:gd name="T25" fmla="*/ 5639 h 20000"/>
                <a:gd name="T26" fmla="*/ 19451 w 20000"/>
                <a:gd name="T27" fmla="*/ 6916 h 20000"/>
                <a:gd name="T28" fmla="*/ 19986 w 20000"/>
                <a:gd name="T29" fmla="*/ 8224 h 20000"/>
                <a:gd name="T30" fmla="*/ 19393 w 20000"/>
                <a:gd name="T31" fmla="*/ 8224 h 20000"/>
                <a:gd name="T32" fmla="*/ 18627 w 20000"/>
                <a:gd name="T33" fmla="*/ 9346 h 20000"/>
                <a:gd name="T34" fmla="*/ 18483 w 20000"/>
                <a:gd name="T35" fmla="*/ 9813 h 20000"/>
                <a:gd name="T36" fmla="*/ 18266 w 20000"/>
                <a:gd name="T37" fmla="*/ 9502 h 20000"/>
                <a:gd name="T38" fmla="*/ 17890 w 20000"/>
                <a:gd name="T39" fmla="*/ 10125 h 20000"/>
                <a:gd name="T40" fmla="*/ 17442 w 20000"/>
                <a:gd name="T41" fmla="*/ 11589 h 20000"/>
                <a:gd name="T42" fmla="*/ 16908 w 20000"/>
                <a:gd name="T43" fmla="*/ 12741 h 20000"/>
                <a:gd name="T44" fmla="*/ 16315 w 20000"/>
                <a:gd name="T45" fmla="*/ 12897 h 20000"/>
                <a:gd name="T46" fmla="*/ 15578 w 20000"/>
                <a:gd name="T47" fmla="*/ 12741 h 20000"/>
                <a:gd name="T48" fmla="*/ 15491 w 20000"/>
                <a:gd name="T49" fmla="*/ 14019 h 20000"/>
                <a:gd name="T50" fmla="*/ 15723 w 20000"/>
                <a:gd name="T51" fmla="*/ 15639 h 20000"/>
                <a:gd name="T52" fmla="*/ 15260 w 20000"/>
                <a:gd name="T53" fmla="*/ 17072 h 20000"/>
                <a:gd name="T54" fmla="*/ 14740 w 20000"/>
                <a:gd name="T55" fmla="*/ 18193 h 20000"/>
                <a:gd name="T56" fmla="*/ 12211 w 20000"/>
                <a:gd name="T57" fmla="*/ 19969 h 20000"/>
                <a:gd name="T58" fmla="*/ 11590 w 20000"/>
                <a:gd name="T59" fmla="*/ 19657 h 20000"/>
                <a:gd name="T60" fmla="*/ 10029 w 20000"/>
                <a:gd name="T61" fmla="*/ 19034 h 20000"/>
                <a:gd name="T62" fmla="*/ 8829 w 20000"/>
                <a:gd name="T63" fmla="*/ 18380 h 20000"/>
                <a:gd name="T64" fmla="*/ 7413 w 20000"/>
                <a:gd name="T65" fmla="*/ 18692 h 20000"/>
                <a:gd name="T66" fmla="*/ 6662 w 20000"/>
                <a:gd name="T67" fmla="*/ 19034 h 20000"/>
                <a:gd name="T68" fmla="*/ 5910 w 20000"/>
                <a:gd name="T69" fmla="*/ 16604 h 20000"/>
                <a:gd name="T70" fmla="*/ 5535 w 20000"/>
                <a:gd name="T71" fmla="*/ 16106 h 20000"/>
                <a:gd name="T72" fmla="*/ 4350 w 20000"/>
                <a:gd name="T73" fmla="*/ 14829 h 20000"/>
                <a:gd name="T74" fmla="*/ 3136 w 20000"/>
                <a:gd name="T75" fmla="*/ 14517 h 20000"/>
                <a:gd name="T76" fmla="*/ 2399 w 20000"/>
                <a:gd name="T77" fmla="*/ 13209 h 20000"/>
                <a:gd name="T78" fmla="*/ 2399 w 20000"/>
                <a:gd name="T79" fmla="*/ 12243 h 20000"/>
                <a:gd name="T80" fmla="*/ 2023 w 20000"/>
                <a:gd name="T81" fmla="*/ 10312 h 20000"/>
                <a:gd name="T82" fmla="*/ 1431 w 20000"/>
                <a:gd name="T83" fmla="*/ 9502 h 20000"/>
                <a:gd name="T84" fmla="*/ 1214 w 20000"/>
                <a:gd name="T85" fmla="*/ 8847 h 20000"/>
                <a:gd name="T86" fmla="*/ 592 w 20000"/>
                <a:gd name="T87" fmla="*/ 8536 h 20000"/>
                <a:gd name="T88" fmla="*/ 231 w 20000"/>
                <a:gd name="T89" fmla="*/ 8069 h 20000"/>
                <a:gd name="T90" fmla="*/ 0 w 20000"/>
                <a:gd name="T91" fmla="*/ 6916 h 20000"/>
                <a:gd name="T92" fmla="*/ 983 w 20000"/>
                <a:gd name="T93" fmla="*/ 5639 h 20000"/>
                <a:gd name="T94" fmla="*/ 1358 w 20000"/>
                <a:gd name="T95" fmla="*/ 4330 h 20000"/>
                <a:gd name="T96" fmla="*/ 1806 w 20000"/>
                <a:gd name="T97" fmla="*/ 3551 h 20000"/>
                <a:gd name="T98" fmla="*/ 2775 w 20000"/>
                <a:gd name="T99" fmla="*/ 3863 h 20000"/>
                <a:gd name="T100" fmla="*/ 3584 w 20000"/>
                <a:gd name="T101" fmla="*/ 4330 h 20000"/>
                <a:gd name="T102" fmla="*/ 4942 w 20000"/>
                <a:gd name="T103" fmla="*/ 4642 h 20000"/>
                <a:gd name="T104" fmla="*/ 5853 w 20000"/>
                <a:gd name="T105" fmla="*/ 3551 h 20000"/>
                <a:gd name="T106" fmla="*/ 5462 w 20000"/>
                <a:gd name="T107" fmla="*/ 1464 h 20000"/>
                <a:gd name="T108" fmla="*/ 5853 w 20000"/>
                <a:gd name="T109" fmla="*/ 49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000" h="20000">
                  <a:moveTo>
                    <a:pt x="5853" y="498"/>
                  </a:moveTo>
                  <a:lnTo>
                    <a:pt x="5853" y="0"/>
                  </a:lnTo>
                  <a:lnTo>
                    <a:pt x="7717" y="966"/>
                  </a:lnTo>
                  <a:lnTo>
                    <a:pt x="8613" y="3053"/>
                  </a:lnTo>
                  <a:lnTo>
                    <a:pt x="9205" y="3053"/>
                  </a:lnTo>
                  <a:lnTo>
                    <a:pt x="10260" y="2243"/>
                  </a:lnTo>
                  <a:lnTo>
                    <a:pt x="10766" y="2555"/>
                  </a:lnTo>
                  <a:lnTo>
                    <a:pt x="11821" y="3364"/>
                  </a:lnTo>
                  <a:lnTo>
                    <a:pt x="11980" y="3863"/>
                  </a:lnTo>
                  <a:lnTo>
                    <a:pt x="12413" y="4330"/>
                  </a:lnTo>
                  <a:lnTo>
                    <a:pt x="12803" y="4330"/>
                  </a:lnTo>
                  <a:lnTo>
                    <a:pt x="13685" y="4330"/>
                  </a:lnTo>
                  <a:lnTo>
                    <a:pt x="14957" y="3364"/>
                  </a:lnTo>
                  <a:lnTo>
                    <a:pt x="15347" y="1464"/>
                  </a:lnTo>
                  <a:lnTo>
                    <a:pt x="16460" y="2243"/>
                  </a:lnTo>
                  <a:lnTo>
                    <a:pt x="17139" y="2243"/>
                  </a:lnTo>
                  <a:lnTo>
                    <a:pt x="17066" y="3053"/>
                  </a:lnTo>
                  <a:lnTo>
                    <a:pt x="17066" y="5140"/>
                  </a:lnTo>
                  <a:lnTo>
                    <a:pt x="17066" y="5639"/>
                  </a:lnTo>
                  <a:lnTo>
                    <a:pt x="16908" y="5981"/>
                  </a:lnTo>
                  <a:lnTo>
                    <a:pt x="17283" y="6760"/>
                  </a:lnTo>
                  <a:lnTo>
                    <a:pt x="17442" y="6449"/>
                  </a:lnTo>
                  <a:lnTo>
                    <a:pt x="17803" y="6449"/>
                  </a:lnTo>
                  <a:lnTo>
                    <a:pt x="18035" y="6760"/>
                  </a:lnTo>
                  <a:lnTo>
                    <a:pt x="18266" y="5981"/>
                  </a:lnTo>
                  <a:lnTo>
                    <a:pt x="18627" y="5639"/>
                  </a:lnTo>
                  <a:lnTo>
                    <a:pt x="19003" y="6106"/>
                  </a:lnTo>
                  <a:lnTo>
                    <a:pt x="19451" y="6916"/>
                  </a:lnTo>
                  <a:lnTo>
                    <a:pt x="19682" y="7383"/>
                  </a:lnTo>
                  <a:lnTo>
                    <a:pt x="19986" y="8224"/>
                  </a:lnTo>
                  <a:lnTo>
                    <a:pt x="19827" y="8536"/>
                  </a:lnTo>
                  <a:lnTo>
                    <a:pt x="19393" y="8224"/>
                  </a:lnTo>
                  <a:lnTo>
                    <a:pt x="18858" y="8536"/>
                  </a:lnTo>
                  <a:lnTo>
                    <a:pt x="18627" y="9346"/>
                  </a:lnTo>
                  <a:lnTo>
                    <a:pt x="18483" y="9346"/>
                  </a:lnTo>
                  <a:lnTo>
                    <a:pt x="18483" y="9813"/>
                  </a:lnTo>
                  <a:lnTo>
                    <a:pt x="18410" y="9813"/>
                  </a:lnTo>
                  <a:lnTo>
                    <a:pt x="18266" y="9502"/>
                  </a:lnTo>
                  <a:lnTo>
                    <a:pt x="18121" y="9502"/>
                  </a:lnTo>
                  <a:lnTo>
                    <a:pt x="17890" y="10125"/>
                  </a:lnTo>
                  <a:lnTo>
                    <a:pt x="17890" y="10623"/>
                  </a:lnTo>
                  <a:lnTo>
                    <a:pt x="17442" y="11589"/>
                  </a:lnTo>
                  <a:lnTo>
                    <a:pt x="17066" y="11589"/>
                  </a:lnTo>
                  <a:lnTo>
                    <a:pt x="16908" y="12741"/>
                  </a:lnTo>
                  <a:lnTo>
                    <a:pt x="16850" y="12897"/>
                  </a:lnTo>
                  <a:lnTo>
                    <a:pt x="16315" y="12897"/>
                  </a:lnTo>
                  <a:lnTo>
                    <a:pt x="15867" y="12897"/>
                  </a:lnTo>
                  <a:lnTo>
                    <a:pt x="15578" y="12741"/>
                  </a:lnTo>
                  <a:lnTo>
                    <a:pt x="15491" y="13209"/>
                  </a:lnTo>
                  <a:lnTo>
                    <a:pt x="15491" y="14019"/>
                  </a:lnTo>
                  <a:lnTo>
                    <a:pt x="15723" y="14517"/>
                  </a:lnTo>
                  <a:lnTo>
                    <a:pt x="15723" y="15639"/>
                  </a:lnTo>
                  <a:lnTo>
                    <a:pt x="15347" y="16106"/>
                  </a:lnTo>
                  <a:lnTo>
                    <a:pt x="15260" y="17072"/>
                  </a:lnTo>
                  <a:lnTo>
                    <a:pt x="14957" y="17570"/>
                  </a:lnTo>
                  <a:lnTo>
                    <a:pt x="14740" y="18193"/>
                  </a:lnTo>
                  <a:lnTo>
                    <a:pt x="12948" y="18692"/>
                  </a:lnTo>
                  <a:lnTo>
                    <a:pt x="12211" y="19969"/>
                  </a:lnTo>
                  <a:lnTo>
                    <a:pt x="11821" y="19969"/>
                  </a:lnTo>
                  <a:lnTo>
                    <a:pt x="11590" y="19657"/>
                  </a:lnTo>
                  <a:lnTo>
                    <a:pt x="11228" y="19657"/>
                  </a:lnTo>
                  <a:lnTo>
                    <a:pt x="10029" y="19034"/>
                  </a:lnTo>
                  <a:lnTo>
                    <a:pt x="9812" y="18380"/>
                  </a:lnTo>
                  <a:lnTo>
                    <a:pt x="8829" y="18380"/>
                  </a:lnTo>
                  <a:lnTo>
                    <a:pt x="8613" y="18692"/>
                  </a:lnTo>
                  <a:lnTo>
                    <a:pt x="7413" y="18692"/>
                  </a:lnTo>
                  <a:lnTo>
                    <a:pt x="7269" y="19034"/>
                  </a:lnTo>
                  <a:lnTo>
                    <a:pt x="6662" y="19034"/>
                  </a:lnTo>
                  <a:lnTo>
                    <a:pt x="6301" y="18193"/>
                  </a:lnTo>
                  <a:lnTo>
                    <a:pt x="5910" y="16604"/>
                  </a:lnTo>
                  <a:lnTo>
                    <a:pt x="5679" y="16106"/>
                  </a:lnTo>
                  <a:lnTo>
                    <a:pt x="5535" y="16106"/>
                  </a:lnTo>
                  <a:lnTo>
                    <a:pt x="4942" y="15639"/>
                  </a:lnTo>
                  <a:lnTo>
                    <a:pt x="4350" y="14829"/>
                  </a:lnTo>
                  <a:lnTo>
                    <a:pt x="3960" y="14829"/>
                  </a:lnTo>
                  <a:lnTo>
                    <a:pt x="3136" y="14517"/>
                  </a:lnTo>
                  <a:lnTo>
                    <a:pt x="2543" y="14019"/>
                  </a:lnTo>
                  <a:lnTo>
                    <a:pt x="2399" y="13209"/>
                  </a:lnTo>
                  <a:lnTo>
                    <a:pt x="2543" y="12897"/>
                  </a:lnTo>
                  <a:lnTo>
                    <a:pt x="2399" y="12243"/>
                  </a:lnTo>
                  <a:lnTo>
                    <a:pt x="2399" y="11433"/>
                  </a:lnTo>
                  <a:lnTo>
                    <a:pt x="2023" y="10312"/>
                  </a:lnTo>
                  <a:lnTo>
                    <a:pt x="1575" y="9346"/>
                  </a:lnTo>
                  <a:lnTo>
                    <a:pt x="1431" y="9502"/>
                  </a:lnTo>
                  <a:lnTo>
                    <a:pt x="1358" y="9034"/>
                  </a:lnTo>
                  <a:lnTo>
                    <a:pt x="1214" y="8847"/>
                  </a:lnTo>
                  <a:lnTo>
                    <a:pt x="983" y="9502"/>
                  </a:lnTo>
                  <a:lnTo>
                    <a:pt x="592" y="8536"/>
                  </a:lnTo>
                  <a:lnTo>
                    <a:pt x="376" y="8224"/>
                  </a:lnTo>
                  <a:lnTo>
                    <a:pt x="231" y="8069"/>
                  </a:lnTo>
                  <a:lnTo>
                    <a:pt x="0" y="7757"/>
                  </a:lnTo>
                  <a:lnTo>
                    <a:pt x="0" y="6916"/>
                  </a:lnTo>
                  <a:lnTo>
                    <a:pt x="159" y="6449"/>
                  </a:lnTo>
                  <a:lnTo>
                    <a:pt x="983" y="5639"/>
                  </a:lnTo>
                  <a:lnTo>
                    <a:pt x="983" y="5140"/>
                  </a:lnTo>
                  <a:lnTo>
                    <a:pt x="1358" y="4330"/>
                  </a:lnTo>
                  <a:lnTo>
                    <a:pt x="1431" y="4019"/>
                  </a:lnTo>
                  <a:lnTo>
                    <a:pt x="1806" y="3551"/>
                  </a:lnTo>
                  <a:lnTo>
                    <a:pt x="2543" y="3364"/>
                  </a:lnTo>
                  <a:lnTo>
                    <a:pt x="2775" y="3863"/>
                  </a:lnTo>
                  <a:lnTo>
                    <a:pt x="3526" y="3551"/>
                  </a:lnTo>
                  <a:lnTo>
                    <a:pt x="3584" y="4330"/>
                  </a:lnTo>
                  <a:lnTo>
                    <a:pt x="4118" y="4642"/>
                  </a:lnTo>
                  <a:lnTo>
                    <a:pt x="4942" y="4642"/>
                  </a:lnTo>
                  <a:lnTo>
                    <a:pt x="6069" y="4330"/>
                  </a:lnTo>
                  <a:lnTo>
                    <a:pt x="5853" y="3551"/>
                  </a:lnTo>
                  <a:lnTo>
                    <a:pt x="5679" y="2741"/>
                  </a:lnTo>
                  <a:lnTo>
                    <a:pt x="5462" y="1464"/>
                  </a:lnTo>
                  <a:lnTo>
                    <a:pt x="5535" y="1277"/>
                  </a:lnTo>
                  <a:lnTo>
                    <a:pt x="5853" y="498"/>
                  </a:lnTo>
                  <a:close/>
                </a:path>
              </a:pathLst>
            </a:custGeom>
            <a:solidFill>
              <a:srgbClr val="000835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0" name="Freeform 149">
              <a:extLst>
                <a:ext uri="{FF2B5EF4-FFF2-40B4-BE49-F238E27FC236}">
                  <a16:creationId xmlns:a16="http://schemas.microsoft.com/office/drawing/2014/main" id="{5503A9B9-0480-BA8E-DD2A-AB7B95514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630" y="8451570"/>
              <a:ext cx="31236" cy="28436"/>
            </a:xfrm>
            <a:custGeom>
              <a:avLst/>
              <a:gdLst>
                <a:gd name="T0" fmla="*/ 7048 w 20000"/>
                <a:gd name="T1" fmla="*/ 851 h 20000"/>
                <a:gd name="T2" fmla="*/ 5143 w 20000"/>
                <a:gd name="T3" fmla="*/ 851 h 20000"/>
                <a:gd name="T4" fmla="*/ 5143 w 20000"/>
                <a:gd name="T5" fmla="*/ 5532 h 20000"/>
                <a:gd name="T6" fmla="*/ 0 w 20000"/>
                <a:gd name="T7" fmla="*/ 8723 h 20000"/>
                <a:gd name="T8" fmla="*/ 0 w 20000"/>
                <a:gd name="T9" fmla="*/ 15532 h 20000"/>
                <a:gd name="T10" fmla="*/ 8000 w 20000"/>
                <a:gd name="T11" fmla="*/ 19787 h 20000"/>
                <a:gd name="T12" fmla="*/ 11048 w 20000"/>
                <a:gd name="T13" fmla="*/ 15532 h 20000"/>
                <a:gd name="T14" fmla="*/ 16000 w 20000"/>
                <a:gd name="T15" fmla="*/ 14255 h 20000"/>
                <a:gd name="T16" fmla="*/ 16000 w 20000"/>
                <a:gd name="T17" fmla="*/ 8723 h 20000"/>
                <a:gd name="T18" fmla="*/ 19810 w 20000"/>
                <a:gd name="T19" fmla="*/ 5532 h 20000"/>
                <a:gd name="T20" fmla="*/ 19810 w 20000"/>
                <a:gd name="T21" fmla="*/ 851 h 20000"/>
                <a:gd name="T22" fmla="*/ 17905 w 20000"/>
                <a:gd name="T23" fmla="*/ 0 h 20000"/>
                <a:gd name="T24" fmla="*/ 16000 w 20000"/>
                <a:gd name="T25" fmla="*/ 851 h 20000"/>
                <a:gd name="T26" fmla="*/ 8000 w 20000"/>
                <a:gd name="T27" fmla="*/ 851 h 20000"/>
                <a:gd name="T28" fmla="*/ 7048 w 20000"/>
                <a:gd name="T29" fmla="*/ 85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00" h="20000">
                  <a:moveTo>
                    <a:pt x="7048" y="851"/>
                  </a:moveTo>
                  <a:lnTo>
                    <a:pt x="5143" y="851"/>
                  </a:lnTo>
                  <a:lnTo>
                    <a:pt x="5143" y="5532"/>
                  </a:lnTo>
                  <a:lnTo>
                    <a:pt x="0" y="8723"/>
                  </a:lnTo>
                  <a:lnTo>
                    <a:pt x="0" y="15532"/>
                  </a:lnTo>
                  <a:lnTo>
                    <a:pt x="8000" y="19787"/>
                  </a:lnTo>
                  <a:lnTo>
                    <a:pt x="11048" y="15532"/>
                  </a:lnTo>
                  <a:lnTo>
                    <a:pt x="16000" y="14255"/>
                  </a:lnTo>
                  <a:lnTo>
                    <a:pt x="16000" y="8723"/>
                  </a:lnTo>
                  <a:lnTo>
                    <a:pt x="19810" y="5532"/>
                  </a:lnTo>
                  <a:lnTo>
                    <a:pt x="19810" y="851"/>
                  </a:lnTo>
                  <a:lnTo>
                    <a:pt x="17905" y="0"/>
                  </a:lnTo>
                  <a:lnTo>
                    <a:pt x="16000" y="851"/>
                  </a:lnTo>
                  <a:lnTo>
                    <a:pt x="8000" y="851"/>
                  </a:lnTo>
                  <a:lnTo>
                    <a:pt x="7048" y="851"/>
                  </a:lnTo>
                  <a:close/>
                </a:path>
              </a:pathLst>
            </a:custGeom>
            <a:solidFill>
              <a:srgbClr val="000835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1" name="Freeform 286">
              <a:extLst>
                <a:ext uri="{FF2B5EF4-FFF2-40B4-BE49-F238E27FC236}">
                  <a16:creationId xmlns:a16="http://schemas.microsoft.com/office/drawing/2014/main" id="{22AED5A0-F0D3-75E8-865D-0B3DCF5A1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067" y="8113347"/>
              <a:ext cx="16361" cy="26939"/>
            </a:xfrm>
            <a:custGeom>
              <a:avLst/>
              <a:gdLst>
                <a:gd name="T0" fmla="*/ 11852 w 20000"/>
                <a:gd name="T1" fmla="*/ 0 h 20000"/>
                <a:gd name="T2" fmla="*/ 15926 w 20000"/>
                <a:gd name="T3" fmla="*/ 0 h 20000"/>
                <a:gd name="T4" fmla="*/ 15926 w 20000"/>
                <a:gd name="T5" fmla="*/ 1348 h 20000"/>
                <a:gd name="T6" fmla="*/ 15926 w 20000"/>
                <a:gd name="T7" fmla="*/ 3596 h 20000"/>
                <a:gd name="T8" fmla="*/ 19630 w 20000"/>
                <a:gd name="T9" fmla="*/ 5843 h 20000"/>
                <a:gd name="T10" fmla="*/ 19630 w 20000"/>
                <a:gd name="T11" fmla="*/ 9213 h 20000"/>
                <a:gd name="T12" fmla="*/ 19630 w 20000"/>
                <a:gd name="T13" fmla="*/ 10562 h 20000"/>
                <a:gd name="T14" fmla="*/ 15926 w 20000"/>
                <a:gd name="T15" fmla="*/ 12809 h 20000"/>
                <a:gd name="T16" fmla="*/ 15926 w 20000"/>
                <a:gd name="T17" fmla="*/ 15056 h 20000"/>
                <a:gd name="T18" fmla="*/ 15926 w 20000"/>
                <a:gd name="T19" fmla="*/ 16180 h 20000"/>
                <a:gd name="T20" fmla="*/ 11852 w 20000"/>
                <a:gd name="T21" fmla="*/ 18427 h 20000"/>
                <a:gd name="T22" fmla="*/ 11852 w 20000"/>
                <a:gd name="T23" fmla="*/ 19775 h 20000"/>
                <a:gd name="T24" fmla="*/ 10000 w 20000"/>
                <a:gd name="T25" fmla="*/ 19775 h 20000"/>
                <a:gd name="T26" fmla="*/ 5926 w 20000"/>
                <a:gd name="T27" fmla="*/ 19775 h 20000"/>
                <a:gd name="T28" fmla="*/ 4074 w 20000"/>
                <a:gd name="T29" fmla="*/ 18427 h 20000"/>
                <a:gd name="T30" fmla="*/ 5926 w 20000"/>
                <a:gd name="T31" fmla="*/ 18427 h 20000"/>
                <a:gd name="T32" fmla="*/ 5926 w 20000"/>
                <a:gd name="T33" fmla="*/ 16180 h 20000"/>
                <a:gd name="T34" fmla="*/ 4074 w 20000"/>
                <a:gd name="T35" fmla="*/ 16180 h 20000"/>
                <a:gd name="T36" fmla="*/ 4074 w 20000"/>
                <a:gd name="T37" fmla="*/ 15056 h 20000"/>
                <a:gd name="T38" fmla="*/ 0 w 20000"/>
                <a:gd name="T39" fmla="*/ 15056 h 20000"/>
                <a:gd name="T40" fmla="*/ 4074 w 20000"/>
                <a:gd name="T41" fmla="*/ 12809 h 20000"/>
                <a:gd name="T42" fmla="*/ 4074 w 20000"/>
                <a:gd name="T43" fmla="*/ 10562 h 20000"/>
                <a:gd name="T44" fmla="*/ 0 w 20000"/>
                <a:gd name="T45" fmla="*/ 10562 h 20000"/>
                <a:gd name="T46" fmla="*/ 0 w 20000"/>
                <a:gd name="T47" fmla="*/ 9213 h 20000"/>
                <a:gd name="T48" fmla="*/ 4074 w 20000"/>
                <a:gd name="T49" fmla="*/ 9213 h 20000"/>
                <a:gd name="T50" fmla="*/ 0 w 20000"/>
                <a:gd name="T51" fmla="*/ 6966 h 20000"/>
                <a:gd name="T52" fmla="*/ 4074 w 20000"/>
                <a:gd name="T53" fmla="*/ 6966 h 20000"/>
                <a:gd name="T54" fmla="*/ 4074 w 20000"/>
                <a:gd name="T55" fmla="*/ 5843 h 20000"/>
                <a:gd name="T56" fmla="*/ 5926 w 20000"/>
                <a:gd name="T57" fmla="*/ 3596 h 20000"/>
                <a:gd name="T58" fmla="*/ 10000 w 20000"/>
                <a:gd name="T59" fmla="*/ 3596 h 20000"/>
                <a:gd name="T60" fmla="*/ 11852 w 20000"/>
                <a:gd name="T61" fmla="*/ 3596 h 20000"/>
                <a:gd name="T62" fmla="*/ 11852 w 20000"/>
                <a:gd name="T63" fmla="*/ 1348 h 20000"/>
                <a:gd name="T64" fmla="*/ 11852 w 20000"/>
                <a:gd name="T65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000" h="20000">
                  <a:moveTo>
                    <a:pt x="11852" y="0"/>
                  </a:moveTo>
                  <a:lnTo>
                    <a:pt x="15926" y="0"/>
                  </a:lnTo>
                  <a:lnTo>
                    <a:pt x="15926" y="1348"/>
                  </a:lnTo>
                  <a:lnTo>
                    <a:pt x="15926" y="3596"/>
                  </a:lnTo>
                  <a:lnTo>
                    <a:pt x="19630" y="5843"/>
                  </a:lnTo>
                  <a:lnTo>
                    <a:pt x="19630" y="9213"/>
                  </a:lnTo>
                  <a:lnTo>
                    <a:pt x="19630" y="10562"/>
                  </a:lnTo>
                  <a:lnTo>
                    <a:pt x="15926" y="12809"/>
                  </a:lnTo>
                  <a:lnTo>
                    <a:pt x="15926" y="15056"/>
                  </a:lnTo>
                  <a:lnTo>
                    <a:pt x="15926" y="16180"/>
                  </a:lnTo>
                  <a:lnTo>
                    <a:pt x="11852" y="18427"/>
                  </a:lnTo>
                  <a:lnTo>
                    <a:pt x="11852" y="19775"/>
                  </a:lnTo>
                  <a:lnTo>
                    <a:pt x="10000" y="19775"/>
                  </a:lnTo>
                  <a:lnTo>
                    <a:pt x="5926" y="19775"/>
                  </a:lnTo>
                  <a:lnTo>
                    <a:pt x="4074" y="18427"/>
                  </a:lnTo>
                  <a:lnTo>
                    <a:pt x="5926" y="18427"/>
                  </a:lnTo>
                  <a:lnTo>
                    <a:pt x="5926" y="16180"/>
                  </a:lnTo>
                  <a:lnTo>
                    <a:pt x="4074" y="16180"/>
                  </a:lnTo>
                  <a:lnTo>
                    <a:pt x="4074" y="15056"/>
                  </a:lnTo>
                  <a:lnTo>
                    <a:pt x="0" y="15056"/>
                  </a:lnTo>
                  <a:lnTo>
                    <a:pt x="4074" y="12809"/>
                  </a:lnTo>
                  <a:lnTo>
                    <a:pt x="4074" y="10562"/>
                  </a:lnTo>
                  <a:lnTo>
                    <a:pt x="0" y="10562"/>
                  </a:lnTo>
                  <a:lnTo>
                    <a:pt x="0" y="9213"/>
                  </a:lnTo>
                  <a:lnTo>
                    <a:pt x="4074" y="9213"/>
                  </a:lnTo>
                  <a:lnTo>
                    <a:pt x="0" y="6966"/>
                  </a:lnTo>
                  <a:lnTo>
                    <a:pt x="4074" y="6966"/>
                  </a:lnTo>
                  <a:lnTo>
                    <a:pt x="4074" y="5843"/>
                  </a:lnTo>
                  <a:lnTo>
                    <a:pt x="5926" y="3596"/>
                  </a:lnTo>
                  <a:lnTo>
                    <a:pt x="10000" y="3596"/>
                  </a:lnTo>
                  <a:lnTo>
                    <a:pt x="11852" y="3596"/>
                  </a:lnTo>
                  <a:lnTo>
                    <a:pt x="11852" y="1348"/>
                  </a:lnTo>
                  <a:lnTo>
                    <a:pt x="11852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2" name="Freeform 270">
              <a:extLst>
                <a:ext uri="{FF2B5EF4-FFF2-40B4-BE49-F238E27FC236}">
                  <a16:creationId xmlns:a16="http://schemas.microsoft.com/office/drawing/2014/main" id="{5D8E1338-671C-B18B-60FD-2F0C97F43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695" y="8223345"/>
              <a:ext cx="3718" cy="5238"/>
            </a:xfrm>
            <a:custGeom>
              <a:avLst/>
              <a:gdLst>
                <a:gd name="T0" fmla="*/ 18333 w 20000"/>
                <a:gd name="T1" fmla="*/ 18824 h 20000"/>
                <a:gd name="T2" fmla="*/ 0 w 20000"/>
                <a:gd name="T3" fmla="*/ 0 h 20000"/>
                <a:gd name="T4" fmla="*/ 18333 w 20000"/>
                <a:gd name="T5" fmla="*/ 7059 h 20000"/>
                <a:gd name="T6" fmla="*/ 18333 w 20000"/>
                <a:gd name="T7" fmla="*/ 1882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00" h="20000">
                  <a:moveTo>
                    <a:pt x="18333" y="18824"/>
                  </a:moveTo>
                  <a:lnTo>
                    <a:pt x="0" y="0"/>
                  </a:lnTo>
                  <a:lnTo>
                    <a:pt x="18333" y="7059"/>
                  </a:lnTo>
                  <a:lnTo>
                    <a:pt x="18333" y="18824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3" name="Freeform 252">
              <a:extLst>
                <a:ext uri="{FF2B5EF4-FFF2-40B4-BE49-F238E27FC236}">
                  <a16:creationId xmlns:a16="http://schemas.microsoft.com/office/drawing/2014/main" id="{2924BD49-C8E7-A574-B3A9-0DC54FA08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823" y="8117836"/>
              <a:ext cx="9668" cy="5238"/>
            </a:xfrm>
            <a:custGeom>
              <a:avLst/>
              <a:gdLst>
                <a:gd name="T0" fmla="*/ 0 w 20000"/>
                <a:gd name="T1" fmla="*/ 0 h 20000"/>
                <a:gd name="T2" fmla="*/ 9375 w 20000"/>
                <a:gd name="T3" fmla="*/ 18824 h 20000"/>
                <a:gd name="T4" fmla="*/ 19375 w 20000"/>
                <a:gd name="T5" fmla="*/ 11765 h 20000"/>
                <a:gd name="T6" fmla="*/ 0 w 20000"/>
                <a:gd name="T7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9375" y="18824"/>
                  </a:lnTo>
                  <a:lnTo>
                    <a:pt x="19375" y="11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4" name="Freeform 246">
              <a:extLst>
                <a:ext uri="{FF2B5EF4-FFF2-40B4-BE49-F238E27FC236}">
                  <a16:creationId xmlns:a16="http://schemas.microsoft.com/office/drawing/2014/main" id="{8FAC9F3C-4267-9560-4174-03E5C6675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250" y="8175454"/>
              <a:ext cx="17106" cy="17211"/>
            </a:xfrm>
            <a:custGeom>
              <a:avLst/>
              <a:gdLst>
                <a:gd name="T0" fmla="*/ 10690 w 20000"/>
                <a:gd name="T1" fmla="*/ 14138 h 20000"/>
                <a:gd name="T2" fmla="*/ 5517 w 20000"/>
                <a:gd name="T3" fmla="*/ 8966 h 20000"/>
                <a:gd name="T4" fmla="*/ 0 w 20000"/>
                <a:gd name="T5" fmla="*/ 3448 h 20000"/>
                <a:gd name="T6" fmla="*/ 2069 w 20000"/>
                <a:gd name="T7" fmla="*/ 0 h 20000"/>
                <a:gd name="T8" fmla="*/ 6897 w 20000"/>
                <a:gd name="T9" fmla="*/ 5172 h 20000"/>
                <a:gd name="T10" fmla="*/ 14138 w 20000"/>
                <a:gd name="T11" fmla="*/ 5172 h 20000"/>
                <a:gd name="T12" fmla="*/ 16207 w 20000"/>
                <a:gd name="T13" fmla="*/ 14138 h 20000"/>
                <a:gd name="T14" fmla="*/ 19655 w 20000"/>
                <a:gd name="T15" fmla="*/ 17586 h 20000"/>
                <a:gd name="T16" fmla="*/ 19655 w 20000"/>
                <a:gd name="T17" fmla="*/ 19655 h 20000"/>
                <a:gd name="T18" fmla="*/ 16207 w 20000"/>
                <a:gd name="T19" fmla="*/ 19655 h 20000"/>
                <a:gd name="T20" fmla="*/ 10690 w 20000"/>
                <a:gd name="T21" fmla="*/ 1413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000" h="20000">
                  <a:moveTo>
                    <a:pt x="10690" y="14138"/>
                  </a:moveTo>
                  <a:lnTo>
                    <a:pt x="5517" y="8966"/>
                  </a:lnTo>
                  <a:lnTo>
                    <a:pt x="0" y="3448"/>
                  </a:lnTo>
                  <a:lnTo>
                    <a:pt x="2069" y="0"/>
                  </a:lnTo>
                  <a:lnTo>
                    <a:pt x="6897" y="5172"/>
                  </a:lnTo>
                  <a:lnTo>
                    <a:pt x="14138" y="5172"/>
                  </a:lnTo>
                  <a:lnTo>
                    <a:pt x="16207" y="14138"/>
                  </a:lnTo>
                  <a:lnTo>
                    <a:pt x="19655" y="17586"/>
                  </a:lnTo>
                  <a:lnTo>
                    <a:pt x="19655" y="19655"/>
                  </a:lnTo>
                  <a:lnTo>
                    <a:pt x="16207" y="19655"/>
                  </a:lnTo>
                  <a:lnTo>
                    <a:pt x="10690" y="14138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5" name="Freeform 245">
              <a:extLst>
                <a:ext uri="{FF2B5EF4-FFF2-40B4-BE49-F238E27FC236}">
                  <a16:creationId xmlns:a16="http://schemas.microsoft.com/office/drawing/2014/main" id="{4FDDE9C1-D04B-A4D2-92A4-26417D691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230" y="8170964"/>
              <a:ext cx="9668" cy="5238"/>
            </a:xfrm>
            <a:custGeom>
              <a:avLst/>
              <a:gdLst>
                <a:gd name="T0" fmla="*/ 19375 w 20000"/>
                <a:gd name="T1" fmla="*/ 18824 h 20000"/>
                <a:gd name="T2" fmla="*/ 9375 w 20000"/>
                <a:gd name="T3" fmla="*/ 18824 h 20000"/>
                <a:gd name="T4" fmla="*/ 9375 w 20000"/>
                <a:gd name="T5" fmla="*/ 5882 h 20000"/>
                <a:gd name="T6" fmla="*/ 3750 w 20000"/>
                <a:gd name="T7" fmla="*/ 18824 h 20000"/>
                <a:gd name="T8" fmla="*/ 0 w 20000"/>
                <a:gd name="T9" fmla="*/ 5882 h 20000"/>
                <a:gd name="T10" fmla="*/ 13125 w 20000"/>
                <a:gd name="T11" fmla="*/ 0 h 20000"/>
                <a:gd name="T12" fmla="*/ 19375 w 20000"/>
                <a:gd name="T13" fmla="*/ 5882 h 20000"/>
                <a:gd name="T14" fmla="*/ 19375 w 20000"/>
                <a:gd name="T15" fmla="*/ 1882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00" h="20000">
                  <a:moveTo>
                    <a:pt x="19375" y="18824"/>
                  </a:moveTo>
                  <a:lnTo>
                    <a:pt x="9375" y="18824"/>
                  </a:lnTo>
                  <a:lnTo>
                    <a:pt x="9375" y="5882"/>
                  </a:lnTo>
                  <a:lnTo>
                    <a:pt x="3750" y="18824"/>
                  </a:lnTo>
                  <a:lnTo>
                    <a:pt x="0" y="5882"/>
                  </a:lnTo>
                  <a:lnTo>
                    <a:pt x="13125" y="0"/>
                  </a:lnTo>
                  <a:lnTo>
                    <a:pt x="19375" y="5882"/>
                  </a:lnTo>
                  <a:lnTo>
                    <a:pt x="19375" y="18824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6" name="Freeform 244">
              <a:extLst>
                <a:ext uri="{FF2B5EF4-FFF2-40B4-BE49-F238E27FC236}">
                  <a16:creationId xmlns:a16="http://schemas.microsoft.com/office/drawing/2014/main" id="{3CABC854-4FC8-0B0D-69C2-591898F01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5977" y="8218855"/>
              <a:ext cx="5206" cy="5986"/>
            </a:xfrm>
            <a:custGeom>
              <a:avLst/>
              <a:gdLst>
                <a:gd name="T0" fmla="*/ 0 w 20000"/>
                <a:gd name="T1" fmla="*/ 19048 h 20000"/>
                <a:gd name="T2" fmla="*/ 0 w 20000"/>
                <a:gd name="T3" fmla="*/ 3810 h 20000"/>
                <a:gd name="T4" fmla="*/ 18824 w 20000"/>
                <a:gd name="T5" fmla="*/ 0 h 20000"/>
                <a:gd name="T6" fmla="*/ 11765 w 20000"/>
                <a:gd name="T7" fmla="*/ 13333 h 20000"/>
                <a:gd name="T8" fmla="*/ 0 w 20000"/>
                <a:gd name="T9" fmla="*/ 1904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048"/>
                  </a:moveTo>
                  <a:lnTo>
                    <a:pt x="0" y="3810"/>
                  </a:lnTo>
                  <a:lnTo>
                    <a:pt x="18824" y="0"/>
                  </a:lnTo>
                  <a:lnTo>
                    <a:pt x="11765" y="13333"/>
                  </a:lnTo>
                  <a:lnTo>
                    <a:pt x="0" y="19048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7" name="Freeform 243">
              <a:extLst>
                <a:ext uri="{FF2B5EF4-FFF2-40B4-BE49-F238E27FC236}">
                  <a16:creationId xmlns:a16="http://schemas.microsoft.com/office/drawing/2014/main" id="{8F4A3DE5-014F-83FF-E309-70FB6453B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717" y="8182936"/>
              <a:ext cx="5206" cy="5238"/>
            </a:xfrm>
            <a:custGeom>
              <a:avLst/>
              <a:gdLst>
                <a:gd name="T0" fmla="*/ 18824 w 20000"/>
                <a:gd name="T1" fmla="*/ 18824 h 20000"/>
                <a:gd name="T2" fmla="*/ 0 w 20000"/>
                <a:gd name="T3" fmla="*/ 18824 h 20000"/>
                <a:gd name="T4" fmla="*/ 11765 w 20000"/>
                <a:gd name="T5" fmla="*/ 18824 h 20000"/>
                <a:gd name="T6" fmla="*/ 0 w 20000"/>
                <a:gd name="T7" fmla="*/ 0 h 20000"/>
                <a:gd name="T8" fmla="*/ 11765 w 20000"/>
                <a:gd name="T9" fmla="*/ 11765 h 20000"/>
                <a:gd name="T10" fmla="*/ 18824 w 20000"/>
                <a:gd name="T11" fmla="*/ 1882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18824" y="18824"/>
                  </a:moveTo>
                  <a:lnTo>
                    <a:pt x="0" y="18824"/>
                  </a:lnTo>
                  <a:lnTo>
                    <a:pt x="11765" y="18824"/>
                  </a:lnTo>
                  <a:lnTo>
                    <a:pt x="0" y="0"/>
                  </a:lnTo>
                  <a:lnTo>
                    <a:pt x="11765" y="11765"/>
                  </a:lnTo>
                  <a:lnTo>
                    <a:pt x="18824" y="18824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8" name="Freeform 242">
              <a:extLst>
                <a:ext uri="{FF2B5EF4-FFF2-40B4-BE49-F238E27FC236}">
                  <a16:creationId xmlns:a16="http://schemas.microsoft.com/office/drawing/2014/main" id="{330BD7E9-78B5-B5CE-9FC3-34D8877F8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450" y="8101374"/>
              <a:ext cx="2976" cy="5238"/>
            </a:xfrm>
            <a:custGeom>
              <a:avLst/>
              <a:gdLst>
                <a:gd name="T0" fmla="*/ 18182 w 20000"/>
                <a:gd name="T1" fmla="*/ 5882 h 20000"/>
                <a:gd name="T2" fmla="*/ 0 w 20000"/>
                <a:gd name="T3" fmla="*/ 5882 h 20000"/>
                <a:gd name="T4" fmla="*/ 0 w 20000"/>
                <a:gd name="T5" fmla="*/ 18824 h 20000"/>
                <a:gd name="T6" fmla="*/ 0 w 20000"/>
                <a:gd name="T7" fmla="*/ 5882 h 20000"/>
                <a:gd name="T8" fmla="*/ 0 w 20000"/>
                <a:gd name="T9" fmla="*/ 0 h 20000"/>
                <a:gd name="T10" fmla="*/ 18182 w 20000"/>
                <a:gd name="T11" fmla="*/ 588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18182" y="5882"/>
                  </a:moveTo>
                  <a:lnTo>
                    <a:pt x="0" y="5882"/>
                  </a:lnTo>
                  <a:lnTo>
                    <a:pt x="0" y="18824"/>
                  </a:lnTo>
                  <a:lnTo>
                    <a:pt x="0" y="5882"/>
                  </a:lnTo>
                  <a:lnTo>
                    <a:pt x="0" y="0"/>
                  </a:lnTo>
                  <a:lnTo>
                    <a:pt x="18182" y="5882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9" name="Freeform 241">
              <a:extLst>
                <a:ext uri="{FF2B5EF4-FFF2-40B4-BE49-F238E27FC236}">
                  <a16:creationId xmlns:a16="http://schemas.microsoft.com/office/drawing/2014/main" id="{635AC20C-962C-F578-AE6A-78FF57200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428" y="8048246"/>
              <a:ext cx="6693" cy="2244"/>
            </a:xfrm>
            <a:custGeom>
              <a:avLst/>
              <a:gdLst>
                <a:gd name="T0" fmla="*/ 19091 w 20000"/>
                <a:gd name="T1" fmla="*/ 17143 h 20000"/>
                <a:gd name="T2" fmla="*/ 10000 w 20000"/>
                <a:gd name="T3" fmla="*/ 0 h 20000"/>
                <a:gd name="T4" fmla="*/ 0 w 20000"/>
                <a:gd name="T5" fmla="*/ 0 h 20000"/>
                <a:gd name="T6" fmla="*/ 19091 w 20000"/>
                <a:gd name="T7" fmla="*/ 0 h 20000"/>
                <a:gd name="T8" fmla="*/ 19091 w 20000"/>
                <a:gd name="T9" fmla="*/ 1714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19091" y="17143"/>
                  </a:moveTo>
                  <a:lnTo>
                    <a:pt x="10000" y="0"/>
                  </a:lnTo>
                  <a:lnTo>
                    <a:pt x="0" y="0"/>
                  </a:lnTo>
                  <a:lnTo>
                    <a:pt x="19091" y="0"/>
                  </a:lnTo>
                  <a:lnTo>
                    <a:pt x="19091" y="17143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00" name="Groupe 12">
              <a:extLst>
                <a:ext uri="{FF2B5EF4-FFF2-40B4-BE49-F238E27FC236}">
                  <a16:creationId xmlns:a16="http://schemas.microsoft.com/office/drawing/2014/main" id="{E024E200-F7D5-9E57-92D1-3BF27B06868B}"/>
                </a:ext>
              </a:extLst>
            </p:cNvPr>
            <p:cNvGrpSpPr/>
            <p:nvPr/>
          </p:nvGrpSpPr>
          <p:grpSpPr>
            <a:xfrm>
              <a:off x="882245" y="7156813"/>
              <a:ext cx="1468816" cy="1361871"/>
              <a:chOff x="331316" y="1429037"/>
              <a:chExt cx="2982228" cy="2748179"/>
            </a:xfrm>
            <a:solidFill>
              <a:srgbClr val="1755AF"/>
            </a:solidFill>
            <a:effectLst/>
          </p:grpSpPr>
          <p:sp>
            <p:nvSpPr>
              <p:cNvPr id="1160" name="Freeform 67">
                <a:extLst>
                  <a:ext uri="{FF2B5EF4-FFF2-40B4-BE49-F238E27FC236}">
                    <a16:creationId xmlns:a16="http://schemas.microsoft.com/office/drawing/2014/main" id="{8E04C5F4-A669-DDE6-9D88-42051F9F7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002" y="1863914"/>
                <a:ext cx="1929765" cy="1463178"/>
              </a:xfrm>
              <a:custGeom>
                <a:avLst/>
                <a:gdLst>
                  <a:gd name="T0" fmla="*/ 4118 w 20000"/>
                  <a:gd name="T1" fmla="*/ 1024 h 20000"/>
                  <a:gd name="T2" fmla="*/ 5870 w 20000"/>
                  <a:gd name="T3" fmla="*/ 768 h 20000"/>
                  <a:gd name="T4" fmla="*/ 5219 w 20000"/>
                  <a:gd name="T5" fmla="*/ 1148 h 20000"/>
                  <a:gd name="T6" fmla="*/ 6483 w 20000"/>
                  <a:gd name="T7" fmla="*/ 553 h 20000"/>
                  <a:gd name="T8" fmla="*/ 6740 w 20000"/>
                  <a:gd name="T9" fmla="*/ 1668 h 20000"/>
                  <a:gd name="T10" fmla="*/ 8454 w 20000"/>
                  <a:gd name="T11" fmla="*/ 2477 h 20000"/>
                  <a:gd name="T12" fmla="*/ 9362 w 20000"/>
                  <a:gd name="T13" fmla="*/ 3501 h 20000"/>
                  <a:gd name="T14" fmla="*/ 9656 w 20000"/>
                  <a:gd name="T15" fmla="*/ 4352 h 20000"/>
                  <a:gd name="T16" fmla="*/ 9887 w 20000"/>
                  <a:gd name="T17" fmla="*/ 3501 h 20000"/>
                  <a:gd name="T18" fmla="*/ 10989 w 20000"/>
                  <a:gd name="T19" fmla="*/ 3931 h 20000"/>
                  <a:gd name="T20" fmla="*/ 12253 w 20000"/>
                  <a:gd name="T21" fmla="*/ 4525 h 20000"/>
                  <a:gd name="T22" fmla="*/ 12666 w 20000"/>
                  <a:gd name="T23" fmla="*/ 4352 h 20000"/>
                  <a:gd name="T24" fmla="*/ 12509 w 20000"/>
                  <a:gd name="T25" fmla="*/ 5078 h 20000"/>
                  <a:gd name="T26" fmla="*/ 13091 w 20000"/>
                  <a:gd name="T27" fmla="*/ 4145 h 20000"/>
                  <a:gd name="T28" fmla="*/ 13548 w 20000"/>
                  <a:gd name="T29" fmla="*/ 3625 h 20000"/>
                  <a:gd name="T30" fmla="*/ 13217 w 20000"/>
                  <a:gd name="T31" fmla="*/ 2898 h 20000"/>
                  <a:gd name="T32" fmla="*/ 13773 w 20000"/>
                  <a:gd name="T33" fmla="*/ 2263 h 20000"/>
                  <a:gd name="T34" fmla="*/ 14124 w 20000"/>
                  <a:gd name="T35" fmla="*/ 3369 h 20000"/>
                  <a:gd name="T36" fmla="*/ 14161 w 20000"/>
                  <a:gd name="T37" fmla="*/ 3840 h 20000"/>
                  <a:gd name="T38" fmla="*/ 14324 w 20000"/>
                  <a:gd name="T39" fmla="*/ 4905 h 20000"/>
                  <a:gd name="T40" fmla="*/ 15388 w 20000"/>
                  <a:gd name="T41" fmla="*/ 4013 h 20000"/>
                  <a:gd name="T42" fmla="*/ 16008 w 20000"/>
                  <a:gd name="T43" fmla="*/ 4955 h 20000"/>
                  <a:gd name="T44" fmla="*/ 14906 w 20000"/>
                  <a:gd name="T45" fmla="*/ 5632 h 20000"/>
                  <a:gd name="T46" fmla="*/ 13805 w 20000"/>
                  <a:gd name="T47" fmla="*/ 6532 h 20000"/>
                  <a:gd name="T48" fmla="*/ 13379 w 20000"/>
                  <a:gd name="T49" fmla="*/ 7424 h 20000"/>
                  <a:gd name="T50" fmla="*/ 12178 w 20000"/>
                  <a:gd name="T51" fmla="*/ 7300 h 20000"/>
                  <a:gd name="T52" fmla="*/ 11602 w 20000"/>
                  <a:gd name="T53" fmla="*/ 8885 h 20000"/>
                  <a:gd name="T54" fmla="*/ 11145 w 20000"/>
                  <a:gd name="T55" fmla="*/ 11709 h 20000"/>
                  <a:gd name="T56" fmla="*/ 12804 w 20000"/>
                  <a:gd name="T57" fmla="*/ 13022 h 20000"/>
                  <a:gd name="T58" fmla="*/ 13548 w 20000"/>
                  <a:gd name="T59" fmla="*/ 15376 h 20000"/>
                  <a:gd name="T60" fmla="*/ 14969 w 20000"/>
                  <a:gd name="T61" fmla="*/ 12989 h 20000"/>
                  <a:gd name="T62" fmla="*/ 15519 w 20000"/>
                  <a:gd name="T63" fmla="*/ 9529 h 20000"/>
                  <a:gd name="T64" fmla="*/ 16915 w 20000"/>
                  <a:gd name="T65" fmla="*/ 9992 h 20000"/>
                  <a:gd name="T66" fmla="*/ 16946 w 20000"/>
                  <a:gd name="T67" fmla="*/ 11536 h 20000"/>
                  <a:gd name="T68" fmla="*/ 18536 w 20000"/>
                  <a:gd name="T69" fmla="*/ 10760 h 20000"/>
                  <a:gd name="T70" fmla="*/ 19675 w 20000"/>
                  <a:gd name="T71" fmla="*/ 14269 h 20000"/>
                  <a:gd name="T72" fmla="*/ 19637 w 20000"/>
                  <a:gd name="T73" fmla="*/ 14913 h 20000"/>
                  <a:gd name="T74" fmla="*/ 18667 w 20000"/>
                  <a:gd name="T75" fmla="*/ 16491 h 20000"/>
                  <a:gd name="T76" fmla="*/ 16915 w 20000"/>
                  <a:gd name="T77" fmla="*/ 16837 h 20000"/>
                  <a:gd name="T78" fmla="*/ 17040 w 20000"/>
                  <a:gd name="T79" fmla="*/ 17647 h 20000"/>
                  <a:gd name="T80" fmla="*/ 17109 w 20000"/>
                  <a:gd name="T81" fmla="*/ 19306 h 20000"/>
                  <a:gd name="T82" fmla="*/ 17109 w 20000"/>
                  <a:gd name="T83" fmla="*/ 18761 h 20000"/>
                  <a:gd name="T84" fmla="*/ 16108 w 20000"/>
                  <a:gd name="T85" fmla="*/ 17812 h 20000"/>
                  <a:gd name="T86" fmla="*/ 13642 w 20000"/>
                  <a:gd name="T87" fmla="*/ 19100 h 20000"/>
                  <a:gd name="T88" fmla="*/ 13185 w 20000"/>
                  <a:gd name="T89" fmla="*/ 19653 h 20000"/>
                  <a:gd name="T90" fmla="*/ 12509 w 20000"/>
                  <a:gd name="T91" fmla="*/ 19306 h 20000"/>
                  <a:gd name="T92" fmla="*/ 13091 w 20000"/>
                  <a:gd name="T93" fmla="*/ 18629 h 20000"/>
                  <a:gd name="T94" fmla="*/ 11859 w 20000"/>
                  <a:gd name="T95" fmla="*/ 17044 h 20000"/>
                  <a:gd name="T96" fmla="*/ 10144 w 20000"/>
                  <a:gd name="T97" fmla="*/ 16573 h 20000"/>
                  <a:gd name="T98" fmla="*/ 9618 w 20000"/>
                  <a:gd name="T99" fmla="*/ 15723 h 20000"/>
                  <a:gd name="T100" fmla="*/ 1358 w 20000"/>
                  <a:gd name="T101" fmla="*/ 13501 h 20000"/>
                  <a:gd name="T102" fmla="*/ 1621 w 20000"/>
                  <a:gd name="T103" fmla="*/ 10462 h 20000"/>
                  <a:gd name="T104" fmla="*/ 870 w 20000"/>
                  <a:gd name="T105" fmla="*/ 7605 h 20000"/>
                  <a:gd name="T106" fmla="*/ 1909 w 20000"/>
                  <a:gd name="T107" fmla="*/ 213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000" h="20000">
                    <a:moveTo>
                      <a:pt x="1909" y="2139"/>
                    </a:moveTo>
                    <a:lnTo>
                      <a:pt x="3235" y="0"/>
                    </a:lnTo>
                    <a:lnTo>
                      <a:pt x="3492" y="132"/>
                    </a:lnTo>
                    <a:lnTo>
                      <a:pt x="3692" y="809"/>
                    </a:lnTo>
                    <a:lnTo>
                      <a:pt x="4118" y="1148"/>
                    </a:lnTo>
                    <a:lnTo>
                      <a:pt x="4118" y="1024"/>
                    </a:lnTo>
                    <a:lnTo>
                      <a:pt x="4212" y="1107"/>
                    </a:lnTo>
                    <a:lnTo>
                      <a:pt x="4274" y="1363"/>
                    </a:lnTo>
                    <a:lnTo>
                      <a:pt x="4374" y="1024"/>
                    </a:lnTo>
                    <a:lnTo>
                      <a:pt x="4693" y="809"/>
                    </a:lnTo>
                    <a:lnTo>
                      <a:pt x="5895" y="595"/>
                    </a:lnTo>
                    <a:lnTo>
                      <a:pt x="5870" y="768"/>
                    </a:lnTo>
                    <a:lnTo>
                      <a:pt x="5444" y="892"/>
                    </a:lnTo>
                    <a:lnTo>
                      <a:pt x="4862" y="941"/>
                    </a:lnTo>
                    <a:lnTo>
                      <a:pt x="4599" y="1230"/>
                    </a:lnTo>
                    <a:lnTo>
                      <a:pt x="4762" y="1280"/>
                    </a:lnTo>
                    <a:lnTo>
                      <a:pt x="5313" y="1024"/>
                    </a:lnTo>
                    <a:lnTo>
                      <a:pt x="5219" y="1148"/>
                    </a:lnTo>
                    <a:lnTo>
                      <a:pt x="5895" y="892"/>
                    </a:lnTo>
                    <a:lnTo>
                      <a:pt x="5870" y="941"/>
                    </a:lnTo>
                    <a:lnTo>
                      <a:pt x="5895" y="1107"/>
                    </a:lnTo>
                    <a:lnTo>
                      <a:pt x="6383" y="768"/>
                    </a:lnTo>
                    <a:lnTo>
                      <a:pt x="6383" y="595"/>
                    </a:lnTo>
                    <a:lnTo>
                      <a:pt x="6483" y="553"/>
                    </a:lnTo>
                    <a:lnTo>
                      <a:pt x="6383" y="1363"/>
                    </a:lnTo>
                    <a:lnTo>
                      <a:pt x="6483" y="1577"/>
                    </a:lnTo>
                    <a:lnTo>
                      <a:pt x="6802" y="1107"/>
                    </a:lnTo>
                    <a:lnTo>
                      <a:pt x="6996" y="1024"/>
                    </a:lnTo>
                    <a:lnTo>
                      <a:pt x="6934" y="1363"/>
                    </a:lnTo>
                    <a:lnTo>
                      <a:pt x="6740" y="1668"/>
                    </a:lnTo>
                    <a:lnTo>
                      <a:pt x="7059" y="1668"/>
                    </a:lnTo>
                    <a:lnTo>
                      <a:pt x="7228" y="1445"/>
                    </a:lnTo>
                    <a:lnTo>
                      <a:pt x="7484" y="1495"/>
                    </a:lnTo>
                    <a:lnTo>
                      <a:pt x="7610" y="1833"/>
                    </a:lnTo>
                    <a:lnTo>
                      <a:pt x="8098" y="2395"/>
                    </a:lnTo>
                    <a:lnTo>
                      <a:pt x="8454" y="2477"/>
                    </a:lnTo>
                    <a:lnTo>
                      <a:pt x="8617" y="2898"/>
                    </a:lnTo>
                    <a:lnTo>
                      <a:pt x="8586" y="3121"/>
                    </a:lnTo>
                    <a:lnTo>
                      <a:pt x="8354" y="3031"/>
                    </a:lnTo>
                    <a:lnTo>
                      <a:pt x="8160" y="3154"/>
                    </a:lnTo>
                    <a:lnTo>
                      <a:pt x="8780" y="3501"/>
                    </a:lnTo>
                    <a:lnTo>
                      <a:pt x="9362" y="3501"/>
                    </a:lnTo>
                    <a:lnTo>
                      <a:pt x="9618" y="3931"/>
                    </a:lnTo>
                    <a:lnTo>
                      <a:pt x="9618" y="4269"/>
                    </a:lnTo>
                    <a:lnTo>
                      <a:pt x="9462" y="4187"/>
                    </a:lnTo>
                    <a:lnTo>
                      <a:pt x="9556" y="4740"/>
                    </a:lnTo>
                    <a:lnTo>
                      <a:pt x="9556" y="4484"/>
                    </a:lnTo>
                    <a:lnTo>
                      <a:pt x="9656" y="4352"/>
                    </a:lnTo>
                    <a:lnTo>
                      <a:pt x="9718" y="4401"/>
                    </a:lnTo>
                    <a:lnTo>
                      <a:pt x="9812" y="3840"/>
                    </a:lnTo>
                    <a:lnTo>
                      <a:pt x="9950" y="3625"/>
                    </a:lnTo>
                    <a:lnTo>
                      <a:pt x="10338" y="3625"/>
                    </a:lnTo>
                    <a:lnTo>
                      <a:pt x="10563" y="3460"/>
                    </a:lnTo>
                    <a:lnTo>
                      <a:pt x="9887" y="3501"/>
                    </a:lnTo>
                    <a:lnTo>
                      <a:pt x="9812" y="3460"/>
                    </a:lnTo>
                    <a:lnTo>
                      <a:pt x="10044" y="3287"/>
                    </a:lnTo>
                    <a:lnTo>
                      <a:pt x="10626" y="3237"/>
                    </a:lnTo>
                    <a:lnTo>
                      <a:pt x="10720" y="3799"/>
                    </a:lnTo>
                    <a:lnTo>
                      <a:pt x="10820" y="3931"/>
                    </a:lnTo>
                    <a:lnTo>
                      <a:pt x="10989" y="3931"/>
                    </a:lnTo>
                    <a:lnTo>
                      <a:pt x="11076" y="4352"/>
                    </a:lnTo>
                    <a:lnTo>
                      <a:pt x="11176" y="4269"/>
                    </a:lnTo>
                    <a:lnTo>
                      <a:pt x="11859" y="4484"/>
                    </a:lnTo>
                    <a:lnTo>
                      <a:pt x="11990" y="4269"/>
                    </a:lnTo>
                    <a:lnTo>
                      <a:pt x="12090" y="4484"/>
                    </a:lnTo>
                    <a:lnTo>
                      <a:pt x="12253" y="4525"/>
                    </a:lnTo>
                    <a:lnTo>
                      <a:pt x="12090" y="4269"/>
                    </a:lnTo>
                    <a:lnTo>
                      <a:pt x="12115" y="4063"/>
                    </a:lnTo>
                    <a:lnTo>
                      <a:pt x="12347" y="4063"/>
                    </a:lnTo>
                    <a:lnTo>
                      <a:pt x="12509" y="4269"/>
                    </a:lnTo>
                    <a:lnTo>
                      <a:pt x="12409" y="4401"/>
                    </a:lnTo>
                    <a:lnTo>
                      <a:pt x="12666" y="4352"/>
                    </a:lnTo>
                    <a:lnTo>
                      <a:pt x="12347" y="4822"/>
                    </a:lnTo>
                    <a:lnTo>
                      <a:pt x="12447" y="4955"/>
                    </a:lnTo>
                    <a:lnTo>
                      <a:pt x="12278" y="4955"/>
                    </a:lnTo>
                    <a:lnTo>
                      <a:pt x="12278" y="5293"/>
                    </a:lnTo>
                    <a:lnTo>
                      <a:pt x="12347" y="5078"/>
                    </a:lnTo>
                    <a:lnTo>
                      <a:pt x="12509" y="5078"/>
                    </a:lnTo>
                    <a:lnTo>
                      <a:pt x="12603" y="4608"/>
                    </a:lnTo>
                    <a:lnTo>
                      <a:pt x="12703" y="4401"/>
                    </a:lnTo>
                    <a:lnTo>
                      <a:pt x="12866" y="4484"/>
                    </a:lnTo>
                    <a:lnTo>
                      <a:pt x="13279" y="4269"/>
                    </a:lnTo>
                    <a:lnTo>
                      <a:pt x="13354" y="4013"/>
                    </a:lnTo>
                    <a:lnTo>
                      <a:pt x="13091" y="4145"/>
                    </a:lnTo>
                    <a:lnTo>
                      <a:pt x="13185" y="3931"/>
                    </a:lnTo>
                    <a:lnTo>
                      <a:pt x="13354" y="3799"/>
                    </a:lnTo>
                    <a:lnTo>
                      <a:pt x="13448" y="3716"/>
                    </a:lnTo>
                    <a:lnTo>
                      <a:pt x="13379" y="3840"/>
                    </a:lnTo>
                    <a:lnTo>
                      <a:pt x="13479" y="3799"/>
                    </a:lnTo>
                    <a:lnTo>
                      <a:pt x="13548" y="3625"/>
                    </a:lnTo>
                    <a:lnTo>
                      <a:pt x="13379" y="3716"/>
                    </a:lnTo>
                    <a:lnTo>
                      <a:pt x="13354" y="3501"/>
                    </a:lnTo>
                    <a:lnTo>
                      <a:pt x="13217" y="3501"/>
                    </a:lnTo>
                    <a:lnTo>
                      <a:pt x="13023" y="3287"/>
                    </a:lnTo>
                    <a:lnTo>
                      <a:pt x="13023" y="3154"/>
                    </a:lnTo>
                    <a:lnTo>
                      <a:pt x="13217" y="2898"/>
                    </a:lnTo>
                    <a:lnTo>
                      <a:pt x="13354" y="2898"/>
                    </a:lnTo>
                    <a:lnTo>
                      <a:pt x="13279" y="2601"/>
                    </a:lnTo>
                    <a:lnTo>
                      <a:pt x="13448" y="2477"/>
                    </a:lnTo>
                    <a:lnTo>
                      <a:pt x="13611" y="2345"/>
                    </a:lnTo>
                    <a:lnTo>
                      <a:pt x="13642" y="2477"/>
                    </a:lnTo>
                    <a:lnTo>
                      <a:pt x="13773" y="2263"/>
                    </a:lnTo>
                    <a:lnTo>
                      <a:pt x="13642" y="2221"/>
                    </a:lnTo>
                    <a:lnTo>
                      <a:pt x="13905" y="2139"/>
                    </a:lnTo>
                    <a:lnTo>
                      <a:pt x="14161" y="2263"/>
                    </a:lnTo>
                    <a:lnTo>
                      <a:pt x="14161" y="2601"/>
                    </a:lnTo>
                    <a:lnTo>
                      <a:pt x="14061" y="3031"/>
                    </a:lnTo>
                    <a:lnTo>
                      <a:pt x="14124" y="3369"/>
                    </a:lnTo>
                    <a:lnTo>
                      <a:pt x="13967" y="3287"/>
                    </a:lnTo>
                    <a:lnTo>
                      <a:pt x="14030" y="3460"/>
                    </a:lnTo>
                    <a:lnTo>
                      <a:pt x="13805" y="3592"/>
                    </a:lnTo>
                    <a:lnTo>
                      <a:pt x="13905" y="3799"/>
                    </a:lnTo>
                    <a:lnTo>
                      <a:pt x="14030" y="3716"/>
                    </a:lnTo>
                    <a:lnTo>
                      <a:pt x="14161" y="3840"/>
                    </a:lnTo>
                    <a:lnTo>
                      <a:pt x="14030" y="3931"/>
                    </a:lnTo>
                    <a:lnTo>
                      <a:pt x="13905" y="4608"/>
                    </a:lnTo>
                    <a:lnTo>
                      <a:pt x="14456" y="4063"/>
                    </a:lnTo>
                    <a:lnTo>
                      <a:pt x="14581" y="4484"/>
                    </a:lnTo>
                    <a:lnTo>
                      <a:pt x="14481" y="4740"/>
                    </a:lnTo>
                    <a:lnTo>
                      <a:pt x="14324" y="4905"/>
                    </a:lnTo>
                    <a:lnTo>
                      <a:pt x="14324" y="5417"/>
                    </a:lnTo>
                    <a:lnTo>
                      <a:pt x="14837" y="5037"/>
                    </a:lnTo>
                    <a:lnTo>
                      <a:pt x="15131" y="4525"/>
                    </a:lnTo>
                    <a:lnTo>
                      <a:pt x="15325" y="4484"/>
                    </a:lnTo>
                    <a:lnTo>
                      <a:pt x="15263" y="4352"/>
                    </a:lnTo>
                    <a:lnTo>
                      <a:pt x="15388" y="4013"/>
                    </a:lnTo>
                    <a:lnTo>
                      <a:pt x="16008" y="4269"/>
                    </a:lnTo>
                    <a:lnTo>
                      <a:pt x="15914" y="4352"/>
                    </a:lnTo>
                    <a:lnTo>
                      <a:pt x="16108" y="4608"/>
                    </a:lnTo>
                    <a:lnTo>
                      <a:pt x="15939" y="4690"/>
                    </a:lnTo>
                    <a:lnTo>
                      <a:pt x="16070" y="4740"/>
                    </a:lnTo>
                    <a:lnTo>
                      <a:pt x="16008" y="4955"/>
                    </a:lnTo>
                    <a:lnTo>
                      <a:pt x="15682" y="4955"/>
                    </a:lnTo>
                    <a:lnTo>
                      <a:pt x="15745" y="5599"/>
                    </a:lnTo>
                    <a:lnTo>
                      <a:pt x="15657" y="5855"/>
                    </a:lnTo>
                    <a:lnTo>
                      <a:pt x="15006" y="6152"/>
                    </a:lnTo>
                    <a:lnTo>
                      <a:pt x="15006" y="5805"/>
                    </a:lnTo>
                    <a:lnTo>
                      <a:pt x="14906" y="5632"/>
                    </a:lnTo>
                    <a:lnTo>
                      <a:pt x="14812" y="5723"/>
                    </a:lnTo>
                    <a:lnTo>
                      <a:pt x="14906" y="6193"/>
                    </a:lnTo>
                    <a:lnTo>
                      <a:pt x="14287" y="5855"/>
                    </a:lnTo>
                    <a:lnTo>
                      <a:pt x="14456" y="6152"/>
                    </a:lnTo>
                    <a:lnTo>
                      <a:pt x="13967" y="6614"/>
                    </a:lnTo>
                    <a:lnTo>
                      <a:pt x="13805" y="6532"/>
                    </a:lnTo>
                    <a:lnTo>
                      <a:pt x="13479" y="6069"/>
                    </a:lnTo>
                    <a:lnTo>
                      <a:pt x="13379" y="6069"/>
                    </a:lnTo>
                    <a:lnTo>
                      <a:pt x="13548" y="6491"/>
                    </a:lnTo>
                    <a:lnTo>
                      <a:pt x="13967" y="6697"/>
                    </a:lnTo>
                    <a:lnTo>
                      <a:pt x="13611" y="7300"/>
                    </a:lnTo>
                    <a:lnTo>
                      <a:pt x="13379" y="7424"/>
                    </a:lnTo>
                    <a:lnTo>
                      <a:pt x="13185" y="7391"/>
                    </a:lnTo>
                    <a:lnTo>
                      <a:pt x="13123" y="7217"/>
                    </a:lnTo>
                    <a:lnTo>
                      <a:pt x="12929" y="7647"/>
                    </a:lnTo>
                    <a:lnTo>
                      <a:pt x="12703" y="7647"/>
                    </a:lnTo>
                    <a:lnTo>
                      <a:pt x="12178" y="7176"/>
                    </a:lnTo>
                    <a:lnTo>
                      <a:pt x="12178" y="7300"/>
                    </a:lnTo>
                    <a:lnTo>
                      <a:pt x="12447" y="7424"/>
                    </a:lnTo>
                    <a:lnTo>
                      <a:pt x="12766" y="7861"/>
                    </a:lnTo>
                    <a:lnTo>
                      <a:pt x="12666" y="8068"/>
                    </a:lnTo>
                    <a:lnTo>
                      <a:pt x="12253" y="8068"/>
                    </a:lnTo>
                    <a:lnTo>
                      <a:pt x="12278" y="8200"/>
                    </a:lnTo>
                    <a:lnTo>
                      <a:pt x="11602" y="8885"/>
                    </a:lnTo>
                    <a:lnTo>
                      <a:pt x="11176" y="9447"/>
                    </a:lnTo>
                    <a:lnTo>
                      <a:pt x="10920" y="10421"/>
                    </a:lnTo>
                    <a:lnTo>
                      <a:pt x="11051" y="10545"/>
                    </a:lnTo>
                    <a:lnTo>
                      <a:pt x="11308" y="10636"/>
                    </a:lnTo>
                    <a:lnTo>
                      <a:pt x="11245" y="11536"/>
                    </a:lnTo>
                    <a:lnTo>
                      <a:pt x="11145" y="11709"/>
                    </a:lnTo>
                    <a:lnTo>
                      <a:pt x="11665" y="11660"/>
                    </a:lnTo>
                    <a:lnTo>
                      <a:pt x="12115" y="11998"/>
                    </a:lnTo>
                    <a:lnTo>
                      <a:pt x="12253" y="12345"/>
                    </a:lnTo>
                    <a:lnTo>
                      <a:pt x="12253" y="12552"/>
                    </a:lnTo>
                    <a:lnTo>
                      <a:pt x="12603" y="12775"/>
                    </a:lnTo>
                    <a:lnTo>
                      <a:pt x="12804" y="13022"/>
                    </a:lnTo>
                    <a:lnTo>
                      <a:pt x="13479" y="13245"/>
                    </a:lnTo>
                    <a:lnTo>
                      <a:pt x="13217" y="14393"/>
                    </a:lnTo>
                    <a:lnTo>
                      <a:pt x="13279" y="14781"/>
                    </a:lnTo>
                    <a:lnTo>
                      <a:pt x="13185" y="14913"/>
                    </a:lnTo>
                    <a:lnTo>
                      <a:pt x="13479" y="15120"/>
                    </a:lnTo>
                    <a:lnTo>
                      <a:pt x="13548" y="15376"/>
                    </a:lnTo>
                    <a:lnTo>
                      <a:pt x="13642" y="15508"/>
                    </a:lnTo>
                    <a:lnTo>
                      <a:pt x="13805" y="15334"/>
                    </a:lnTo>
                    <a:lnTo>
                      <a:pt x="13867" y="15467"/>
                    </a:lnTo>
                    <a:lnTo>
                      <a:pt x="14061" y="14814"/>
                    </a:lnTo>
                    <a:lnTo>
                      <a:pt x="14030" y="13584"/>
                    </a:lnTo>
                    <a:lnTo>
                      <a:pt x="14969" y="12989"/>
                    </a:lnTo>
                    <a:lnTo>
                      <a:pt x="15131" y="12436"/>
                    </a:lnTo>
                    <a:lnTo>
                      <a:pt x="15069" y="11792"/>
                    </a:lnTo>
                    <a:lnTo>
                      <a:pt x="14812" y="11321"/>
                    </a:lnTo>
                    <a:lnTo>
                      <a:pt x="15325" y="10545"/>
                    </a:lnTo>
                    <a:lnTo>
                      <a:pt x="15263" y="9909"/>
                    </a:lnTo>
                    <a:lnTo>
                      <a:pt x="15519" y="9529"/>
                    </a:lnTo>
                    <a:lnTo>
                      <a:pt x="15488" y="9092"/>
                    </a:lnTo>
                    <a:lnTo>
                      <a:pt x="15745" y="8885"/>
                    </a:lnTo>
                    <a:lnTo>
                      <a:pt x="16333" y="9315"/>
                    </a:lnTo>
                    <a:lnTo>
                      <a:pt x="16621" y="9182"/>
                    </a:lnTo>
                    <a:lnTo>
                      <a:pt x="16946" y="9785"/>
                    </a:lnTo>
                    <a:lnTo>
                      <a:pt x="16915" y="9992"/>
                    </a:lnTo>
                    <a:lnTo>
                      <a:pt x="17434" y="10206"/>
                    </a:lnTo>
                    <a:lnTo>
                      <a:pt x="17209" y="11107"/>
                    </a:lnTo>
                    <a:lnTo>
                      <a:pt x="17040" y="11321"/>
                    </a:lnTo>
                    <a:lnTo>
                      <a:pt x="17209" y="11321"/>
                    </a:lnTo>
                    <a:lnTo>
                      <a:pt x="17209" y="11453"/>
                    </a:lnTo>
                    <a:lnTo>
                      <a:pt x="16946" y="11536"/>
                    </a:lnTo>
                    <a:lnTo>
                      <a:pt x="17015" y="11660"/>
                    </a:lnTo>
                    <a:lnTo>
                      <a:pt x="17372" y="11536"/>
                    </a:lnTo>
                    <a:lnTo>
                      <a:pt x="17466" y="11998"/>
                    </a:lnTo>
                    <a:lnTo>
                      <a:pt x="17947" y="11660"/>
                    </a:lnTo>
                    <a:lnTo>
                      <a:pt x="18473" y="10677"/>
                    </a:lnTo>
                    <a:lnTo>
                      <a:pt x="18536" y="10760"/>
                    </a:lnTo>
                    <a:lnTo>
                      <a:pt x="18892" y="12816"/>
                    </a:lnTo>
                    <a:lnTo>
                      <a:pt x="18730" y="13154"/>
                    </a:lnTo>
                    <a:lnTo>
                      <a:pt x="18986" y="13584"/>
                    </a:lnTo>
                    <a:lnTo>
                      <a:pt x="18986" y="13881"/>
                    </a:lnTo>
                    <a:lnTo>
                      <a:pt x="19318" y="13881"/>
                    </a:lnTo>
                    <a:lnTo>
                      <a:pt x="19675" y="14269"/>
                    </a:lnTo>
                    <a:lnTo>
                      <a:pt x="19086" y="14566"/>
                    </a:lnTo>
                    <a:lnTo>
                      <a:pt x="18830" y="14781"/>
                    </a:lnTo>
                    <a:lnTo>
                      <a:pt x="18830" y="14946"/>
                    </a:lnTo>
                    <a:lnTo>
                      <a:pt x="19506" y="14566"/>
                    </a:lnTo>
                    <a:lnTo>
                      <a:pt x="19675" y="14699"/>
                    </a:lnTo>
                    <a:lnTo>
                      <a:pt x="19637" y="14913"/>
                    </a:lnTo>
                    <a:lnTo>
                      <a:pt x="19831" y="14781"/>
                    </a:lnTo>
                    <a:lnTo>
                      <a:pt x="19994" y="14946"/>
                    </a:lnTo>
                    <a:lnTo>
                      <a:pt x="19931" y="15376"/>
                    </a:lnTo>
                    <a:lnTo>
                      <a:pt x="19768" y="15723"/>
                    </a:lnTo>
                    <a:lnTo>
                      <a:pt x="19218" y="16012"/>
                    </a:lnTo>
                    <a:lnTo>
                      <a:pt x="18667" y="16491"/>
                    </a:lnTo>
                    <a:lnTo>
                      <a:pt x="17303" y="16367"/>
                    </a:lnTo>
                    <a:lnTo>
                      <a:pt x="16946" y="16400"/>
                    </a:lnTo>
                    <a:lnTo>
                      <a:pt x="16070" y="17258"/>
                    </a:lnTo>
                    <a:lnTo>
                      <a:pt x="15582" y="17853"/>
                    </a:lnTo>
                    <a:lnTo>
                      <a:pt x="16208" y="17258"/>
                    </a:lnTo>
                    <a:lnTo>
                      <a:pt x="16915" y="16837"/>
                    </a:lnTo>
                    <a:lnTo>
                      <a:pt x="17209" y="16920"/>
                    </a:lnTo>
                    <a:lnTo>
                      <a:pt x="17466" y="17126"/>
                    </a:lnTo>
                    <a:lnTo>
                      <a:pt x="17372" y="17300"/>
                    </a:lnTo>
                    <a:lnTo>
                      <a:pt x="17109" y="17514"/>
                    </a:lnTo>
                    <a:lnTo>
                      <a:pt x="16846" y="17465"/>
                    </a:lnTo>
                    <a:lnTo>
                      <a:pt x="17040" y="17647"/>
                    </a:lnTo>
                    <a:lnTo>
                      <a:pt x="17209" y="17647"/>
                    </a:lnTo>
                    <a:lnTo>
                      <a:pt x="17040" y="17936"/>
                    </a:lnTo>
                    <a:lnTo>
                      <a:pt x="17303" y="18406"/>
                    </a:lnTo>
                    <a:lnTo>
                      <a:pt x="18048" y="18927"/>
                    </a:lnTo>
                    <a:lnTo>
                      <a:pt x="17178" y="19182"/>
                    </a:lnTo>
                    <a:lnTo>
                      <a:pt x="17109" y="19306"/>
                    </a:lnTo>
                    <a:lnTo>
                      <a:pt x="16758" y="19653"/>
                    </a:lnTo>
                    <a:lnTo>
                      <a:pt x="16621" y="19521"/>
                    </a:lnTo>
                    <a:lnTo>
                      <a:pt x="16683" y="19265"/>
                    </a:lnTo>
                    <a:lnTo>
                      <a:pt x="16915" y="18968"/>
                    </a:lnTo>
                    <a:lnTo>
                      <a:pt x="17372" y="18761"/>
                    </a:lnTo>
                    <a:lnTo>
                      <a:pt x="17109" y="18761"/>
                    </a:lnTo>
                    <a:lnTo>
                      <a:pt x="17209" y="18538"/>
                    </a:lnTo>
                    <a:lnTo>
                      <a:pt x="16427" y="18844"/>
                    </a:lnTo>
                    <a:lnTo>
                      <a:pt x="16270" y="18497"/>
                    </a:lnTo>
                    <a:lnTo>
                      <a:pt x="16427" y="17853"/>
                    </a:lnTo>
                    <a:lnTo>
                      <a:pt x="16333" y="17729"/>
                    </a:lnTo>
                    <a:lnTo>
                      <a:pt x="16108" y="17812"/>
                    </a:lnTo>
                    <a:lnTo>
                      <a:pt x="16070" y="17647"/>
                    </a:lnTo>
                    <a:lnTo>
                      <a:pt x="15426" y="18712"/>
                    </a:lnTo>
                    <a:lnTo>
                      <a:pt x="15263" y="18761"/>
                    </a:lnTo>
                    <a:lnTo>
                      <a:pt x="14387" y="18761"/>
                    </a:lnTo>
                    <a:lnTo>
                      <a:pt x="13967" y="19050"/>
                    </a:lnTo>
                    <a:lnTo>
                      <a:pt x="13642" y="19100"/>
                    </a:lnTo>
                    <a:lnTo>
                      <a:pt x="13773" y="19265"/>
                    </a:lnTo>
                    <a:lnTo>
                      <a:pt x="13548" y="19182"/>
                    </a:lnTo>
                    <a:lnTo>
                      <a:pt x="13185" y="19265"/>
                    </a:lnTo>
                    <a:lnTo>
                      <a:pt x="13023" y="19438"/>
                    </a:lnTo>
                    <a:lnTo>
                      <a:pt x="13123" y="19521"/>
                    </a:lnTo>
                    <a:lnTo>
                      <a:pt x="13185" y="19653"/>
                    </a:lnTo>
                    <a:lnTo>
                      <a:pt x="12766" y="19827"/>
                    </a:lnTo>
                    <a:lnTo>
                      <a:pt x="12509" y="19860"/>
                    </a:lnTo>
                    <a:lnTo>
                      <a:pt x="11990" y="19992"/>
                    </a:lnTo>
                    <a:lnTo>
                      <a:pt x="12090" y="19827"/>
                    </a:lnTo>
                    <a:lnTo>
                      <a:pt x="12253" y="19521"/>
                    </a:lnTo>
                    <a:lnTo>
                      <a:pt x="12509" y="19306"/>
                    </a:lnTo>
                    <a:lnTo>
                      <a:pt x="12703" y="18761"/>
                    </a:lnTo>
                    <a:lnTo>
                      <a:pt x="12666" y="18497"/>
                    </a:lnTo>
                    <a:lnTo>
                      <a:pt x="12703" y="18497"/>
                    </a:lnTo>
                    <a:lnTo>
                      <a:pt x="12766" y="18761"/>
                    </a:lnTo>
                    <a:lnTo>
                      <a:pt x="13023" y="18844"/>
                    </a:lnTo>
                    <a:lnTo>
                      <a:pt x="13091" y="18629"/>
                    </a:lnTo>
                    <a:lnTo>
                      <a:pt x="12960" y="18200"/>
                    </a:lnTo>
                    <a:lnTo>
                      <a:pt x="12666" y="18068"/>
                    </a:lnTo>
                    <a:lnTo>
                      <a:pt x="12115" y="17812"/>
                    </a:lnTo>
                    <a:lnTo>
                      <a:pt x="11990" y="17597"/>
                    </a:lnTo>
                    <a:lnTo>
                      <a:pt x="12021" y="16961"/>
                    </a:lnTo>
                    <a:lnTo>
                      <a:pt x="11859" y="17044"/>
                    </a:lnTo>
                    <a:lnTo>
                      <a:pt x="11665" y="16573"/>
                    </a:lnTo>
                    <a:lnTo>
                      <a:pt x="11245" y="16400"/>
                    </a:lnTo>
                    <a:lnTo>
                      <a:pt x="10920" y="16837"/>
                    </a:lnTo>
                    <a:lnTo>
                      <a:pt x="10626" y="16738"/>
                    </a:lnTo>
                    <a:lnTo>
                      <a:pt x="10238" y="16705"/>
                    </a:lnTo>
                    <a:lnTo>
                      <a:pt x="10144" y="16573"/>
                    </a:lnTo>
                    <a:lnTo>
                      <a:pt x="9950" y="16235"/>
                    </a:lnTo>
                    <a:lnTo>
                      <a:pt x="9950" y="16400"/>
                    </a:lnTo>
                    <a:lnTo>
                      <a:pt x="9556" y="16235"/>
                    </a:lnTo>
                    <a:lnTo>
                      <a:pt x="9787" y="16235"/>
                    </a:lnTo>
                    <a:lnTo>
                      <a:pt x="9787" y="15846"/>
                    </a:lnTo>
                    <a:lnTo>
                      <a:pt x="9618" y="15723"/>
                    </a:lnTo>
                    <a:lnTo>
                      <a:pt x="9399" y="16061"/>
                    </a:lnTo>
                    <a:lnTo>
                      <a:pt x="2234" y="15120"/>
                    </a:lnTo>
                    <a:lnTo>
                      <a:pt x="2040" y="14781"/>
                    </a:lnTo>
                    <a:lnTo>
                      <a:pt x="1909" y="14220"/>
                    </a:lnTo>
                    <a:lnTo>
                      <a:pt x="1389" y="13716"/>
                    </a:lnTo>
                    <a:lnTo>
                      <a:pt x="1358" y="13501"/>
                    </a:lnTo>
                    <a:lnTo>
                      <a:pt x="1458" y="12130"/>
                    </a:lnTo>
                    <a:lnTo>
                      <a:pt x="1621" y="11874"/>
                    </a:lnTo>
                    <a:lnTo>
                      <a:pt x="1289" y="12130"/>
                    </a:lnTo>
                    <a:lnTo>
                      <a:pt x="1202" y="11453"/>
                    </a:lnTo>
                    <a:lnTo>
                      <a:pt x="1458" y="11016"/>
                    </a:lnTo>
                    <a:lnTo>
                      <a:pt x="1621" y="10462"/>
                    </a:lnTo>
                    <a:lnTo>
                      <a:pt x="1458" y="10124"/>
                    </a:lnTo>
                    <a:lnTo>
                      <a:pt x="1289" y="9736"/>
                    </a:lnTo>
                    <a:lnTo>
                      <a:pt x="1202" y="8117"/>
                    </a:lnTo>
                    <a:lnTo>
                      <a:pt x="1202" y="7647"/>
                    </a:lnTo>
                    <a:lnTo>
                      <a:pt x="1070" y="7523"/>
                    </a:lnTo>
                    <a:lnTo>
                      <a:pt x="870" y="7605"/>
                    </a:lnTo>
                    <a:lnTo>
                      <a:pt x="513" y="7944"/>
                    </a:lnTo>
                    <a:lnTo>
                      <a:pt x="357" y="6961"/>
                    </a:lnTo>
                    <a:lnTo>
                      <a:pt x="382" y="6829"/>
                    </a:lnTo>
                    <a:lnTo>
                      <a:pt x="0" y="6746"/>
                    </a:lnTo>
                    <a:lnTo>
                      <a:pt x="870" y="4484"/>
                    </a:lnTo>
                    <a:lnTo>
                      <a:pt x="1909" y="2139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C5D5F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1" name="Freeform 66">
                <a:extLst>
                  <a:ext uri="{FF2B5EF4-FFF2-40B4-BE49-F238E27FC236}">
                    <a16:creationId xmlns:a16="http://schemas.microsoft.com/office/drawing/2014/main" id="{5786E8D1-C2D4-75C7-8DAA-DBDF7AE43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471" y="1957533"/>
                <a:ext cx="513396" cy="622115"/>
              </a:xfrm>
              <a:custGeom>
                <a:avLst/>
                <a:gdLst>
                  <a:gd name="T0" fmla="*/ 11694 w 20000"/>
                  <a:gd name="T1" fmla="*/ 19670 h 20000"/>
                  <a:gd name="T2" fmla="*/ 8776 w 20000"/>
                  <a:gd name="T3" fmla="*/ 17245 h 20000"/>
                  <a:gd name="T4" fmla="*/ 8282 w 20000"/>
                  <a:gd name="T5" fmla="*/ 16256 h 20000"/>
                  <a:gd name="T6" fmla="*/ 7200 w 20000"/>
                  <a:gd name="T7" fmla="*/ 15461 h 20000"/>
                  <a:gd name="T8" fmla="*/ 5129 w 20000"/>
                  <a:gd name="T9" fmla="*/ 15461 h 20000"/>
                  <a:gd name="T10" fmla="*/ 5129 w 20000"/>
                  <a:gd name="T11" fmla="*/ 13560 h 20000"/>
                  <a:gd name="T12" fmla="*/ 7906 w 20000"/>
                  <a:gd name="T13" fmla="*/ 13637 h 20000"/>
                  <a:gd name="T14" fmla="*/ 8282 w 20000"/>
                  <a:gd name="T15" fmla="*/ 12726 h 20000"/>
                  <a:gd name="T16" fmla="*/ 10729 w 20000"/>
                  <a:gd name="T17" fmla="*/ 11445 h 20000"/>
                  <a:gd name="T18" fmla="*/ 10118 w 20000"/>
                  <a:gd name="T19" fmla="*/ 9350 h 20000"/>
                  <a:gd name="T20" fmla="*/ 8776 w 20000"/>
                  <a:gd name="T21" fmla="*/ 8516 h 20000"/>
                  <a:gd name="T22" fmla="*/ 8776 w 20000"/>
                  <a:gd name="T23" fmla="*/ 6731 h 20000"/>
                  <a:gd name="T24" fmla="*/ 7812 w 20000"/>
                  <a:gd name="T25" fmla="*/ 6421 h 20000"/>
                  <a:gd name="T26" fmla="*/ 5600 w 20000"/>
                  <a:gd name="T27" fmla="*/ 6421 h 20000"/>
                  <a:gd name="T28" fmla="*/ 4047 w 20000"/>
                  <a:gd name="T29" fmla="*/ 6421 h 20000"/>
                  <a:gd name="T30" fmla="*/ 494 w 20000"/>
                  <a:gd name="T31" fmla="*/ 5218 h 20000"/>
                  <a:gd name="T32" fmla="*/ 1459 w 20000"/>
                  <a:gd name="T33" fmla="*/ 3802 h 20000"/>
                  <a:gd name="T34" fmla="*/ 1224 w 20000"/>
                  <a:gd name="T35" fmla="*/ 2211 h 20000"/>
                  <a:gd name="T36" fmla="*/ 3176 w 20000"/>
                  <a:gd name="T37" fmla="*/ 698 h 20000"/>
                  <a:gd name="T38" fmla="*/ 6212 w 20000"/>
                  <a:gd name="T39" fmla="*/ 504 h 20000"/>
                  <a:gd name="T40" fmla="*/ 4047 w 20000"/>
                  <a:gd name="T41" fmla="*/ 2308 h 20000"/>
                  <a:gd name="T42" fmla="*/ 2447 w 20000"/>
                  <a:gd name="T43" fmla="*/ 4597 h 20000"/>
                  <a:gd name="T44" fmla="*/ 4141 w 20000"/>
                  <a:gd name="T45" fmla="*/ 3608 h 20000"/>
                  <a:gd name="T46" fmla="*/ 5365 w 20000"/>
                  <a:gd name="T47" fmla="*/ 2017 h 20000"/>
                  <a:gd name="T48" fmla="*/ 9506 w 20000"/>
                  <a:gd name="T49" fmla="*/ 912 h 20000"/>
                  <a:gd name="T50" fmla="*/ 9153 w 20000"/>
                  <a:gd name="T51" fmla="*/ 2619 h 20000"/>
                  <a:gd name="T52" fmla="*/ 9506 w 20000"/>
                  <a:gd name="T53" fmla="*/ 3414 h 20000"/>
                  <a:gd name="T54" fmla="*/ 11082 w 20000"/>
                  <a:gd name="T55" fmla="*/ 3007 h 20000"/>
                  <a:gd name="T56" fmla="*/ 13294 w 20000"/>
                  <a:gd name="T57" fmla="*/ 3919 h 20000"/>
                  <a:gd name="T58" fmla="*/ 12329 w 20000"/>
                  <a:gd name="T59" fmla="*/ 4714 h 20000"/>
                  <a:gd name="T60" fmla="*/ 14400 w 20000"/>
                  <a:gd name="T61" fmla="*/ 5121 h 20000"/>
                  <a:gd name="T62" fmla="*/ 15224 w 20000"/>
                  <a:gd name="T63" fmla="*/ 6421 h 20000"/>
                  <a:gd name="T64" fmla="*/ 15953 w 20000"/>
                  <a:gd name="T65" fmla="*/ 7818 h 20000"/>
                  <a:gd name="T66" fmla="*/ 15835 w 20000"/>
                  <a:gd name="T67" fmla="*/ 8632 h 20000"/>
                  <a:gd name="T68" fmla="*/ 15600 w 20000"/>
                  <a:gd name="T69" fmla="*/ 9641 h 20000"/>
                  <a:gd name="T70" fmla="*/ 18024 w 20000"/>
                  <a:gd name="T71" fmla="*/ 11445 h 20000"/>
                  <a:gd name="T72" fmla="*/ 19976 w 20000"/>
                  <a:gd name="T73" fmla="*/ 13036 h 20000"/>
                  <a:gd name="T74" fmla="*/ 17529 w 20000"/>
                  <a:gd name="T75" fmla="*/ 14665 h 20000"/>
                  <a:gd name="T76" fmla="*/ 15600 w 20000"/>
                  <a:gd name="T77" fmla="*/ 13851 h 20000"/>
                  <a:gd name="T78" fmla="*/ 14635 w 20000"/>
                  <a:gd name="T79" fmla="*/ 13637 h 20000"/>
                  <a:gd name="T80" fmla="*/ 14635 w 20000"/>
                  <a:gd name="T81" fmla="*/ 15655 h 20000"/>
                  <a:gd name="T82" fmla="*/ 14988 w 20000"/>
                  <a:gd name="T83" fmla="*/ 18661 h 20000"/>
                  <a:gd name="T84" fmla="*/ 13059 w 20000"/>
                  <a:gd name="T85" fmla="*/ 17866 h 20000"/>
                  <a:gd name="T86" fmla="*/ 13294 w 20000"/>
                  <a:gd name="T87" fmla="*/ 1937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13294" y="19981"/>
                    </a:moveTo>
                    <a:lnTo>
                      <a:pt x="12424" y="19981"/>
                    </a:lnTo>
                    <a:lnTo>
                      <a:pt x="11694" y="19670"/>
                    </a:lnTo>
                    <a:lnTo>
                      <a:pt x="10353" y="18565"/>
                    </a:lnTo>
                    <a:lnTo>
                      <a:pt x="9247" y="18060"/>
                    </a:lnTo>
                    <a:lnTo>
                      <a:pt x="8776" y="17245"/>
                    </a:lnTo>
                    <a:lnTo>
                      <a:pt x="8918" y="17051"/>
                    </a:lnTo>
                    <a:lnTo>
                      <a:pt x="9153" y="16760"/>
                    </a:lnTo>
                    <a:lnTo>
                      <a:pt x="8282" y="16256"/>
                    </a:lnTo>
                    <a:lnTo>
                      <a:pt x="7812" y="15461"/>
                    </a:lnTo>
                    <a:lnTo>
                      <a:pt x="7318" y="15150"/>
                    </a:lnTo>
                    <a:lnTo>
                      <a:pt x="7200" y="15461"/>
                    </a:lnTo>
                    <a:lnTo>
                      <a:pt x="6353" y="15267"/>
                    </a:lnTo>
                    <a:lnTo>
                      <a:pt x="5976" y="15267"/>
                    </a:lnTo>
                    <a:lnTo>
                      <a:pt x="5129" y="15461"/>
                    </a:lnTo>
                    <a:lnTo>
                      <a:pt x="4141" y="14956"/>
                    </a:lnTo>
                    <a:lnTo>
                      <a:pt x="4400" y="14142"/>
                    </a:lnTo>
                    <a:lnTo>
                      <a:pt x="5129" y="13560"/>
                    </a:lnTo>
                    <a:lnTo>
                      <a:pt x="5600" y="13637"/>
                    </a:lnTo>
                    <a:lnTo>
                      <a:pt x="6941" y="13948"/>
                    </a:lnTo>
                    <a:lnTo>
                      <a:pt x="7906" y="13637"/>
                    </a:lnTo>
                    <a:lnTo>
                      <a:pt x="8541" y="13851"/>
                    </a:lnTo>
                    <a:lnTo>
                      <a:pt x="8776" y="13346"/>
                    </a:lnTo>
                    <a:lnTo>
                      <a:pt x="8282" y="12726"/>
                    </a:lnTo>
                    <a:lnTo>
                      <a:pt x="8918" y="12532"/>
                    </a:lnTo>
                    <a:lnTo>
                      <a:pt x="9882" y="12047"/>
                    </a:lnTo>
                    <a:lnTo>
                      <a:pt x="10729" y="11445"/>
                    </a:lnTo>
                    <a:lnTo>
                      <a:pt x="10729" y="10747"/>
                    </a:lnTo>
                    <a:lnTo>
                      <a:pt x="10729" y="9932"/>
                    </a:lnTo>
                    <a:lnTo>
                      <a:pt x="10118" y="9350"/>
                    </a:lnTo>
                    <a:lnTo>
                      <a:pt x="9882" y="8826"/>
                    </a:lnTo>
                    <a:lnTo>
                      <a:pt x="8541" y="8923"/>
                    </a:lnTo>
                    <a:lnTo>
                      <a:pt x="8776" y="8516"/>
                    </a:lnTo>
                    <a:lnTo>
                      <a:pt x="9506" y="8516"/>
                    </a:lnTo>
                    <a:lnTo>
                      <a:pt x="8776" y="7624"/>
                    </a:lnTo>
                    <a:lnTo>
                      <a:pt x="8776" y="6731"/>
                    </a:lnTo>
                    <a:lnTo>
                      <a:pt x="8188" y="6014"/>
                    </a:lnTo>
                    <a:lnTo>
                      <a:pt x="7318" y="6014"/>
                    </a:lnTo>
                    <a:lnTo>
                      <a:pt x="7812" y="6421"/>
                    </a:lnTo>
                    <a:lnTo>
                      <a:pt x="7553" y="7022"/>
                    </a:lnTo>
                    <a:lnTo>
                      <a:pt x="6941" y="7022"/>
                    </a:lnTo>
                    <a:lnTo>
                      <a:pt x="5600" y="6421"/>
                    </a:lnTo>
                    <a:lnTo>
                      <a:pt x="5741" y="7022"/>
                    </a:lnTo>
                    <a:lnTo>
                      <a:pt x="5129" y="6731"/>
                    </a:lnTo>
                    <a:lnTo>
                      <a:pt x="4047" y="6421"/>
                    </a:lnTo>
                    <a:lnTo>
                      <a:pt x="2565" y="6014"/>
                    </a:lnTo>
                    <a:lnTo>
                      <a:pt x="1600" y="5432"/>
                    </a:lnTo>
                    <a:lnTo>
                      <a:pt x="494" y="5218"/>
                    </a:lnTo>
                    <a:lnTo>
                      <a:pt x="0" y="4113"/>
                    </a:lnTo>
                    <a:lnTo>
                      <a:pt x="1459" y="4326"/>
                    </a:lnTo>
                    <a:lnTo>
                      <a:pt x="1459" y="3802"/>
                    </a:lnTo>
                    <a:lnTo>
                      <a:pt x="0" y="3414"/>
                    </a:lnTo>
                    <a:lnTo>
                      <a:pt x="635" y="2308"/>
                    </a:lnTo>
                    <a:lnTo>
                      <a:pt x="1224" y="2211"/>
                    </a:lnTo>
                    <a:lnTo>
                      <a:pt x="1106" y="2017"/>
                    </a:lnTo>
                    <a:lnTo>
                      <a:pt x="2212" y="1203"/>
                    </a:lnTo>
                    <a:lnTo>
                      <a:pt x="3176" y="698"/>
                    </a:lnTo>
                    <a:lnTo>
                      <a:pt x="4635" y="0"/>
                    </a:lnTo>
                    <a:lnTo>
                      <a:pt x="6941" y="194"/>
                    </a:lnTo>
                    <a:lnTo>
                      <a:pt x="6212" y="504"/>
                    </a:lnTo>
                    <a:lnTo>
                      <a:pt x="5129" y="989"/>
                    </a:lnTo>
                    <a:lnTo>
                      <a:pt x="4047" y="1707"/>
                    </a:lnTo>
                    <a:lnTo>
                      <a:pt x="4047" y="2308"/>
                    </a:lnTo>
                    <a:lnTo>
                      <a:pt x="3412" y="3123"/>
                    </a:lnTo>
                    <a:lnTo>
                      <a:pt x="3765" y="3919"/>
                    </a:lnTo>
                    <a:lnTo>
                      <a:pt x="2447" y="4597"/>
                    </a:lnTo>
                    <a:lnTo>
                      <a:pt x="3671" y="4714"/>
                    </a:lnTo>
                    <a:lnTo>
                      <a:pt x="4635" y="3802"/>
                    </a:lnTo>
                    <a:lnTo>
                      <a:pt x="4141" y="3608"/>
                    </a:lnTo>
                    <a:lnTo>
                      <a:pt x="4635" y="2813"/>
                    </a:lnTo>
                    <a:lnTo>
                      <a:pt x="5129" y="2619"/>
                    </a:lnTo>
                    <a:lnTo>
                      <a:pt x="5365" y="2017"/>
                    </a:lnTo>
                    <a:lnTo>
                      <a:pt x="6212" y="1513"/>
                    </a:lnTo>
                    <a:lnTo>
                      <a:pt x="7318" y="989"/>
                    </a:lnTo>
                    <a:lnTo>
                      <a:pt x="9506" y="912"/>
                    </a:lnTo>
                    <a:lnTo>
                      <a:pt x="9247" y="1513"/>
                    </a:lnTo>
                    <a:lnTo>
                      <a:pt x="9506" y="1804"/>
                    </a:lnTo>
                    <a:lnTo>
                      <a:pt x="9153" y="2619"/>
                    </a:lnTo>
                    <a:lnTo>
                      <a:pt x="8188" y="3802"/>
                    </a:lnTo>
                    <a:lnTo>
                      <a:pt x="9153" y="3317"/>
                    </a:lnTo>
                    <a:lnTo>
                      <a:pt x="9506" y="3414"/>
                    </a:lnTo>
                    <a:lnTo>
                      <a:pt x="10494" y="3802"/>
                    </a:lnTo>
                    <a:lnTo>
                      <a:pt x="10353" y="3317"/>
                    </a:lnTo>
                    <a:lnTo>
                      <a:pt x="11082" y="3007"/>
                    </a:lnTo>
                    <a:lnTo>
                      <a:pt x="11812" y="3123"/>
                    </a:lnTo>
                    <a:lnTo>
                      <a:pt x="13059" y="3414"/>
                    </a:lnTo>
                    <a:lnTo>
                      <a:pt x="13294" y="3919"/>
                    </a:lnTo>
                    <a:lnTo>
                      <a:pt x="12329" y="4113"/>
                    </a:lnTo>
                    <a:lnTo>
                      <a:pt x="13059" y="4403"/>
                    </a:lnTo>
                    <a:lnTo>
                      <a:pt x="12329" y="4714"/>
                    </a:lnTo>
                    <a:lnTo>
                      <a:pt x="13388" y="4908"/>
                    </a:lnTo>
                    <a:lnTo>
                      <a:pt x="13647" y="5723"/>
                    </a:lnTo>
                    <a:lnTo>
                      <a:pt x="14400" y="5121"/>
                    </a:lnTo>
                    <a:lnTo>
                      <a:pt x="14988" y="5432"/>
                    </a:lnTo>
                    <a:lnTo>
                      <a:pt x="15224" y="5917"/>
                    </a:lnTo>
                    <a:lnTo>
                      <a:pt x="15224" y="6421"/>
                    </a:lnTo>
                    <a:lnTo>
                      <a:pt x="15953" y="6828"/>
                    </a:lnTo>
                    <a:lnTo>
                      <a:pt x="16565" y="7333"/>
                    </a:lnTo>
                    <a:lnTo>
                      <a:pt x="15953" y="7818"/>
                    </a:lnTo>
                    <a:lnTo>
                      <a:pt x="16824" y="7818"/>
                    </a:lnTo>
                    <a:lnTo>
                      <a:pt x="17176" y="8516"/>
                    </a:lnTo>
                    <a:lnTo>
                      <a:pt x="15835" y="8632"/>
                    </a:lnTo>
                    <a:lnTo>
                      <a:pt x="17435" y="9350"/>
                    </a:lnTo>
                    <a:lnTo>
                      <a:pt x="16565" y="9350"/>
                    </a:lnTo>
                    <a:lnTo>
                      <a:pt x="15600" y="9641"/>
                    </a:lnTo>
                    <a:lnTo>
                      <a:pt x="16188" y="10223"/>
                    </a:lnTo>
                    <a:lnTo>
                      <a:pt x="16824" y="11057"/>
                    </a:lnTo>
                    <a:lnTo>
                      <a:pt x="18024" y="11445"/>
                    </a:lnTo>
                    <a:lnTo>
                      <a:pt x="18400" y="12726"/>
                    </a:lnTo>
                    <a:lnTo>
                      <a:pt x="19365" y="12726"/>
                    </a:lnTo>
                    <a:lnTo>
                      <a:pt x="19976" y="13036"/>
                    </a:lnTo>
                    <a:lnTo>
                      <a:pt x="19741" y="13560"/>
                    </a:lnTo>
                    <a:lnTo>
                      <a:pt x="18541" y="14355"/>
                    </a:lnTo>
                    <a:lnTo>
                      <a:pt x="17529" y="14665"/>
                    </a:lnTo>
                    <a:lnTo>
                      <a:pt x="16941" y="15655"/>
                    </a:lnTo>
                    <a:lnTo>
                      <a:pt x="16188" y="14956"/>
                    </a:lnTo>
                    <a:lnTo>
                      <a:pt x="15600" y="13851"/>
                    </a:lnTo>
                    <a:lnTo>
                      <a:pt x="15224" y="13036"/>
                    </a:lnTo>
                    <a:lnTo>
                      <a:pt x="14400" y="13036"/>
                    </a:lnTo>
                    <a:lnTo>
                      <a:pt x="14635" y="13637"/>
                    </a:lnTo>
                    <a:lnTo>
                      <a:pt x="13647" y="13851"/>
                    </a:lnTo>
                    <a:lnTo>
                      <a:pt x="14024" y="14859"/>
                    </a:lnTo>
                    <a:lnTo>
                      <a:pt x="14635" y="15655"/>
                    </a:lnTo>
                    <a:lnTo>
                      <a:pt x="15459" y="16450"/>
                    </a:lnTo>
                    <a:lnTo>
                      <a:pt x="15600" y="17769"/>
                    </a:lnTo>
                    <a:lnTo>
                      <a:pt x="14988" y="18661"/>
                    </a:lnTo>
                    <a:lnTo>
                      <a:pt x="14635" y="19069"/>
                    </a:lnTo>
                    <a:lnTo>
                      <a:pt x="14024" y="18661"/>
                    </a:lnTo>
                    <a:lnTo>
                      <a:pt x="13059" y="17866"/>
                    </a:lnTo>
                    <a:lnTo>
                      <a:pt x="11694" y="16954"/>
                    </a:lnTo>
                    <a:lnTo>
                      <a:pt x="12424" y="18351"/>
                    </a:lnTo>
                    <a:lnTo>
                      <a:pt x="13294" y="19379"/>
                    </a:lnTo>
                    <a:lnTo>
                      <a:pt x="13294" y="19981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2" name="Freeform 65">
                <a:extLst>
                  <a:ext uri="{FF2B5EF4-FFF2-40B4-BE49-F238E27FC236}">
                    <a16:creationId xmlns:a16="http://schemas.microsoft.com/office/drawing/2014/main" id="{A5637F09-08B4-DF53-8F41-19CCE7056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199" y="1429037"/>
                <a:ext cx="732345" cy="434877"/>
              </a:xfrm>
              <a:custGeom>
                <a:avLst/>
                <a:gdLst>
                  <a:gd name="T0" fmla="*/ 4106 w 20000"/>
                  <a:gd name="T1" fmla="*/ 19667 h 20000"/>
                  <a:gd name="T2" fmla="*/ 4270 w 20000"/>
                  <a:gd name="T3" fmla="*/ 18835 h 20000"/>
                  <a:gd name="T4" fmla="*/ 3397 w 20000"/>
                  <a:gd name="T5" fmla="*/ 18946 h 20000"/>
                  <a:gd name="T6" fmla="*/ 758 w 20000"/>
                  <a:gd name="T7" fmla="*/ 18086 h 20000"/>
                  <a:gd name="T8" fmla="*/ 66 w 20000"/>
                  <a:gd name="T9" fmla="*/ 16949 h 20000"/>
                  <a:gd name="T10" fmla="*/ 1105 w 20000"/>
                  <a:gd name="T11" fmla="*/ 15506 h 20000"/>
                  <a:gd name="T12" fmla="*/ 2045 w 20000"/>
                  <a:gd name="T13" fmla="*/ 15090 h 20000"/>
                  <a:gd name="T14" fmla="*/ 2885 w 20000"/>
                  <a:gd name="T15" fmla="*/ 14064 h 20000"/>
                  <a:gd name="T16" fmla="*/ 3149 w 20000"/>
                  <a:gd name="T17" fmla="*/ 16227 h 20000"/>
                  <a:gd name="T18" fmla="*/ 4946 w 20000"/>
                  <a:gd name="T19" fmla="*/ 15090 h 20000"/>
                  <a:gd name="T20" fmla="*/ 3842 w 20000"/>
                  <a:gd name="T21" fmla="*/ 15201 h 20000"/>
                  <a:gd name="T22" fmla="*/ 5375 w 20000"/>
                  <a:gd name="T23" fmla="*/ 12067 h 20000"/>
                  <a:gd name="T24" fmla="*/ 6134 w 20000"/>
                  <a:gd name="T25" fmla="*/ 12483 h 20000"/>
                  <a:gd name="T26" fmla="*/ 6051 w 20000"/>
                  <a:gd name="T27" fmla="*/ 11623 h 20000"/>
                  <a:gd name="T28" fmla="*/ 5622 w 20000"/>
                  <a:gd name="T29" fmla="*/ 9071 h 20000"/>
                  <a:gd name="T30" fmla="*/ 6562 w 20000"/>
                  <a:gd name="T31" fmla="*/ 7490 h 20000"/>
                  <a:gd name="T32" fmla="*/ 7420 w 20000"/>
                  <a:gd name="T33" fmla="*/ 9487 h 20000"/>
                  <a:gd name="T34" fmla="*/ 8359 w 20000"/>
                  <a:gd name="T35" fmla="*/ 10208 h 20000"/>
                  <a:gd name="T36" fmla="*/ 7683 w 20000"/>
                  <a:gd name="T37" fmla="*/ 8044 h 20000"/>
                  <a:gd name="T38" fmla="*/ 9728 w 20000"/>
                  <a:gd name="T39" fmla="*/ 7906 h 20000"/>
                  <a:gd name="T40" fmla="*/ 10585 w 20000"/>
                  <a:gd name="T41" fmla="*/ 6907 h 20000"/>
                  <a:gd name="T42" fmla="*/ 10404 w 20000"/>
                  <a:gd name="T43" fmla="*/ 6186 h 20000"/>
                  <a:gd name="T44" fmla="*/ 7585 w 20000"/>
                  <a:gd name="T45" fmla="*/ 7184 h 20000"/>
                  <a:gd name="T46" fmla="*/ 7585 w 20000"/>
                  <a:gd name="T47" fmla="*/ 5603 h 20000"/>
                  <a:gd name="T48" fmla="*/ 7848 w 20000"/>
                  <a:gd name="T49" fmla="*/ 5049 h 20000"/>
                  <a:gd name="T50" fmla="*/ 5622 w 20000"/>
                  <a:gd name="T51" fmla="*/ 4882 h 20000"/>
                  <a:gd name="T52" fmla="*/ 5375 w 20000"/>
                  <a:gd name="T53" fmla="*/ 4161 h 20000"/>
                  <a:gd name="T54" fmla="*/ 5787 w 20000"/>
                  <a:gd name="T55" fmla="*/ 2746 h 20000"/>
                  <a:gd name="T56" fmla="*/ 7238 w 20000"/>
                  <a:gd name="T57" fmla="*/ 1886 h 20000"/>
                  <a:gd name="T58" fmla="*/ 8524 w 20000"/>
                  <a:gd name="T59" fmla="*/ 1886 h 20000"/>
                  <a:gd name="T60" fmla="*/ 9052 w 20000"/>
                  <a:gd name="T61" fmla="*/ 1165 h 20000"/>
                  <a:gd name="T62" fmla="*/ 10585 w 20000"/>
                  <a:gd name="T63" fmla="*/ 1165 h 20000"/>
                  <a:gd name="T64" fmla="*/ 11261 w 20000"/>
                  <a:gd name="T65" fmla="*/ 3024 h 20000"/>
                  <a:gd name="T66" fmla="*/ 12119 w 20000"/>
                  <a:gd name="T67" fmla="*/ 444 h 20000"/>
                  <a:gd name="T68" fmla="*/ 13916 w 20000"/>
                  <a:gd name="T69" fmla="*/ 2330 h 20000"/>
                  <a:gd name="T70" fmla="*/ 15268 w 20000"/>
                  <a:gd name="T71" fmla="*/ 749 h 20000"/>
                  <a:gd name="T72" fmla="*/ 15878 w 20000"/>
                  <a:gd name="T73" fmla="*/ 860 h 20000"/>
                  <a:gd name="T74" fmla="*/ 16373 w 20000"/>
                  <a:gd name="T75" fmla="*/ 1581 h 20000"/>
                  <a:gd name="T76" fmla="*/ 17246 w 20000"/>
                  <a:gd name="T77" fmla="*/ 860 h 20000"/>
                  <a:gd name="T78" fmla="*/ 18434 w 20000"/>
                  <a:gd name="T79" fmla="*/ 2330 h 20000"/>
                  <a:gd name="T80" fmla="*/ 18434 w 20000"/>
                  <a:gd name="T81" fmla="*/ 3024 h 20000"/>
                  <a:gd name="T82" fmla="*/ 19984 w 20000"/>
                  <a:gd name="T83" fmla="*/ 5049 h 20000"/>
                  <a:gd name="T84" fmla="*/ 18434 w 20000"/>
                  <a:gd name="T85" fmla="*/ 6463 h 20000"/>
                  <a:gd name="T86" fmla="*/ 15697 w 20000"/>
                  <a:gd name="T87" fmla="*/ 6768 h 20000"/>
                  <a:gd name="T88" fmla="*/ 17659 w 20000"/>
                  <a:gd name="T89" fmla="*/ 7184 h 20000"/>
                  <a:gd name="T90" fmla="*/ 15268 w 20000"/>
                  <a:gd name="T91" fmla="*/ 8766 h 20000"/>
                  <a:gd name="T92" fmla="*/ 13735 w 20000"/>
                  <a:gd name="T93" fmla="*/ 10208 h 20000"/>
                  <a:gd name="T94" fmla="*/ 11954 w 20000"/>
                  <a:gd name="T95" fmla="*/ 11789 h 20000"/>
                  <a:gd name="T96" fmla="*/ 9893 w 20000"/>
                  <a:gd name="T97" fmla="*/ 12067 h 20000"/>
                  <a:gd name="T98" fmla="*/ 8112 w 20000"/>
                  <a:gd name="T99" fmla="*/ 12926 h 20000"/>
                  <a:gd name="T100" fmla="*/ 9629 w 20000"/>
                  <a:gd name="T101" fmla="*/ 13953 h 20000"/>
                  <a:gd name="T102" fmla="*/ 8524 w 20000"/>
                  <a:gd name="T103" fmla="*/ 15784 h 20000"/>
                  <a:gd name="T104" fmla="*/ 6991 w 20000"/>
                  <a:gd name="T105" fmla="*/ 16505 h 20000"/>
                  <a:gd name="T106" fmla="*/ 5458 w 20000"/>
                  <a:gd name="T107" fmla="*/ 16949 h 20000"/>
                  <a:gd name="T108" fmla="*/ 4683 w 20000"/>
                  <a:gd name="T109" fmla="*/ 16949 h 20000"/>
                  <a:gd name="T110" fmla="*/ 6298 w 20000"/>
                  <a:gd name="T111" fmla="*/ 18086 h 20000"/>
                  <a:gd name="T112" fmla="*/ 5029 w 20000"/>
                  <a:gd name="T113" fmla="*/ 1997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00" h="20000">
                    <a:moveTo>
                      <a:pt x="5029" y="19972"/>
                    </a:moveTo>
                    <a:lnTo>
                      <a:pt x="4106" y="19667"/>
                    </a:lnTo>
                    <a:lnTo>
                      <a:pt x="4336" y="19223"/>
                    </a:lnTo>
                    <a:lnTo>
                      <a:pt x="4270" y="18835"/>
                    </a:lnTo>
                    <a:lnTo>
                      <a:pt x="3842" y="18086"/>
                    </a:lnTo>
                    <a:lnTo>
                      <a:pt x="3397" y="18946"/>
                    </a:lnTo>
                    <a:lnTo>
                      <a:pt x="1880" y="18835"/>
                    </a:lnTo>
                    <a:lnTo>
                      <a:pt x="758" y="18086"/>
                    </a:lnTo>
                    <a:lnTo>
                      <a:pt x="0" y="17365"/>
                    </a:lnTo>
                    <a:lnTo>
                      <a:pt x="66" y="16949"/>
                    </a:lnTo>
                    <a:lnTo>
                      <a:pt x="495" y="16227"/>
                    </a:lnTo>
                    <a:lnTo>
                      <a:pt x="1105" y="15506"/>
                    </a:lnTo>
                    <a:lnTo>
                      <a:pt x="2045" y="16227"/>
                    </a:lnTo>
                    <a:lnTo>
                      <a:pt x="2045" y="15090"/>
                    </a:lnTo>
                    <a:lnTo>
                      <a:pt x="2209" y="14064"/>
                    </a:lnTo>
                    <a:lnTo>
                      <a:pt x="2885" y="14064"/>
                    </a:lnTo>
                    <a:lnTo>
                      <a:pt x="2984" y="15201"/>
                    </a:lnTo>
                    <a:lnTo>
                      <a:pt x="3149" y="16227"/>
                    </a:lnTo>
                    <a:lnTo>
                      <a:pt x="3842" y="16227"/>
                    </a:lnTo>
                    <a:lnTo>
                      <a:pt x="4946" y="15090"/>
                    </a:lnTo>
                    <a:lnTo>
                      <a:pt x="4518" y="15090"/>
                    </a:lnTo>
                    <a:lnTo>
                      <a:pt x="3842" y="15201"/>
                    </a:lnTo>
                    <a:lnTo>
                      <a:pt x="4782" y="11623"/>
                    </a:lnTo>
                    <a:lnTo>
                      <a:pt x="5375" y="12067"/>
                    </a:lnTo>
                    <a:lnTo>
                      <a:pt x="5886" y="13204"/>
                    </a:lnTo>
                    <a:lnTo>
                      <a:pt x="6134" y="12483"/>
                    </a:lnTo>
                    <a:lnTo>
                      <a:pt x="6744" y="11789"/>
                    </a:lnTo>
                    <a:lnTo>
                      <a:pt x="6051" y="11623"/>
                    </a:lnTo>
                    <a:lnTo>
                      <a:pt x="5787" y="10624"/>
                    </a:lnTo>
                    <a:lnTo>
                      <a:pt x="5622" y="9071"/>
                    </a:lnTo>
                    <a:lnTo>
                      <a:pt x="5886" y="7601"/>
                    </a:lnTo>
                    <a:lnTo>
                      <a:pt x="6562" y="7490"/>
                    </a:lnTo>
                    <a:lnTo>
                      <a:pt x="7172" y="7906"/>
                    </a:lnTo>
                    <a:lnTo>
                      <a:pt x="7420" y="9487"/>
                    </a:lnTo>
                    <a:lnTo>
                      <a:pt x="7585" y="10902"/>
                    </a:lnTo>
                    <a:lnTo>
                      <a:pt x="8359" y="10208"/>
                    </a:lnTo>
                    <a:lnTo>
                      <a:pt x="7848" y="9182"/>
                    </a:lnTo>
                    <a:lnTo>
                      <a:pt x="7683" y="8044"/>
                    </a:lnTo>
                    <a:lnTo>
                      <a:pt x="8359" y="8044"/>
                    </a:lnTo>
                    <a:lnTo>
                      <a:pt x="9728" y="7906"/>
                    </a:lnTo>
                    <a:lnTo>
                      <a:pt x="11261" y="7184"/>
                    </a:lnTo>
                    <a:lnTo>
                      <a:pt x="10585" y="6907"/>
                    </a:lnTo>
                    <a:lnTo>
                      <a:pt x="11954" y="5326"/>
                    </a:lnTo>
                    <a:lnTo>
                      <a:pt x="10404" y="6186"/>
                    </a:lnTo>
                    <a:lnTo>
                      <a:pt x="9052" y="7490"/>
                    </a:lnTo>
                    <a:lnTo>
                      <a:pt x="7585" y="7184"/>
                    </a:lnTo>
                    <a:lnTo>
                      <a:pt x="6744" y="6463"/>
                    </a:lnTo>
                    <a:lnTo>
                      <a:pt x="7585" y="5603"/>
                    </a:lnTo>
                    <a:lnTo>
                      <a:pt x="9464" y="5049"/>
                    </a:lnTo>
                    <a:lnTo>
                      <a:pt x="7848" y="5049"/>
                    </a:lnTo>
                    <a:lnTo>
                      <a:pt x="6496" y="6019"/>
                    </a:lnTo>
                    <a:lnTo>
                      <a:pt x="5622" y="4882"/>
                    </a:lnTo>
                    <a:lnTo>
                      <a:pt x="8524" y="4438"/>
                    </a:lnTo>
                    <a:lnTo>
                      <a:pt x="5375" y="4161"/>
                    </a:lnTo>
                    <a:lnTo>
                      <a:pt x="7420" y="3190"/>
                    </a:lnTo>
                    <a:lnTo>
                      <a:pt x="5787" y="2746"/>
                    </a:lnTo>
                    <a:lnTo>
                      <a:pt x="5787" y="1997"/>
                    </a:lnTo>
                    <a:lnTo>
                      <a:pt x="7238" y="1886"/>
                    </a:lnTo>
                    <a:lnTo>
                      <a:pt x="8277" y="1442"/>
                    </a:lnTo>
                    <a:lnTo>
                      <a:pt x="8524" y="1886"/>
                    </a:lnTo>
                    <a:lnTo>
                      <a:pt x="9629" y="2330"/>
                    </a:lnTo>
                    <a:lnTo>
                      <a:pt x="9052" y="1165"/>
                    </a:lnTo>
                    <a:lnTo>
                      <a:pt x="9893" y="444"/>
                    </a:lnTo>
                    <a:lnTo>
                      <a:pt x="10585" y="1165"/>
                    </a:lnTo>
                    <a:lnTo>
                      <a:pt x="10404" y="2330"/>
                    </a:lnTo>
                    <a:lnTo>
                      <a:pt x="11261" y="3024"/>
                    </a:lnTo>
                    <a:lnTo>
                      <a:pt x="11179" y="1442"/>
                    </a:lnTo>
                    <a:lnTo>
                      <a:pt x="12119" y="444"/>
                    </a:lnTo>
                    <a:lnTo>
                      <a:pt x="13306" y="166"/>
                    </a:lnTo>
                    <a:lnTo>
                      <a:pt x="13916" y="2330"/>
                    </a:lnTo>
                    <a:lnTo>
                      <a:pt x="13982" y="0"/>
                    </a:lnTo>
                    <a:lnTo>
                      <a:pt x="15268" y="749"/>
                    </a:lnTo>
                    <a:lnTo>
                      <a:pt x="15449" y="2330"/>
                    </a:lnTo>
                    <a:lnTo>
                      <a:pt x="15878" y="860"/>
                    </a:lnTo>
                    <a:lnTo>
                      <a:pt x="16208" y="749"/>
                    </a:lnTo>
                    <a:lnTo>
                      <a:pt x="16373" y="1581"/>
                    </a:lnTo>
                    <a:lnTo>
                      <a:pt x="16636" y="860"/>
                    </a:lnTo>
                    <a:lnTo>
                      <a:pt x="17246" y="860"/>
                    </a:lnTo>
                    <a:lnTo>
                      <a:pt x="17246" y="1886"/>
                    </a:lnTo>
                    <a:lnTo>
                      <a:pt x="18434" y="2330"/>
                    </a:lnTo>
                    <a:lnTo>
                      <a:pt x="17082" y="3190"/>
                    </a:lnTo>
                    <a:lnTo>
                      <a:pt x="18434" y="3024"/>
                    </a:lnTo>
                    <a:lnTo>
                      <a:pt x="19472" y="3024"/>
                    </a:lnTo>
                    <a:lnTo>
                      <a:pt x="19984" y="5049"/>
                    </a:lnTo>
                    <a:lnTo>
                      <a:pt x="19472" y="5742"/>
                    </a:lnTo>
                    <a:lnTo>
                      <a:pt x="18434" y="6463"/>
                    </a:lnTo>
                    <a:lnTo>
                      <a:pt x="17246" y="6768"/>
                    </a:lnTo>
                    <a:lnTo>
                      <a:pt x="15697" y="6768"/>
                    </a:lnTo>
                    <a:lnTo>
                      <a:pt x="16208" y="7490"/>
                    </a:lnTo>
                    <a:lnTo>
                      <a:pt x="17659" y="7184"/>
                    </a:lnTo>
                    <a:lnTo>
                      <a:pt x="16142" y="8350"/>
                    </a:lnTo>
                    <a:lnTo>
                      <a:pt x="15268" y="8766"/>
                    </a:lnTo>
                    <a:lnTo>
                      <a:pt x="14427" y="9487"/>
                    </a:lnTo>
                    <a:lnTo>
                      <a:pt x="13735" y="10208"/>
                    </a:lnTo>
                    <a:lnTo>
                      <a:pt x="12976" y="11345"/>
                    </a:lnTo>
                    <a:lnTo>
                      <a:pt x="11954" y="11789"/>
                    </a:lnTo>
                    <a:lnTo>
                      <a:pt x="10849" y="12205"/>
                    </a:lnTo>
                    <a:lnTo>
                      <a:pt x="9893" y="12067"/>
                    </a:lnTo>
                    <a:lnTo>
                      <a:pt x="9052" y="11789"/>
                    </a:lnTo>
                    <a:lnTo>
                      <a:pt x="8112" y="12926"/>
                    </a:lnTo>
                    <a:lnTo>
                      <a:pt x="9052" y="12926"/>
                    </a:lnTo>
                    <a:lnTo>
                      <a:pt x="9629" y="13953"/>
                    </a:lnTo>
                    <a:lnTo>
                      <a:pt x="8953" y="15090"/>
                    </a:lnTo>
                    <a:lnTo>
                      <a:pt x="8524" y="15784"/>
                    </a:lnTo>
                    <a:lnTo>
                      <a:pt x="7238" y="15784"/>
                    </a:lnTo>
                    <a:lnTo>
                      <a:pt x="6991" y="16505"/>
                    </a:lnTo>
                    <a:lnTo>
                      <a:pt x="6496" y="16949"/>
                    </a:lnTo>
                    <a:lnTo>
                      <a:pt x="5458" y="16949"/>
                    </a:lnTo>
                    <a:lnTo>
                      <a:pt x="5029" y="15784"/>
                    </a:lnTo>
                    <a:lnTo>
                      <a:pt x="4683" y="16949"/>
                    </a:lnTo>
                    <a:lnTo>
                      <a:pt x="5622" y="18086"/>
                    </a:lnTo>
                    <a:lnTo>
                      <a:pt x="6298" y="18086"/>
                    </a:lnTo>
                    <a:lnTo>
                      <a:pt x="5622" y="19528"/>
                    </a:lnTo>
                    <a:lnTo>
                      <a:pt x="5029" y="19972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3" name="Freeform 64">
                <a:extLst>
                  <a:ext uri="{FF2B5EF4-FFF2-40B4-BE49-F238E27FC236}">
                    <a16:creationId xmlns:a16="http://schemas.microsoft.com/office/drawing/2014/main" id="{8D56B391-FD0F-ED73-E22C-F31B45F24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376" y="1841263"/>
                <a:ext cx="356357" cy="276328"/>
              </a:xfrm>
              <a:custGeom>
                <a:avLst/>
                <a:gdLst>
                  <a:gd name="T0" fmla="*/ 14721 w 20000"/>
                  <a:gd name="T1" fmla="*/ 19956 h 20000"/>
                  <a:gd name="T2" fmla="*/ 12081 w 20000"/>
                  <a:gd name="T3" fmla="*/ 18162 h 20000"/>
                  <a:gd name="T4" fmla="*/ 10694 w 20000"/>
                  <a:gd name="T5" fmla="*/ 17637 h 20000"/>
                  <a:gd name="T6" fmla="*/ 6633 w 20000"/>
                  <a:gd name="T7" fmla="*/ 18337 h 20000"/>
                  <a:gd name="T8" fmla="*/ 2437 w 20000"/>
                  <a:gd name="T9" fmla="*/ 17199 h 20000"/>
                  <a:gd name="T10" fmla="*/ 2809 w 20000"/>
                  <a:gd name="T11" fmla="*/ 15186 h 20000"/>
                  <a:gd name="T12" fmla="*/ 135 w 20000"/>
                  <a:gd name="T13" fmla="*/ 13348 h 20000"/>
                  <a:gd name="T14" fmla="*/ 135 w 20000"/>
                  <a:gd name="T15" fmla="*/ 10635 h 20000"/>
                  <a:gd name="T16" fmla="*/ 4535 w 20000"/>
                  <a:gd name="T17" fmla="*/ 11116 h 20000"/>
                  <a:gd name="T18" fmla="*/ 7885 w 20000"/>
                  <a:gd name="T19" fmla="*/ 12254 h 20000"/>
                  <a:gd name="T20" fmla="*/ 5245 w 20000"/>
                  <a:gd name="T21" fmla="*/ 9497 h 20000"/>
                  <a:gd name="T22" fmla="*/ 1015 w 20000"/>
                  <a:gd name="T23" fmla="*/ 8840 h 20000"/>
                  <a:gd name="T24" fmla="*/ 1387 w 20000"/>
                  <a:gd name="T25" fmla="*/ 6565 h 20000"/>
                  <a:gd name="T26" fmla="*/ 5956 w 20000"/>
                  <a:gd name="T27" fmla="*/ 6565 h 20000"/>
                  <a:gd name="T28" fmla="*/ 2809 w 20000"/>
                  <a:gd name="T29" fmla="*/ 5208 h 20000"/>
                  <a:gd name="T30" fmla="*/ 2267 w 20000"/>
                  <a:gd name="T31" fmla="*/ 3414 h 20000"/>
                  <a:gd name="T32" fmla="*/ 4196 w 20000"/>
                  <a:gd name="T33" fmla="*/ 2713 h 20000"/>
                  <a:gd name="T34" fmla="*/ 4535 w 20000"/>
                  <a:gd name="T35" fmla="*/ 1619 h 20000"/>
                  <a:gd name="T36" fmla="*/ 6971 w 20000"/>
                  <a:gd name="T37" fmla="*/ 919 h 20000"/>
                  <a:gd name="T38" fmla="*/ 10694 w 20000"/>
                  <a:gd name="T39" fmla="*/ 0 h 20000"/>
                  <a:gd name="T40" fmla="*/ 8900 w 20000"/>
                  <a:gd name="T41" fmla="*/ 2932 h 20000"/>
                  <a:gd name="T42" fmla="*/ 11540 w 20000"/>
                  <a:gd name="T43" fmla="*/ 2713 h 20000"/>
                  <a:gd name="T44" fmla="*/ 12420 w 20000"/>
                  <a:gd name="T45" fmla="*/ 4551 h 20000"/>
                  <a:gd name="T46" fmla="*/ 12589 w 20000"/>
                  <a:gd name="T47" fmla="*/ 5208 h 20000"/>
                  <a:gd name="T48" fmla="*/ 14349 w 20000"/>
                  <a:gd name="T49" fmla="*/ 4551 h 20000"/>
                  <a:gd name="T50" fmla="*/ 14856 w 20000"/>
                  <a:gd name="T51" fmla="*/ 3414 h 20000"/>
                  <a:gd name="T52" fmla="*/ 14856 w 20000"/>
                  <a:gd name="T53" fmla="*/ 6565 h 20000"/>
                  <a:gd name="T54" fmla="*/ 14856 w 20000"/>
                  <a:gd name="T55" fmla="*/ 8840 h 20000"/>
                  <a:gd name="T56" fmla="*/ 16311 w 20000"/>
                  <a:gd name="T57" fmla="*/ 6346 h 20000"/>
                  <a:gd name="T58" fmla="*/ 18037 w 20000"/>
                  <a:gd name="T59" fmla="*/ 2932 h 20000"/>
                  <a:gd name="T60" fmla="*/ 19425 w 20000"/>
                  <a:gd name="T61" fmla="*/ 4770 h 20000"/>
                  <a:gd name="T62" fmla="*/ 19289 w 20000"/>
                  <a:gd name="T63" fmla="*/ 7484 h 20000"/>
                  <a:gd name="T64" fmla="*/ 18037 w 20000"/>
                  <a:gd name="T65" fmla="*/ 10635 h 20000"/>
                  <a:gd name="T66" fmla="*/ 17834 w 20000"/>
                  <a:gd name="T67" fmla="*/ 12910 h 20000"/>
                  <a:gd name="T68" fmla="*/ 18579 w 20000"/>
                  <a:gd name="T69" fmla="*/ 14048 h 20000"/>
                  <a:gd name="T70" fmla="*/ 19966 w 20000"/>
                  <a:gd name="T71" fmla="*/ 16543 h 20000"/>
                  <a:gd name="T72" fmla="*/ 18376 w 20000"/>
                  <a:gd name="T73" fmla="*/ 17199 h 20000"/>
                  <a:gd name="T74" fmla="*/ 16311 w 20000"/>
                  <a:gd name="T75" fmla="*/ 17199 h 20000"/>
                  <a:gd name="T76" fmla="*/ 17157 w 20000"/>
                  <a:gd name="T77" fmla="*/ 18337 h 20000"/>
                  <a:gd name="T78" fmla="*/ 16108 w 20000"/>
                  <a:gd name="T79" fmla="*/ 1995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0000" h="20000">
                    <a:moveTo>
                      <a:pt x="16108" y="19956"/>
                    </a:moveTo>
                    <a:lnTo>
                      <a:pt x="14721" y="19956"/>
                    </a:lnTo>
                    <a:lnTo>
                      <a:pt x="12927" y="19037"/>
                    </a:lnTo>
                    <a:lnTo>
                      <a:pt x="12081" y="18162"/>
                    </a:lnTo>
                    <a:lnTo>
                      <a:pt x="12081" y="16543"/>
                    </a:lnTo>
                    <a:lnTo>
                      <a:pt x="10694" y="17637"/>
                    </a:lnTo>
                    <a:lnTo>
                      <a:pt x="8900" y="18162"/>
                    </a:lnTo>
                    <a:lnTo>
                      <a:pt x="6633" y="18337"/>
                    </a:lnTo>
                    <a:lnTo>
                      <a:pt x="4196" y="17637"/>
                    </a:lnTo>
                    <a:lnTo>
                      <a:pt x="2437" y="17199"/>
                    </a:lnTo>
                    <a:lnTo>
                      <a:pt x="2437" y="16105"/>
                    </a:lnTo>
                    <a:lnTo>
                      <a:pt x="2809" y="15186"/>
                    </a:lnTo>
                    <a:lnTo>
                      <a:pt x="1557" y="14048"/>
                    </a:lnTo>
                    <a:lnTo>
                      <a:pt x="135" y="13348"/>
                    </a:lnTo>
                    <a:lnTo>
                      <a:pt x="0" y="11816"/>
                    </a:lnTo>
                    <a:lnTo>
                      <a:pt x="135" y="10635"/>
                    </a:lnTo>
                    <a:lnTo>
                      <a:pt x="2437" y="10635"/>
                    </a:lnTo>
                    <a:lnTo>
                      <a:pt x="4535" y="11116"/>
                    </a:lnTo>
                    <a:lnTo>
                      <a:pt x="5956" y="11816"/>
                    </a:lnTo>
                    <a:lnTo>
                      <a:pt x="7885" y="12254"/>
                    </a:lnTo>
                    <a:lnTo>
                      <a:pt x="7343" y="11335"/>
                    </a:lnTo>
                    <a:lnTo>
                      <a:pt x="5245" y="9497"/>
                    </a:lnTo>
                    <a:lnTo>
                      <a:pt x="3316" y="9497"/>
                    </a:lnTo>
                    <a:lnTo>
                      <a:pt x="1015" y="8840"/>
                    </a:lnTo>
                    <a:lnTo>
                      <a:pt x="880" y="7484"/>
                    </a:lnTo>
                    <a:lnTo>
                      <a:pt x="1387" y="6565"/>
                    </a:lnTo>
                    <a:lnTo>
                      <a:pt x="2978" y="6565"/>
                    </a:lnTo>
                    <a:lnTo>
                      <a:pt x="5956" y="6565"/>
                    </a:lnTo>
                    <a:lnTo>
                      <a:pt x="2267" y="5646"/>
                    </a:lnTo>
                    <a:lnTo>
                      <a:pt x="2809" y="5208"/>
                    </a:lnTo>
                    <a:lnTo>
                      <a:pt x="1557" y="4551"/>
                    </a:lnTo>
                    <a:lnTo>
                      <a:pt x="2267" y="3414"/>
                    </a:lnTo>
                    <a:lnTo>
                      <a:pt x="3316" y="2932"/>
                    </a:lnTo>
                    <a:lnTo>
                      <a:pt x="4196" y="2713"/>
                    </a:lnTo>
                    <a:lnTo>
                      <a:pt x="3858" y="1794"/>
                    </a:lnTo>
                    <a:lnTo>
                      <a:pt x="4535" y="1619"/>
                    </a:lnTo>
                    <a:lnTo>
                      <a:pt x="5584" y="1619"/>
                    </a:lnTo>
                    <a:lnTo>
                      <a:pt x="6971" y="919"/>
                    </a:lnTo>
                    <a:lnTo>
                      <a:pt x="8426" y="438"/>
                    </a:lnTo>
                    <a:lnTo>
                      <a:pt x="10694" y="0"/>
                    </a:lnTo>
                    <a:lnTo>
                      <a:pt x="10355" y="1794"/>
                    </a:lnTo>
                    <a:lnTo>
                      <a:pt x="8900" y="2932"/>
                    </a:lnTo>
                    <a:lnTo>
                      <a:pt x="10694" y="2932"/>
                    </a:lnTo>
                    <a:lnTo>
                      <a:pt x="11540" y="2713"/>
                    </a:lnTo>
                    <a:lnTo>
                      <a:pt x="12589" y="3589"/>
                    </a:lnTo>
                    <a:lnTo>
                      <a:pt x="12420" y="4551"/>
                    </a:lnTo>
                    <a:lnTo>
                      <a:pt x="11201" y="5208"/>
                    </a:lnTo>
                    <a:lnTo>
                      <a:pt x="12589" y="5208"/>
                    </a:lnTo>
                    <a:lnTo>
                      <a:pt x="13841" y="5646"/>
                    </a:lnTo>
                    <a:lnTo>
                      <a:pt x="14349" y="4551"/>
                    </a:lnTo>
                    <a:lnTo>
                      <a:pt x="14349" y="2932"/>
                    </a:lnTo>
                    <a:lnTo>
                      <a:pt x="14856" y="3414"/>
                    </a:lnTo>
                    <a:lnTo>
                      <a:pt x="15601" y="4770"/>
                    </a:lnTo>
                    <a:lnTo>
                      <a:pt x="14856" y="6565"/>
                    </a:lnTo>
                    <a:lnTo>
                      <a:pt x="14349" y="8403"/>
                    </a:lnTo>
                    <a:lnTo>
                      <a:pt x="14856" y="8840"/>
                    </a:lnTo>
                    <a:lnTo>
                      <a:pt x="15770" y="8140"/>
                    </a:lnTo>
                    <a:lnTo>
                      <a:pt x="16311" y="6346"/>
                    </a:lnTo>
                    <a:lnTo>
                      <a:pt x="16988" y="4551"/>
                    </a:lnTo>
                    <a:lnTo>
                      <a:pt x="18037" y="2932"/>
                    </a:lnTo>
                    <a:lnTo>
                      <a:pt x="18917" y="3414"/>
                    </a:lnTo>
                    <a:lnTo>
                      <a:pt x="19425" y="4770"/>
                    </a:lnTo>
                    <a:lnTo>
                      <a:pt x="19797" y="5908"/>
                    </a:lnTo>
                    <a:lnTo>
                      <a:pt x="19289" y="7484"/>
                    </a:lnTo>
                    <a:lnTo>
                      <a:pt x="18579" y="9278"/>
                    </a:lnTo>
                    <a:lnTo>
                      <a:pt x="18037" y="10635"/>
                    </a:lnTo>
                    <a:lnTo>
                      <a:pt x="17496" y="11816"/>
                    </a:lnTo>
                    <a:lnTo>
                      <a:pt x="17834" y="12910"/>
                    </a:lnTo>
                    <a:lnTo>
                      <a:pt x="18376" y="14311"/>
                    </a:lnTo>
                    <a:lnTo>
                      <a:pt x="18579" y="14048"/>
                    </a:lnTo>
                    <a:lnTo>
                      <a:pt x="19289" y="15405"/>
                    </a:lnTo>
                    <a:lnTo>
                      <a:pt x="19966" y="16543"/>
                    </a:lnTo>
                    <a:lnTo>
                      <a:pt x="19289" y="18162"/>
                    </a:lnTo>
                    <a:lnTo>
                      <a:pt x="18376" y="17199"/>
                    </a:lnTo>
                    <a:lnTo>
                      <a:pt x="17157" y="17199"/>
                    </a:lnTo>
                    <a:lnTo>
                      <a:pt x="16311" y="17199"/>
                    </a:lnTo>
                    <a:lnTo>
                      <a:pt x="15770" y="19037"/>
                    </a:lnTo>
                    <a:lnTo>
                      <a:pt x="17157" y="18337"/>
                    </a:lnTo>
                    <a:lnTo>
                      <a:pt x="17157" y="19475"/>
                    </a:lnTo>
                    <a:lnTo>
                      <a:pt x="16108" y="19956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4" name="Freeform 63">
                <a:extLst>
                  <a:ext uri="{FF2B5EF4-FFF2-40B4-BE49-F238E27FC236}">
                    <a16:creationId xmlns:a16="http://schemas.microsoft.com/office/drawing/2014/main" id="{08E53B34-F7C3-B4FA-4033-AB7A755719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299" y="1478866"/>
                <a:ext cx="185729" cy="231029"/>
              </a:xfrm>
              <a:custGeom>
                <a:avLst/>
                <a:gdLst>
                  <a:gd name="T0" fmla="*/ 7036 w 20000"/>
                  <a:gd name="T1" fmla="*/ 19948 h 20000"/>
                  <a:gd name="T2" fmla="*/ 3974 w 20000"/>
                  <a:gd name="T3" fmla="*/ 19687 h 20000"/>
                  <a:gd name="T4" fmla="*/ 2671 w 20000"/>
                  <a:gd name="T5" fmla="*/ 19112 h 20000"/>
                  <a:gd name="T6" fmla="*/ 0 w 20000"/>
                  <a:gd name="T7" fmla="*/ 17807 h 20000"/>
                  <a:gd name="T8" fmla="*/ 0 w 20000"/>
                  <a:gd name="T9" fmla="*/ 15352 h 20000"/>
                  <a:gd name="T10" fmla="*/ 2671 w 20000"/>
                  <a:gd name="T11" fmla="*/ 13473 h 20000"/>
                  <a:gd name="T12" fmla="*/ 8404 w 20000"/>
                  <a:gd name="T13" fmla="*/ 14308 h 20000"/>
                  <a:gd name="T14" fmla="*/ 8078 w 20000"/>
                  <a:gd name="T15" fmla="*/ 12167 h 20000"/>
                  <a:gd name="T16" fmla="*/ 3062 w 20000"/>
                  <a:gd name="T17" fmla="*/ 11854 h 20000"/>
                  <a:gd name="T18" fmla="*/ 261 w 20000"/>
                  <a:gd name="T19" fmla="*/ 11332 h 20000"/>
                  <a:gd name="T20" fmla="*/ 3974 w 20000"/>
                  <a:gd name="T21" fmla="*/ 9713 h 20000"/>
                  <a:gd name="T22" fmla="*/ 261 w 20000"/>
                  <a:gd name="T23" fmla="*/ 9713 h 20000"/>
                  <a:gd name="T24" fmla="*/ 2671 w 20000"/>
                  <a:gd name="T25" fmla="*/ 6475 h 20000"/>
                  <a:gd name="T26" fmla="*/ 5407 w 20000"/>
                  <a:gd name="T27" fmla="*/ 7781 h 20000"/>
                  <a:gd name="T28" fmla="*/ 8078 w 20000"/>
                  <a:gd name="T29" fmla="*/ 6475 h 20000"/>
                  <a:gd name="T30" fmla="*/ 5407 w 20000"/>
                  <a:gd name="T31" fmla="*/ 6475 h 20000"/>
                  <a:gd name="T32" fmla="*/ 3974 w 20000"/>
                  <a:gd name="T33" fmla="*/ 5117 h 20000"/>
                  <a:gd name="T34" fmla="*/ 6384 w 20000"/>
                  <a:gd name="T35" fmla="*/ 4021 h 20000"/>
                  <a:gd name="T36" fmla="*/ 9772 w 20000"/>
                  <a:gd name="T37" fmla="*/ 4804 h 20000"/>
                  <a:gd name="T38" fmla="*/ 10749 w 20000"/>
                  <a:gd name="T39" fmla="*/ 4021 h 20000"/>
                  <a:gd name="T40" fmla="*/ 9772 w 20000"/>
                  <a:gd name="T41" fmla="*/ 2977 h 20000"/>
                  <a:gd name="T42" fmla="*/ 11792 w 20000"/>
                  <a:gd name="T43" fmla="*/ 2141 h 20000"/>
                  <a:gd name="T44" fmla="*/ 15505 w 20000"/>
                  <a:gd name="T45" fmla="*/ 0 h 20000"/>
                  <a:gd name="T46" fmla="*/ 17915 w 20000"/>
                  <a:gd name="T47" fmla="*/ 1619 h 20000"/>
                  <a:gd name="T48" fmla="*/ 16873 w 20000"/>
                  <a:gd name="T49" fmla="*/ 3499 h 20000"/>
                  <a:gd name="T50" fmla="*/ 16873 w 20000"/>
                  <a:gd name="T51" fmla="*/ 6162 h 20000"/>
                  <a:gd name="T52" fmla="*/ 17915 w 20000"/>
                  <a:gd name="T53" fmla="*/ 6997 h 20000"/>
                  <a:gd name="T54" fmla="*/ 17264 w 20000"/>
                  <a:gd name="T55" fmla="*/ 9138 h 20000"/>
                  <a:gd name="T56" fmla="*/ 18893 w 20000"/>
                  <a:gd name="T57" fmla="*/ 10548 h 20000"/>
                  <a:gd name="T58" fmla="*/ 16873 w 20000"/>
                  <a:gd name="T59" fmla="*/ 13473 h 20000"/>
                  <a:gd name="T60" fmla="*/ 18893 w 20000"/>
                  <a:gd name="T61" fmla="*/ 12898 h 20000"/>
                  <a:gd name="T62" fmla="*/ 19935 w 20000"/>
                  <a:gd name="T63" fmla="*/ 15614 h 20000"/>
                  <a:gd name="T64" fmla="*/ 18241 w 20000"/>
                  <a:gd name="T65" fmla="*/ 15614 h 20000"/>
                  <a:gd name="T66" fmla="*/ 15505 w 20000"/>
                  <a:gd name="T67" fmla="*/ 16449 h 20000"/>
                  <a:gd name="T68" fmla="*/ 12508 w 20000"/>
                  <a:gd name="T69" fmla="*/ 17493 h 20000"/>
                  <a:gd name="T70" fmla="*/ 13550 w 20000"/>
                  <a:gd name="T71" fmla="*/ 15352 h 20000"/>
                  <a:gd name="T72" fmla="*/ 11140 w 20000"/>
                  <a:gd name="T73" fmla="*/ 16449 h 20000"/>
                  <a:gd name="T74" fmla="*/ 10749 w 20000"/>
                  <a:gd name="T75" fmla="*/ 18329 h 20000"/>
                  <a:gd name="T76" fmla="*/ 9121 w 20000"/>
                  <a:gd name="T77" fmla="*/ 18590 h 20000"/>
                  <a:gd name="T78" fmla="*/ 7036 w 20000"/>
                  <a:gd name="T79" fmla="*/ 1994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0000" h="20000">
                    <a:moveTo>
                      <a:pt x="7036" y="19948"/>
                    </a:moveTo>
                    <a:lnTo>
                      <a:pt x="3974" y="19687"/>
                    </a:lnTo>
                    <a:lnTo>
                      <a:pt x="2671" y="19112"/>
                    </a:lnTo>
                    <a:lnTo>
                      <a:pt x="0" y="17807"/>
                    </a:lnTo>
                    <a:lnTo>
                      <a:pt x="0" y="15352"/>
                    </a:lnTo>
                    <a:lnTo>
                      <a:pt x="2671" y="13473"/>
                    </a:lnTo>
                    <a:lnTo>
                      <a:pt x="8404" y="14308"/>
                    </a:lnTo>
                    <a:lnTo>
                      <a:pt x="8078" y="12167"/>
                    </a:lnTo>
                    <a:lnTo>
                      <a:pt x="3062" y="11854"/>
                    </a:lnTo>
                    <a:lnTo>
                      <a:pt x="261" y="11332"/>
                    </a:lnTo>
                    <a:lnTo>
                      <a:pt x="3974" y="9713"/>
                    </a:lnTo>
                    <a:lnTo>
                      <a:pt x="261" y="9713"/>
                    </a:lnTo>
                    <a:lnTo>
                      <a:pt x="2671" y="6475"/>
                    </a:lnTo>
                    <a:lnTo>
                      <a:pt x="5407" y="7781"/>
                    </a:lnTo>
                    <a:lnTo>
                      <a:pt x="8078" y="6475"/>
                    </a:lnTo>
                    <a:lnTo>
                      <a:pt x="5407" y="6475"/>
                    </a:lnTo>
                    <a:lnTo>
                      <a:pt x="3974" y="5117"/>
                    </a:lnTo>
                    <a:lnTo>
                      <a:pt x="6384" y="4021"/>
                    </a:lnTo>
                    <a:lnTo>
                      <a:pt x="9772" y="4804"/>
                    </a:lnTo>
                    <a:lnTo>
                      <a:pt x="10749" y="4021"/>
                    </a:lnTo>
                    <a:lnTo>
                      <a:pt x="9772" y="2977"/>
                    </a:lnTo>
                    <a:lnTo>
                      <a:pt x="11792" y="2141"/>
                    </a:lnTo>
                    <a:lnTo>
                      <a:pt x="15505" y="0"/>
                    </a:lnTo>
                    <a:lnTo>
                      <a:pt x="17915" y="1619"/>
                    </a:lnTo>
                    <a:lnTo>
                      <a:pt x="16873" y="3499"/>
                    </a:lnTo>
                    <a:lnTo>
                      <a:pt x="16873" y="6162"/>
                    </a:lnTo>
                    <a:lnTo>
                      <a:pt x="17915" y="6997"/>
                    </a:lnTo>
                    <a:lnTo>
                      <a:pt x="17264" y="9138"/>
                    </a:lnTo>
                    <a:lnTo>
                      <a:pt x="18893" y="10548"/>
                    </a:lnTo>
                    <a:lnTo>
                      <a:pt x="16873" y="13473"/>
                    </a:lnTo>
                    <a:lnTo>
                      <a:pt x="18893" y="12898"/>
                    </a:lnTo>
                    <a:lnTo>
                      <a:pt x="19935" y="15614"/>
                    </a:lnTo>
                    <a:lnTo>
                      <a:pt x="18241" y="15614"/>
                    </a:lnTo>
                    <a:lnTo>
                      <a:pt x="15505" y="16449"/>
                    </a:lnTo>
                    <a:lnTo>
                      <a:pt x="12508" y="17493"/>
                    </a:lnTo>
                    <a:lnTo>
                      <a:pt x="13550" y="15352"/>
                    </a:lnTo>
                    <a:lnTo>
                      <a:pt x="11140" y="16449"/>
                    </a:lnTo>
                    <a:lnTo>
                      <a:pt x="10749" y="18329"/>
                    </a:lnTo>
                    <a:lnTo>
                      <a:pt x="9121" y="18590"/>
                    </a:lnTo>
                    <a:lnTo>
                      <a:pt x="7036" y="19948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5" name="Freeform 62">
                <a:extLst>
                  <a:ext uri="{FF2B5EF4-FFF2-40B4-BE49-F238E27FC236}">
                    <a16:creationId xmlns:a16="http://schemas.microsoft.com/office/drawing/2014/main" id="{F2FE2F5E-BCBB-71BE-ACDF-01DEC4CA47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776" y="1732544"/>
                <a:ext cx="276327" cy="175159"/>
              </a:xfrm>
              <a:custGeom>
                <a:avLst/>
                <a:gdLst>
                  <a:gd name="T0" fmla="*/ 2495 w 20000"/>
                  <a:gd name="T1" fmla="*/ 19931 h 20000"/>
                  <a:gd name="T2" fmla="*/ 1357 w 20000"/>
                  <a:gd name="T3" fmla="*/ 19931 h 20000"/>
                  <a:gd name="T4" fmla="*/ 1794 w 20000"/>
                  <a:gd name="T5" fmla="*/ 17801 h 20000"/>
                  <a:gd name="T6" fmla="*/ 1794 w 20000"/>
                  <a:gd name="T7" fmla="*/ 16014 h 20000"/>
                  <a:gd name="T8" fmla="*/ 875 w 20000"/>
                  <a:gd name="T9" fmla="*/ 14914 h 20000"/>
                  <a:gd name="T10" fmla="*/ 0 w 20000"/>
                  <a:gd name="T11" fmla="*/ 13127 h 20000"/>
                  <a:gd name="T12" fmla="*/ 2057 w 20000"/>
                  <a:gd name="T13" fmla="*/ 11340 h 20000"/>
                  <a:gd name="T14" fmla="*/ 3151 w 20000"/>
                  <a:gd name="T15" fmla="*/ 9210 h 20000"/>
                  <a:gd name="T16" fmla="*/ 4726 w 20000"/>
                  <a:gd name="T17" fmla="*/ 9210 h 20000"/>
                  <a:gd name="T18" fmla="*/ 4989 w 20000"/>
                  <a:gd name="T19" fmla="*/ 8522 h 20000"/>
                  <a:gd name="T20" fmla="*/ 4726 w 20000"/>
                  <a:gd name="T21" fmla="*/ 7423 h 20000"/>
                  <a:gd name="T22" fmla="*/ 4989 w 20000"/>
                  <a:gd name="T23" fmla="*/ 7423 h 20000"/>
                  <a:gd name="T24" fmla="*/ 5427 w 20000"/>
                  <a:gd name="T25" fmla="*/ 7423 h 20000"/>
                  <a:gd name="T26" fmla="*/ 8403 w 20000"/>
                  <a:gd name="T27" fmla="*/ 4605 h 20000"/>
                  <a:gd name="T28" fmla="*/ 7921 w 20000"/>
                  <a:gd name="T29" fmla="*/ 3162 h 20000"/>
                  <a:gd name="T30" fmla="*/ 9059 w 20000"/>
                  <a:gd name="T31" fmla="*/ 0 h 20000"/>
                  <a:gd name="T32" fmla="*/ 11554 w 20000"/>
                  <a:gd name="T33" fmla="*/ 275 h 20000"/>
                  <a:gd name="T34" fmla="*/ 11991 w 20000"/>
                  <a:gd name="T35" fmla="*/ 1100 h 20000"/>
                  <a:gd name="T36" fmla="*/ 14923 w 20000"/>
                  <a:gd name="T37" fmla="*/ 1787 h 20000"/>
                  <a:gd name="T38" fmla="*/ 14923 w 20000"/>
                  <a:gd name="T39" fmla="*/ 2818 h 20000"/>
                  <a:gd name="T40" fmla="*/ 15624 w 20000"/>
                  <a:gd name="T41" fmla="*/ 3918 h 20000"/>
                  <a:gd name="T42" fmla="*/ 14486 w 20000"/>
                  <a:gd name="T43" fmla="*/ 4948 h 20000"/>
                  <a:gd name="T44" fmla="*/ 16105 w 20000"/>
                  <a:gd name="T45" fmla="*/ 4605 h 20000"/>
                  <a:gd name="T46" fmla="*/ 16280 w 20000"/>
                  <a:gd name="T47" fmla="*/ 4605 h 20000"/>
                  <a:gd name="T48" fmla="*/ 16105 w 20000"/>
                  <a:gd name="T49" fmla="*/ 6392 h 20000"/>
                  <a:gd name="T50" fmla="*/ 17199 w 20000"/>
                  <a:gd name="T51" fmla="*/ 4948 h 20000"/>
                  <a:gd name="T52" fmla="*/ 17199 w 20000"/>
                  <a:gd name="T53" fmla="*/ 4605 h 20000"/>
                  <a:gd name="T54" fmla="*/ 18600 w 20000"/>
                  <a:gd name="T55" fmla="*/ 4948 h 20000"/>
                  <a:gd name="T56" fmla="*/ 19256 w 20000"/>
                  <a:gd name="T57" fmla="*/ 5704 h 20000"/>
                  <a:gd name="T58" fmla="*/ 19256 w 20000"/>
                  <a:gd name="T59" fmla="*/ 9210 h 20000"/>
                  <a:gd name="T60" fmla="*/ 19956 w 20000"/>
                  <a:gd name="T61" fmla="*/ 11340 h 20000"/>
                  <a:gd name="T62" fmla="*/ 18118 w 20000"/>
                  <a:gd name="T63" fmla="*/ 12096 h 20000"/>
                  <a:gd name="T64" fmla="*/ 16105 w 20000"/>
                  <a:gd name="T65" fmla="*/ 12440 h 20000"/>
                  <a:gd name="T66" fmla="*/ 13348 w 20000"/>
                  <a:gd name="T67" fmla="*/ 13127 h 20000"/>
                  <a:gd name="T68" fmla="*/ 11991 w 20000"/>
                  <a:gd name="T69" fmla="*/ 13883 h 20000"/>
                  <a:gd name="T70" fmla="*/ 10460 w 20000"/>
                  <a:gd name="T71" fmla="*/ 15258 h 20000"/>
                  <a:gd name="T72" fmla="*/ 9059 w 20000"/>
                  <a:gd name="T73" fmla="*/ 15258 h 20000"/>
                  <a:gd name="T74" fmla="*/ 8578 w 20000"/>
                  <a:gd name="T75" fmla="*/ 14914 h 20000"/>
                  <a:gd name="T76" fmla="*/ 7221 w 20000"/>
                  <a:gd name="T77" fmla="*/ 17045 h 20000"/>
                  <a:gd name="T78" fmla="*/ 6083 w 20000"/>
                  <a:gd name="T79" fmla="*/ 19519 h 20000"/>
                  <a:gd name="T80" fmla="*/ 4726 w 20000"/>
                  <a:gd name="T81" fmla="*/ 18832 h 20000"/>
                  <a:gd name="T82" fmla="*/ 2495 w 20000"/>
                  <a:gd name="T83" fmla="*/ 1993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000" h="20000">
                    <a:moveTo>
                      <a:pt x="2495" y="19931"/>
                    </a:moveTo>
                    <a:lnTo>
                      <a:pt x="1357" y="19931"/>
                    </a:lnTo>
                    <a:lnTo>
                      <a:pt x="1794" y="17801"/>
                    </a:lnTo>
                    <a:lnTo>
                      <a:pt x="1794" y="16014"/>
                    </a:lnTo>
                    <a:lnTo>
                      <a:pt x="875" y="14914"/>
                    </a:lnTo>
                    <a:lnTo>
                      <a:pt x="0" y="13127"/>
                    </a:lnTo>
                    <a:lnTo>
                      <a:pt x="2057" y="11340"/>
                    </a:lnTo>
                    <a:lnTo>
                      <a:pt x="3151" y="9210"/>
                    </a:lnTo>
                    <a:lnTo>
                      <a:pt x="4726" y="9210"/>
                    </a:lnTo>
                    <a:lnTo>
                      <a:pt x="4989" y="8522"/>
                    </a:lnTo>
                    <a:lnTo>
                      <a:pt x="4726" y="7423"/>
                    </a:lnTo>
                    <a:lnTo>
                      <a:pt x="4989" y="7423"/>
                    </a:lnTo>
                    <a:lnTo>
                      <a:pt x="5427" y="7423"/>
                    </a:lnTo>
                    <a:lnTo>
                      <a:pt x="8403" y="4605"/>
                    </a:lnTo>
                    <a:lnTo>
                      <a:pt x="7921" y="3162"/>
                    </a:lnTo>
                    <a:lnTo>
                      <a:pt x="9059" y="0"/>
                    </a:lnTo>
                    <a:lnTo>
                      <a:pt x="11554" y="275"/>
                    </a:lnTo>
                    <a:lnTo>
                      <a:pt x="11991" y="1100"/>
                    </a:lnTo>
                    <a:lnTo>
                      <a:pt x="14923" y="1787"/>
                    </a:lnTo>
                    <a:lnTo>
                      <a:pt x="14923" y="2818"/>
                    </a:lnTo>
                    <a:lnTo>
                      <a:pt x="15624" y="3918"/>
                    </a:lnTo>
                    <a:lnTo>
                      <a:pt x="14486" y="4948"/>
                    </a:lnTo>
                    <a:lnTo>
                      <a:pt x="16105" y="4605"/>
                    </a:lnTo>
                    <a:lnTo>
                      <a:pt x="16280" y="4605"/>
                    </a:lnTo>
                    <a:lnTo>
                      <a:pt x="16105" y="6392"/>
                    </a:lnTo>
                    <a:lnTo>
                      <a:pt x="17199" y="4948"/>
                    </a:lnTo>
                    <a:lnTo>
                      <a:pt x="17199" y="4605"/>
                    </a:lnTo>
                    <a:lnTo>
                      <a:pt x="18600" y="4948"/>
                    </a:lnTo>
                    <a:lnTo>
                      <a:pt x="19256" y="5704"/>
                    </a:lnTo>
                    <a:lnTo>
                      <a:pt x="19256" y="9210"/>
                    </a:lnTo>
                    <a:lnTo>
                      <a:pt x="19956" y="11340"/>
                    </a:lnTo>
                    <a:lnTo>
                      <a:pt x="18118" y="12096"/>
                    </a:lnTo>
                    <a:lnTo>
                      <a:pt x="16105" y="12440"/>
                    </a:lnTo>
                    <a:lnTo>
                      <a:pt x="13348" y="13127"/>
                    </a:lnTo>
                    <a:lnTo>
                      <a:pt x="11991" y="13883"/>
                    </a:lnTo>
                    <a:lnTo>
                      <a:pt x="10460" y="15258"/>
                    </a:lnTo>
                    <a:lnTo>
                      <a:pt x="9059" y="15258"/>
                    </a:lnTo>
                    <a:lnTo>
                      <a:pt x="8578" y="14914"/>
                    </a:lnTo>
                    <a:lnTo>
                      <a:pt x="7221" y="17045"/>
                    </a:lnTo>
                    <a:lnTo>
                      <a:pt x="6083" y="19519"/>
                    </a:lnTo>
                    <a:lnTo>
                      <a:pt x="4726" y="18832"/>
                    </a:lnTo>
                    <a:lnTo>
                      <a:pt x="2495" y="19931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6" name="Freeform 61">
                <a:extLst>
                  <a:ext uri="{FF2B5EF4-FFF2-40B4-BE49-F238E27FC236}">
                    <a16:creationId xmlns:a16="http://schemas.microsoft.com/office/drawing/2014/main" id="{758ABE61-2D18-0395-5BA7-78EB0F35D2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340" y="1750664"/>
                <a:ext cx="279348" cy="187239"/>
              </a:xfrm>
              <a:custGeom>
                <a:avLst/>
                <a:gdLst>
                  <a:gd name="T0" fmla="*/ 16760 w 20000"/>
                  <a:gd name="T1" fmla="*/ 19936 h 20000"/>
                  <a:gd name="T2" fmla="*/ 14125 w 20000"/>
                  <a:gd name="T3" fmla="*/ 19936 h 20000"/>
                  <a:gd name="T4" fmla="*/ 12095 w 20000"/>
                  <a:gd name="T5" fmla="*/ 18907 h 20000"/>
                  <a:gd name="T6" fmla="*/ 9201 w 20000"/>
                  <a:gd name="T7" fmla="*/ 18264 h 20000"/>
                  <a:gd name="T8" fmla="*/ 5832 w 20000"/>
                  <a:gd name="T9" fmla="*/ 17299 h 20000"/>
                  <a:gd name="T10" fmla="*/ 2894 w 20000"/>
                  <a:gd name="T11" fmla="*/ 16270 h 20000"/>
                  <a:gd name="T12" fmla="*/ 1123 w 20000"/>
                  <a:gd name="T13" fmla="*/ 13891 h 20000"/>
                  <a:gd name="T14" fmla="*/ 1771 w 20000"/>
                  <a:gd name="T15" fmla="*/ 11961 h 20000"/>
                  <a:gd name="T16" fmla="*/ 2678 w 20000"/>
                  <a:gd name="T17" fmla="*/ 9582 h 20000"/>
                  <a:gd name="T18" fmla="*/ 2894 w 20000"/>
                  <a:gd name="T19" fmla="*/ 6945 h 20000"/>
                  <a:gd name="T20" fmla="*/ 2678 w 20000"/>
                  <a:gd name="T21" fmla="*/ 5273 h 20000"/>
                  <a:gd name="T22" fmla="*/ 691 w 20000"/>
                  <a:gd name="T23" fmla="*/ 4309 h 20000"/>
                  <a:gd name="T24" fmla="*/ 0 w 20000"/>
                  <a:gd name="T25" fmla="*/ 2315 h 20000"/>
                  <a:gd name="T26" fmla="*/ 432 w 20000"/>
                  <a:gd name="T27" fmla="*/ 0 h 20000"/>
                  <a:gd name="T28" fmla="*/ 2203 w 20000"/>
                  <a:gd name="T29" fmla="*/ 0 h 20000"/>
                  <a:gd name="T30" fmla="*/ 4492 w 20000"/>
                  <a:gd name="T31" fmla="*/ 2315 h 20000"/>
                  <a:gd name="T32" fmla="*/ 5400 w 20000"/>
                  <a:gd name="T33" fmla="*/ 3280 h 20000"/>
                  <a:gd name="T34" fmla="*/ 7387 w 20000"/>
                  <a:gd name="T35" fmla="*/ 5273 h 20000"/>
                  <a:gd name="T36" fmla="*/ 8035 w 20000"/>
                  <a:gd name="T37" fmla="*/ 7588 h 20000"/>
                  <a:gd name="T38" fmla="*/ 6955 w 20000"/>
                  <a:gd name="T39" fmla="*/ 7588 h 20000"/>
                  <a:gd name="T40" fmla="*/ 6523 w 20000"/>
                  <a:gd name="T41" fmla="*/ 8617 h 20000"/>
                  <a:gd name="T42" fmla="*/ 6523 w 20000"/>
                  <a:gd name="T43" fmla="*/ 9582 h 20000"/>
                  <a:gd name="T44" fmla="*/ 7387 w 20000"/>
                  <a:gd name="T45" fmla="*/ 11961 h 20000"/>
                  <a:gd name="T46" fmla="*/ 9201 w 20000"/>
                  <a:gd name="T47" fmla="*/ 12283 h 20000"/>
                  <a:gd name="T48" fmla="*/ 10972 w 20000"/>
                  <a:gd name="T49" fmla="*/ 13633 h 20000"/>
                  <a:gd name="T50" fmla="*/ 13866 w 20000"/>
                  <a:gd name="T51" fmla="*/ 13633 h 20000"/>
                  <a:gd name="T52" fmla="*/ 15896 w 20000"/>
                  <a:gd name="T53" fmla="*/ 12990 h 20000"/>
                  <a:gd name="T54" fmla="*/ 18618 w 20000"/>
                  <a:gd name="T55" fmla="*/ 13891 h 20000"/>
                  <a:gd name="T56" fmla="*/ 19957 w 20000"/>
                  <a:gd name="T57" fmla="*/ 15627 h 20000"/>
                  <a:gd name="T58" fmla="*/ 19957 w 20000"/>
                  <a:gd name="T59" fmla="*/ 16656 h 20000"/>
                  <a:gd name="T60" fmla="*/ 18618 w 20000"/>
                  <a:gd name="T61" fmla="*/ 17942 h 20000"/>
                  <a:gd name="T62" fmla="*/ 17667 w 20000"/>
                  <a:gd name="T63" fmla="*/ 19293 h 20000"/>
                  <a:gd name="T64" fmla="*/ 16760 w 20000"/>
                  <a:gd name="T65" fmla="*/ 1993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000" h="20000">
                    <a:moveTo>
                      <a:pt x="16760" y="19936"/>
                    </a:moveTo>
                    <a:lnTo>
                      <a:pt x="14125" y="19936"/>
                    </a:lnTo>
                    <a:lnTo>
                      <a:pt x="12095" y="18907"/>
                    </a:lnTo>
                    <a:lnTo>
                      <a:pt x="9201" y="18264"/>
                    </a:lnTo>
                    <a:lnTo>
                      <a:pt x="5832" y="17299"/>
                    </a:lnTo>
                    <a:lnTo>
                      <a:pt x="2894" y="16270"/>
                    </a:lnTo>
                    <a:lnTo>
                      <a:pt x="1123" y="13891"/>
                    </a:lnTo>
                    <a:lnTo>
                      <a:pt x="1771" y="11961"/>
                    </a:lnTo>
                    <a:lnTo>
                      <a:pt x="2678" y="9582"/>
                    </a:lnTo>
                    <a:lnTo>
                      <a:pt x="2894" y="6945"/>
                    </a:lnTo>
                    <a:lnTo>
                      <a:pt x="2678" y="5273"/>
                    </a:lnTo>
                    <a:lnTo>
                      <a:pt x="691" y="4309"/>
                    </a:lnTo>
                    <a:lnTo>
                      <a:pt x="0" y="2315"/>
                    </a:lnTo>
                    <a:lnTo>
                      <a:pt x="432" y="0"/>
                    </a:lnTo>
                    <a:lnTo>
                      <a:pt x="2203" y="0"/>
                    </a:lnTo>
                    <a:lnTo>
                      <a:pt x="4492" y="2315"/>
                    </a:lnTo>
                    <a:lnTo>
                      <a:pt x="5400" y="3280"/>
                    </a:lnTo>
                    <a:lnTo>
                      <a:pt x="7387" y="5273"/>
                    </a:lnTo>
                    <a:lnTo>
                      <a:pt x="8035" y="7588"/>
                    </a:lnTo>
                    <a:lnTo>
                      <a:pt x="6955" y="7588"/>
                    </a:lnTo>
                    <a:lnTo>
                      <a:pt x="6523" y="8617"/>
                    </a:lnTo>
                    <a:lnTo>
                      <a:pt x="6523" y="9582"/>
                    </a:lnTo>
                    <a:lnTo>
                      <a:pt x="7387" y="11961"/>
                    </a:lnTo>
                    <a:lnTo>
                      <a:pt x="9201" y="12283"/>
                    </a:lnTo>
                    <a:lnTo>
                      <a:pt x="10972" y="13633"/>
                    </a:lnTo>
                    <a:lnTo>
                      <a:pt x="13866" y="13633"/>
                    </a:lnTo>
                    <a:lnTo>
                      <a:pt x="15896" y="12990"/>
                    </a:lnTo>
                    <a:lnTo>
                      <a:pt x="18618" y="13891"/>
                    </a:lnTo>
                    <a:lnTo>
                      <a:pt x="19957" y="15627"/>
                    </a:lnTo>
                    <a:lnTo>
                      <a:pt x="19957" y="16656"/>
                    </a:lnTo>
                    <a:lnTo>
                      <a:pt x="18618" y="17942"/>
                    </a:lnTo>
                    <a:lnTo>
                      <a:pt x="17667" y="19293"/>
                    </a:lnTo>
                    <a:lnTo>
                      <a:pt x="16760" y="19936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7" name="Freeform 60">
                <a:extLst>
                  <a:ext uri="{FF2B5EF4-FFF2-40B4-BE49-F238E27FC236}">
                    <a16:creationId xmlns:a16="http://schemas.microsoft.com/office/drawing/2014/main" id="{4A565AA5-A316-7A8E-A8F0-272D1757A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343" y="1669125"/>
                <a:ext cx="247638" cy="138919"/>
              </a:xfrm>
              <a:custGeom>
                <a:avLst/>
                <a:gdLst>
                  <a:gd name="T0" fmla="*/ 16195 w 20000"/>
                  <a:gd name="T1" fmla="*/ 19913 h 20000"/>
                  <a:gd name="T2" fmla="*/ 12098 w 20000"/>
                  <a:gd name="T3" fmla="*/ 18515 h 20000"/>
                  <a:gd name="T4" fmla="*/ 12683 w 20000"/>
                  <a:gd name="T5" fmla="*/ 17205 h 20000"/>
                  <a:gd name="T6" fmla="*/ 3512 w 20000"/>
                  <a:gd name="T7" fmla="*/ 19039 h 20000"/>
                  <a:gd name="T8" fmla="*/ 2537 w 20000"/>
                  <a:gd name="T9" fmla="*/ 16332 h 20000"/>
                  <a:gd name="T10" fmla="*/ 4829 w 20000"/>
                  <a:gd name="T11" fmla="*/ 15371 h 20000"/>
                  <a:gd name="T12" fmla="*/ 8098 w 20000"/>
                  <a:gd name="T13" fmla="*/ 15371 h 20000"/>
                  <a:gd name="T14" fmla="*/ 9902 w 20000"/>
                  <a:gd name="T15" fmla="*/ 13100 h 20000"/>
                  <a:gd name="T16" fmla="*/ 5317 w 20000"/>
                  <a:gd name="T17" fmla="*/ 12664 h 20000"/>
                  <a:gd name="T18" fmla="*/ 6829 w 20000"/>
                  <a:gd name="T19" fmla="*/ 10480 h 20000"/>
                  <a:gd name="T20" fmla="*/ 6585 w 20000"/>
                  <a:gd name="T21" fmla="*/ 9432 h 20000"/>
                  <a:gd name="T22" fmla="*/ 3317 w 20000"/>
                  <a:gd name="T23" fmla="*/ 12664 h 20000"/>
                  <a:gd name="T24" fmla="*/ 1317 w 20000"/>
                  <a:gd name="T25" fmla="*/ 11790 h 20000"/>
                  <a:gd name="T26" fmla="*/ 0 w 20000"/>
                  <a:gd name="T27" fmla="*/ 8122 h 20000"/>
                  <a:gd name="T28" fmla="*/ 2780 w 20000"/>
                  <a:gd name="T29" fmla="*/ 5852 h 20000"/>
                  <a:gd name="T30" fmla="*/ 4585 w 20000"/>
                  <a:gd name="T31" fmla="*/ 3144 h 20000"/>
                  <a:gd name="T32" fmla="*/ 6829 w 20000"/>
                  <a:gd name="T33" fmla="*/ 873 h 20000"/>
                  <a:gd name="T34" fmla="*/ 9366 w 20000"/>
                  <a:gd name="T35" fmla="*/ 0 h 20000"/>
                  <a:gd name="T36" fmla="*/ 9366 w 20000"/>
                  <a:gd name="T37" fmla="*/ 3581 h 20000"/>
                  <a:gd name="T38" fmla="*/ 10634 w 20000"/>
                  <a:gd name="T39" fmla="*/ 3581 h 20000"/>
                  <a:gd name="T40" fmla="*/ 11366 w 20000"/>
                  <a:gd name="T41" fmla="*/ 5502 h 20000"/>
                  <a:gd name="T42" fmla="*/ 10878 w 20000"/>
                  <a:gd name="T43" fmla="*/ 8122 h 20000"/>
                  <a:gd name="T44" fmla="*/ 10634 w 20000"/>
                  <a:gd name="T45" fmla="*/ 11354 h 20000"/>
                  <a:gd name="T46" fmla="*/ 11902 w 20000"/>
                  <a:gd name="T47" fmla="*/ 11790 h 20000"/>
                  <a:gd name="T48" fmla="*/ 13415 w 20000"/>
                  <a:gd name="T49" fmla="*/ 13100 h 20000"/>
                  <a:gd name="T50" fmla="*/ 14683 w 20000"/>
                  <a:gd name="T51" fmla="*/ 11354 h 20000"/>
                  <a:gd name="T52" fmla="*/ 15415 w 20000"/>
                  <a:gd name="T53" fmla="*/ 8122 h 20000"/>
                  <a:gd name="T54" fmla="*/ 16683 w 20000"/>
                  <a:gd name="T55" fmla="*/ 4454 h 20000"/>
                  <a:gd name="T56" fmla="*/ 19171 w 20000"/>
                  <a:gd name="T57" fmla="*/ 2271 h 20000"/>
                  <a:gd name="T58" fmla="*/ 18488 w 20000"/>
                  <a:gd name="T59" fmla="*/ 5852 h 20000"/>
                  <a:gd name="T60" fmla="*/ 17463 w 20000"/>
                  <a:gd name="T61" fmla="*/ 10480 h 20000"/>
                  <a:gd name="T62" fmla="*/ 17951 w 20000"/>
                  <a:gd name="T63" fmla="*/ 12664 h 20000"/>
                  <a:gd name="T64" fmla="*/ 19463 w 20000"/>
                  <a:gd name="T65" fmla="*/ 11354 h 20000"/>
                  <a:gd name="T66" fmla="*/ 19951 w 20000"/>
                  <a:gd name="T67" fmla="*/ 13100 h 20000"/>
                  <a:gd name="T68" fmla="*/ 18488 w 20000"/>
                  <a:gd name="T69" fmla="*/ 17642 h 20000"/>
                  <a:gd name="T70" fmla="*/ 16195 w 20000"/>
                  <a:gd name="T71" fmla="*/ 1991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000" h="20000">
                    <a:moveTo>
                      <a:pt x="16195" y="19913"/>
                    </a:moveTo>
                    <a:lnTo>
                      <a:pt x="12098" y="18515"/>
                    </a:lnTo>
                    <a:lnTo>
                      <a:pt x="12683" y="17205"/>
                    </a:lnTo>
                    <a:lnTo>
                      <a:pt x="3512" y="19039"/>
                    </a:lnTo>
                    <a:lnTo>
                      <a:pt x="2537" y="16332"/>
                    </a:lnTo>
                    <a:lnTo>
                      <a:pt x="4829" y="15371"/>
                    </a:lnTo>
                    <a:lnTo>
                      <a:pt x="8098" y="15371"/>
                    </a:lnTo>
                    <a:lnTo>
                      <a:pt x="9902" y="13100"/>
                    </a:lnTo>
                    <a:lnTo>
                      <a:pt x="5317" y="12664"/>
                    </a:lnTo>
                    <a:lnTo>
                      <a:pt x="6829" y="10480"/>
                    </a:lnTo>
                    <a:lnTo>
                      <a:pt x="6585" y="9432"/>
                    </a:lnTo>
                    <a:lnTo>
                      <a:pt x="3317" y="12664"/>
                    </a:lnTo>
                    <a:lnTo>
                      <a:pt x="1317" y="11790"/>
                    </a:lnTo>
                    <a:lnTo>
                      <a:pt x="0" y="8122"/>
                    </a:lnTo>
                    <a:lnTo>
                      <a:pt x="2780" y="5852"/>
                    </a:lnTo>
                    <a:lnTo>
                      <a:pt x="4585" y="3144"/>
                    </a:lnTo>
                    <a:lnTo>
                      <a:pt x="6829" y="873"/>
                    </a:lnTo>
                    <a:lnTo>
                      <a:pt x="9366" y="0"/>
                    </a:lnTo>
                    <a:lnTo>
                      <a:pt x="9366" y="3581"/>
                    </a:lnTo>
                    <a:lnTo>
                      <a:pt x="10634" y="3581"/>
                    </a:lnTo>
                    <a:lnTo>
                      <a:pt x="11366" y="5502"/>
                    </a:lnTo>
                    <a:lnTo>
                      <a:pt x="10878" y="8122"/>
                    </a:lnTo>
                    <a:lnTo>
                      <a:pt x="10634" y="11354"/>
                    </a:lnTo>
                    <a:lnTo>
                      <a:pt x="11902" y="11790"/>
                    </a:lnTo>
                    <a:lnTo>
                      <a:pt x="13415" y="13100"/>
                    </a:lnTo>
                    <a:lnTo>
                      <a:pt x="14683" y="11354"/>
                    </a:lnTo>
                    <a:lnTo>
                      <a:pt x="15415" y="8122"/>
                    </a:lnTo>
                    <a:lnTo>
                      <a:pt x="16683" y="4454"/>
                    </a:lnTo>
                    <a:lnTo>
                      <a:pt x="19171" y="2271"/>
                    </a:lnTo>
                    <a:lnTo>
                      <a:pt x="18488" y="5852"/>
                    </a:lnTo>
                    <a:lnTo>
                      <a:pt x="17463" y="10480"/>
                    </a:lnTo>
                    <a:lnTo>
                      <a:pt x="17951" y="12664"/>
                    </a:lnTo>
                    <a:lnTo>
                      <a:pt x="19463" y="11354"/>
                    </a:lnTo>
                    <a:lnTo>
                      <a:pt x="19951" y="13100"/>
                    </a:lnTo>
                    <a:lnTo>
                      <a:pt x="18488" y="17642"/>
                    </a:lnTo>
                    <a:lnTo>
                      <a:pt x="16195" y="19913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8" name="Freeform 59">
                <a:extLst>
                  <a:ext uri="{FF2B5EF4-FFF2-40B4-BE49-F238E27FC236}">
                    <a16:creationId xmlns:a16="http://schemas.microsoft.com/office/drawing/2014/main" id="{ACDF7D2E-088A-A6D3-8EF7-7E9BC83AA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418" y="3022074"/>
                <a:ext cx="163079" cy="187239"/>
              </a:xfrm>
              <a:custGeom>
                <a:avLst/>
                <a:gdLst>
                  <a:gd name="T0" fmla="*/ 17630 w 20000"/>
                  <a:gd name="T1" fmla="*/ 19936 h 20000"/>
                  <a:gd name="T2" fmla="*/ 14963 w 20000"/>
                  <a:gd name="T3" fmla="*/ 18907 h 20000"/>
                  <a:gd name="T4" fmla="*/ 16148 w 20000"/>
                  <a:gd name="T5" fmla="*/ 16270 h 20000"/>
                  <a:gd name="T6" fmla="*/ 15704 w 20000"/>
                  <a:gd name="T7" fmla="*/ 15627 h 20000"/>
                  <a:gd name="T8" fmla="*/ 13778 w 20000"/>
                  <a:gd name="T9" fmla="*/ 17299 h 20000"/>
                  <a:gd name="T10" fmla="*/ 9556 w 20000"/>
                  <a:gd name="T11" fmla="*/ 18264 h 20000"/>
                  <a:gd name="T12" fmla="*/ 12667 w 20000"/>
                  <a:gd name="T13" fmla="*/ 16270 h 20000"/>
                  <a:gd name="T14" fmla="*/ 9556 w 20000"/>
                  <a:gd name="T15" fmla="*/ 16270 h 20000"/>
                  <a:gd name="T16" fmla="*/ 0 w 20000"/>
                  <a:gd name="T17" fmla="*/ 15627 h 20000"/>
                  <a:gd name="T18" fmla="*/ 0 w 20000"/>
                  <a:gd name="T19" fmla="*/ 13955 h 20000"/>
                  <a:gd name="T20" fmla="*/ 2667 w 20000"/>
                  <a:gd name="T21" fmla="*/ 12605 h 20000"/>
                  <a:gd name="T22" fmla="*/ 741 w 20000"/>
                  <a:gd name="T23" fmla="*/ 11961 h 20000"/>
                  <a:gd name="T24" fmla="*/ 4519 w 20000"/>
                  <a:gd name="T25" fmla="*/ 9968 h 20000"/>
                  <a:gd name="T26" fmla="*/ 4519 w 20000"/>
                  <a:gd name="T27" fmla="*/ 8682 h 20000"/>
                  <a:gd name="T28" fmla="*/ 7704 w 20000"/>
                  <a:gd name="T29" fmla="*/ 5659 h 20000"/>
                  <a:gd name="T30" fmla="*/ 9926 w 20000"/>
                  <a:gd name="T31" fmla="*/ 1672 h 20000"/>
                  <a:gd name="T32" fmla="*/ 13778 w 20000"/>
                  <a:gd name="T33" fmla="*/ 643 h 20000"/>
                  <a:gd name="T34" fmla="*/ 15704 w 20000"/>
                  <a:gd name="T35" fmla="*/ 0 h 20000"/>
                  <a:gd name="T36" fmla="*/ 13778 w 20000"/>
                  <a:gd name="T37" fmla="*/ 3023 h 20000"/>
                  <a:gd name="T38" fmla="*/ 8741 w 20000"/>
                  <a:gd name="T39" fmla="*/ 7653 h 20000"/>
                  <a:gd name="T40" fmla="*/ 11481 w 20000"/>
                  <a:gd name="T41" fmla="*/ 6688 h 20000"/>
                  <a:gd name="T42" fmla="*/ 12667 w 20000"/>
                  <a:gd name="T43" fmla="*/ 6945 h 20000"/>
                  <a:gd name="T44" fmla="*/ 11481 w 20000"/>
                  <a:gd name="T45" fmla="*/ 8682 h 20000"/>
                  <a:gd name="T46" fmla="*/ 14963 w 20000"/>
                  <a:gd name="T47" fmla="*/ 8682 h 20000"/>
                  <a:gd name="T48" fmla="*/ 18741 w 20000"/>
                  <a:gd name="T49" fmla="*/ 9968 h 20000"/>
                  <a:gd name="T50" fmla="*/ 17630 w 20000"/>
                  <a:gd name="T51" fmla="*/ 11318 h 20000"/>
                  <a:gd name="T52" fmla="*/ 17630 w 20000"/>
                  <a:gd name="T53" fmla="*/ 12990 h 20000"/>
                  <a:gd name="T54" fmla="*/ 19556 w 20000"/>
                  <a:gd name="T55" fmla="*/ 12605 h 20000"/>
                  <a:gd name="T56" fmla="*/ 19926 w 20000"/>
                  <a:gd name="T57" fmla="*/ 13955 h 20000"/>
                  <a:gd name="T58" fmla="*/ 19926 w 20000"/>
                  <a:gd name="T59" fmla="*/ 15627 h 20000"/>
                  <a:gd name="T60" fmla="*/ 19556 w 20000"/>
                  <a:gd name="T61" fmla="*/ 17299 h 20000"/>
                  <a:gd name="T62" fmla="*/ 17630 w 20000"/>
                  <a:gd name="T63" fmla="*/ 1993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000" h="20000">
                    <a:moveTo>
                      <a:pt x="17630" y="19936"/>
                    </a:moveTo>
                    <a:lnTo>
                      <a:pt x="14963" y="18907"/>
                    </a:lnTo>
                    <a:lnTo>
                      <a:pt x="16148" y="16270"/>
                    </a:lnTo>
                    <a:lnTo>
                      <a:pt x="15704" y="15627"/>
                    </a:lnTo>
                    <a:lnTo>
                      <a:pt x="13778" y="17299"/>
                    </a:lnTo>
                    <a:lnTo>
                      <a:pt x="9556" y="18264"/>
                    </a:lnTo>
                    <a:lnTo>
                      <a:pt x="12667" y="16270"/>
                    </a:lnTo>
                    <a:lnTo>
                      <a:pt x="9556" y="16270"/>
                    </a:lnTo>
                    <a:lnTo>
                      <a:pt x="0" y="15627"/>
                    </a:lnTo>
                    <a:lnTo>
                      <a:pt x="0" y="13955"/>
                    </a:lnTo>
                    <a:lnTo>
                      <a:pt x="2667" y="12605"/>
                    </a:lnTo>
                    <a:lnTo>
                      <a:pt x="741" y="11961"/>
                    </a:lnTo>
                    <a:lnTo>
                      <a:pt x="4519" y="9968"/>
                    </a:lnTo>
                    <a:lnTo>
                      <a:pt x="4519" y="8682"/>
                    </a:lnTo>
                    <a:lnTo>
                      <a:pt x="7704" y="5659"/>
                    </a:lnTo>
                    <a:lnTo>
                      <a:pt x="9926" y="1672"/>
                    </a:lnTo>
                    <a:lnTo>
                      <a:pt x="13778" y="643"/>
                    </a:lnTo>
                    <a:lnTo>
                      <a:pt x="15704" y="0"/>
                    </a:lnTo>
                    <a:lnTo>
                      <a:pt x="13778" y="3023"/>
                    </a:lnTo>
                    <a:lnTo>
                      <a:pt x="8741" y="7653"/>
                    </a:lnTo>
                    <a:lnTo>
                      <a:pt x="11481" y="6688"/>
                    </a:lnTo>
                    <a:lnTo>
                      <a:pt x="12667" y="6945"/>
                    </a:lnTo>
                    <a:lnTo>
                      <a:pt x="11481" y="8682"/>
                    </a:lnTo>
                    <a:lnTo>
                      <a:pt x="14963" y="8682"/>
                    </a:lnTo>
                    <a:lnTo>
                      <a:pt x="18741" y="9968"/>
                    </a:lnTo>
                    <a:lnTo>
                      <a:pt x="17630" y="11318"/>
                    </a:lnTo>
                    <a:lnTo>
                      <a:pt x="17630" y="12990"/>
                    </a:lnTo>
                    <a:lnTo>
                      <a:pt x="19556" y="12605"/>
                    </a:lnTo>
                    <a:lnTo>
                      <a:pt x="19926" y="13955"/>
                    </a:lnTo>
                    <a:lnTo>
                      <a:pt x="19926" y="15627"/>
                    </a:lnTo>
                    <a:lnTo>
                      <a:pt x="19556" y="17299"/>
                    </a:lnTo>
                    <a:lnTo>
                      <a:pt x="17630" y="19936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9" name="Freeform 58">
                <a:extLst>
                  <a:ext uri="{FF2B5EF4-FFF2-40B4-BE49-F238E27FC236}">
                    <a16:creationId xmlns:a16="http://schemas.microsoft.com/office/drawing/2014/main" id="{EB61B401-CE00-2CE5-159E-9A8E694BC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5582" y="1898643"/>
                <a:ext cx="144959" cy="138919"/>
              </a:xfrm>
              <a:custGeom>
                <a:avLst/>
                <a:gdLst>
                  <a:gd name="T0" fmla="*/ 3917 w 20000"/>
                  <a:gd name="T1" fmla="*/ 19913 h 20000"/>
                  <a:gd name="T2" fmla="*/ 2583 w 20000"/>
                  <a:gd name="T3" fmla="*/ 19039 h 20000"/>
                  <a:gd name="T4" fmla="*/ 3417 w 20000"/>
                  <a:gd name="T5" fmla="*/ 16332 h 20000"/>
                  <a:gd name="T6" fmla="*/ 2583 w 20000"/>
                  <a:gd name="T7" fmla="*/ 13100 h 20000"/>
                  <a:gd name="T8" fmla="*/ 1750 w 20000"/>
                  <a:gd name="T9" fmla="*/ 10830 h 20000"/>
                  <a:gd name="T10" fmla="*/ 0 w 20000"/>
                  <a:gd name="T11" fmla="*/ 8559 h 20000"/>
                  <a:gd name="T12" fmla="*/ 0 w 20000"/>
                  <a:gd name="T13" fmla="*/ 4978 h 20000"/>
                  <a:gd name="T14" fmla="*/ 2583 w 20000"/>
                  <a:gd name="T15" fmla="*/ 3581 h 20000"/>
                  <a:gd name="T16" fmla="*/ 2583 w 20000"/>
                  <a:gd name="T17" fmla="*/ 7249 h 20000"/>
                  <a:gd name="T18" fmla="*/ 3917 w 20000"/>
                  <a:gd name="T19" fmla="*/ 8559 h 20000"/>
                  <a:gd name="T20" fmla="*/ 6083 w 20000"/>
                  <a:gd name="T21" fmla="*/ 6725 h 20000"/>
                  <a:gd name="T22" fmla="*/ 7333 w 20000"/>
                  <a:gd name="T23" fmla="*/ 4454 h 20000"/>
                  <a:gd name="T24" fmla="*/ 9500 w 20000"/>
                  <a:gd name="T25" fmla="*/ 4454 h 20000"/>
                  <a:gd name="T26" fmla="*/ 9500 w 20000"/>
                  <a:gd name="T27" fmla="*/ 3144 h 20000"/>
                  <a:gd name="T28" fmla="*/ 7333 w 20000"/>
                  <a:gd name="T29" fmla="*/ 1397 h 20000"/>
                  <a:gd name="T30" fmla="*/ 9500 w 20000"/>
                  <a:gd name="T31" fmla="*/ 0 h 20000"/>
                  <a:gd name="T32" fmla="*/ 11750 w 20000"/>
                  <a:gd name="T33" fmla="*/ 0 h 20000"/>
                  <a:gd name="T34" fmla="*/ 13833 w 20000"/>
                  <a:gd name="T35" fmla="*/ 2271 h 20000"/>
                  <a:gd name="T36" fmla="*/ 18167 w 20000"/>
                  <a:gd name="T37" fmla="*/ 1397 h 20000"/>
                  <a:gd name="T38" fmla="*/ 19917 w 20000"/>
                  <a:gd name="T39" fmla="*/ 3144 h 20000"/>
                  <a:gd name="T40" fmla="*/ 18583 w 20000"/>
                  <a:gd name="T41" fmla="*/ 3581 h 20000"/>
                  <a:gd name="T42" fmla="*/ 16500 w 20000"/>
                  <a:gd name="T43" fmla="*/ 3581 h 20000"/>
                  <a:gd name="T44" fmla="*/ 17333 w 20000"/>
                  <a:gd name="T45" fmla="*/ 4454 h 20000"/>
                  <a:gd name="T46" fmla="*/ 16000 w 20000"/>
                  <a:gd name="T47" fmla="*/ 4454 h 20000"/>
                  <a:gd name="T48" fmla="*/ 12583 w 20000"/>
                  <a:gd name="T49" fmla="*/ 5852 h 20000"/>
                  <a:gd name="T50" fmla="*/ 12583 w 20000"/>
                  <a:gd name="T51" fmla="*/ 7249 h 20000"/>
                  <a:gd name="T52" fmla="*/ 13833 w 20000"/>
                  <a:gd name="T53" fmla="*/ 7249 h 20000"/>
                  <a:gd name="T54" fmla="*/ 15167 w 20000"/>
                  <a:gd name="T55" fmla="*/ 7249 h 20000"/>
                  <a:gd name="T56" fmla="*/ 16000 w 20000"/>
                  <a:gd name="T57" fmla="*/ 11703 h 20000"/>
                  <a:gd name="T58" fmla="*/ 13000 w 20000"/>
                  <a:gd name="T59" fmla="*/ 15371 h 20000"/>
                  <a:gd name="T60" fmla="*/ 10417 w 20000"/>
                  <a:gd name="T61" fmla="*/ 17642 h 20000"/>
                  <a:gd name="T62" fmla="*/ 7333 w 20000"/>
                  <a:gd name="T63" fmla="*/ 16681 h 20000"/>
                  <a:gd name="T64" fmla="*/ 8167 w 20000"/>
                  <a:gd name="T65" fmla="*/ 15371 h 20000"/>
                  <a:gd name="T66" fmla="*/ 6083 w 20000"/>
                  <a:gd name="T67" fmla="*/ 16681 h 20000"/>
                  <a:gd name="T68" fmla="*/ 6083 w 20000"/>
                  <a:gd name="T69" fmla="*/ 18515 h 20000"/>
                  <a:gd name="T70" fmla="*/ 3917 w 20000"/>
                  <a:gd name="T71" fmla="*/ 1991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000" h="20000">
                    <a:moveTo>
                      <a:pt x="3917" y="19913"/>
                    </a:moveTo>
                    <a:lnTo>
                      <a:pt x="2583" y="19039"/>
                    </a:lnTo>
                    <a:lnTo>
                      <a:pt x="3417" y="16332"/>
                    </a:lnTo>
                    <a:lnTo>
                      <a:pt x="2583" y="13100"/>
                    </a:lnTo>
                    <a:lnTo>
                      <a:pt x="1750" y="10830"/>
                    </a:lnTo>
                    <a:lnTo>
                      <a:pt x="0" y="8559"/>
                    </a:lnTo>
                    <a:lnTo>
                      <a:pt x="0" y="4978"/>
                    </a:lnTo>
                    <a:lnTo>
                      <a:pt x="2583" y="3581"/>
                    </a:lnTo>
                    <a:lnTo>
                      <a:pt x="2583" y="7249"/>
                    </a:lnTo>
                    <a:lnTo>
                      <a:pt x="3917" y="8559"/>
                    </a:lnTo>
                    <a:lnTo>
                      <a:pt x="6083" y="6725"/>
                    </a:lnTo>
                    <a:lnTo>
                      <a:pt x="7333" y="4454"/>
                    </a:lnTo>
                    <a:lnTo>
                      <a:pt x="9500" y="4454"/>
                    </a:lnTo>
                    <a:lnTo>
                      <a:pt x="9500" y="3144"/>
                    </a:lnTo>
                    <a:lnTo>
                      <a:pt x="7333" y="1397"/>
                    </a:lnTo>
                    <a:lnTo>
                      <a:pt x="9500" y="0"/>
                    </a:lnTo>
                    <a:lnTo>
                      <a:pt x="11750" y="0"/>
                    </a:lnTo>
                    <a:lnTo>
                      <a:pt x="13833" y="2271"/>
                    </a:lnTo>
                    <a:lnTo>
                      <a:pt x="18167" y="1397"/>
                    </a:lnTo>
                    <a:lnTo>
                      <a:pt x="19917" y="3144"/>
                    </a:lnTo>
                    <a:lnTo>
                      <a:pt x="18583" y="3581"/>
                    </a:lnTo>
                    <a:lnTo>
                      <a:pt x="16500" y="3581"/>
                    </a:lnTo>
                    <a:lnTo>
                      <a:pt x="17333" y="4454"/>
                    </a:lnTo>
                    <a:lnTo>
                      <a:pt x="16000" y="4454"/>
                    </a:lnTo>
                    <a:lnTo>
                      <a:pt x="12583" y="5852"/>
                    </a:lnTo>
                    <a:lnTo>
                      <a:pt x="12583" y="7249"/>
                    </a:lnTo>
                    <a:lnTo>
                      <a:pt x="13833" y="7249"/>
                    </a:lnTo>
                    <a:lnTo>
                      <a:pt x="15167" y="7249"/>
                    </a:lnTo>
                    <a:lnTo>
                      <a:pt x="16000" y="11703"/>
                    </a:lnTo>
                    <a:lnTo>
                      <a:pt x="13000" y="15371"/>
                    </a:lnTo>
                    <a:lnTo>
                      <a:pt x="10417" y="17642"/>
                    </a:lnTo>
                    <a:lnTo>
                      <a:pt x="7333" y="16681"/>
                    </a:lnTo>
                    <a:lnTo>
                      <a:pt x="8167" y="15371"/>
                    </a:lnTo>
                    <a:lnTo>
                      <a:pt x="6083" y="16681"/>
                    </a:lnTo>
                    <a:lnTo>
                      <a:pt x="6083" y="18515"/>
                    </a:lnTo>
                    <a:lnTo>
                      <a:pt x="3917" y="19913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0" name="Freeform 57">
                <a:extLst>
                  <a:ext uri="{FF2B5EF4-FFF2-40B4-BE49-F238E27FC236}">
                    <a16:creationId xmlns:a16="http://schemas.microsoft.com/office/drawing/2014/main" id="{0550B50B-E5A2-E546-9FAE-29D5C201A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0141" y="2325970"/>
                <a:ext cx="166099" cy="131369"/>
              </a:xfrm>
              <a:custGeom>
                <a:avLst/>
                <a:gdLst>
                  <a:gd name="T0" fmla="*/ 17673 w 20000"/>
                  <a:gd name="T1" fmla="*/ 19908 h 20000"/>
                  <a:gd name="T2" fmla="*/ 13527 w 20000"/>
                  <a:gd name="T3" fmla="*/ 17982 h 20000"/>
                  <a:gd name="T4" fmla="*/ 13527 w 20000"/>
                  <a:gd name="T5" fmla="*/ 14220 h 20000"/>
                  <a:gd name="T6" fmla="*/ 11636 w 20000"/>
                  <a:gd name="T7" fmla="*/ 14679 h 20000"/>
                  <a:gd name="T8" fmla="*/ 8582 w 20000"/>
                  <a:gd name="T9" fmla="*/ 17982 h 20000"/>
                  <a:gd name="T10" fmla="*/ 5964 w 20000"/>
                  <a:gd name="T11" fmla="*/ 19908 h 20000"/>
                  <a:gd name="T12" fmla="*/ 3709 w 20000"/>
                  <a:gd name="T13" fmla="*/ 19908 h 20000"/>
                  <a:gd name="T14" fmla="*/ 2982 w 20000"/>
                  <a:gd name="T15" fmla="*/ 18440 h 20000"/>
                  <a:gd name="T16" fmla="*/ 0 w 20000"/>
                  <a:gd name="T17" fmla="*/ 18440 h 20000"/>
                  <a:gd name="T18" fmla="*/ 727 w 20000"/>
                  <a:gd name="T19" fmla="*/ 17064 h 20000"/>
                  <a:gd name="T20" fmla="*/ 3709 w 20000"/>
                  <a:gd name="T21" fmla="*/ 14679 h 20000"/>
                  <a:gd name="T22" fmla="*/ 5964 w 20000"/>
                  <a:gd name="T23" fmla="*/ 7064 h 20000"/>
                  <a:gd name="T24" fmla="*/ 8582 w 20000"/>
                  <a:gd name="T25" fmla="*/ 3303 h 20000"/>
                  <a:gd name="T26" fmla="*/ 10836 w 20000"/>
                  <a:gd name="T27" fmla="*/ 0 h 20000"/>
                  <a:gd name="T28" fmla="*/ 10836 w 20000"/>
                  <a:gd name="T29" fmla="*/ 4679 h 20000"/>
                  <a:gd name="T30" fmla="*/ 12800 w 20000"/>
                  <a:gd name="T31" fmla="*/ 4220 h 20000"/>
                  <a:gd name="T32" fmla="*/ 16509 w 20000"/>
                  <a:gd name="T33" fmla="*/ 9908 h 20000"/>
                  <a:gd name="T34" fmla="*/ 16945 w 20000"/>
                  <a:gd name="T35" fmla="*/ 14679 h 20000"/>
                  <a:gd name="T36" fmla="*/ 19491 w 20000"/>
                  <a:gd name="T37" fmla="*/ 16147 h 20000"/>
                  <a:gd name="T38" fmla="*/ 19927 w 20000"/>
                  <a:gd name="T39" fmla="*/ 18440 h 20000"/>
                  <a:gd name="T40" fmla="*/ 17673 w 20000"/>
                  <a:gd name="T41" fmla="*/ 1990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000" h="20000">
                    <a:moveTo>
                      <a:pt x="17673" y="19908"/>
                    </a:moveTo>
                    <a:lnTo>
                      <a:pt x="13527" y="17982"/>
                    </a:lnTo>
                    <a:lnTo>
                      <a:pt x="13527" y="14220"/>
                    </a:lnTo>
                    <a:lnTo>
                      <a:pt x="11636" y="14679"/>
                    </a:lnTo>
                    <a:lnTo>
                      <a:pt x="8582" y="17982"/>
                    </a:lnTo>
                    <a:lnTo>
                      <a:pt x="5964" y="19908"/>
                    </a:lnTo>
                    <a:lnTo>
                      <a:pt x="3709" y="19908"/>
                    </a:lnTo>
                    <a:lnTo>
                      <a:pt x="2982" y="18440"/>
                    </a:lnTo>
                    <a:lnTo>
                      <a:pt x="0" y="18440"/>
                    </a:lnTo>
                    <a:lnTo>
                      <a:pt x="727" y="17064"/>
                    </a:lnTo>
                    <a:lnTo>
                      <a:pt x="3709" y="14679"/>
                    </a:lnTo>
                    <a:lnTo>
                      <a:pt x="5964" y="7064"/>
                    </a:lnTo>
                    <a:lnTo>
                      <a:pt x="8582" y="3303"/>
                    </a:lnTo>
                    <a:lnTo>
                      <a:pt x="10836" y="0"/>
                    </a:lnTo>
                    <a:lnTo>
                      <a:pt x="10836" y="4679"/>
                    </a:lnTo>
                    <a:lnTo>
                      <a:pt x="12800" y="4220"/>
                    </a:lnTo>
                    <a:lnTo>
                      <a:pt x="16509" y="9908"/>
                    </a:lnTo>
                    <a:lnTo>
                      <a:pt x="16945" y="14679"/>
                    </a:lnTo>
                    <a:lnTo>
                      <a:pt x="19491" y="16147"/>
                    </a:lnTo>
                    <a:lnTo>
                      <a:pt x="19927" y="18440"/>
                    </a:lnTo>
                    <a:lnTo>
                      <a:pt x="17673" y="19908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1" name="Freeform 56">
                <a:extLst>
                  <a:ext uri="{FF2B5EF4-FFF2-40B4-BE49-F238E27FC236}">
                    <a16:creationId xmlns:a16="http://schemas.microsoft.com/office/drawing/2014/main" id="{41B5B15B-AFDC-ADC7-4BC4-E7D26C326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2792" y="1723484"/>
                <a:ext cx="119289" cy="119290"/>
              </a:xfrm>
              <a:custGeom>
                <a:avLst/>
                <a:gdLst>
                  <a:gd name="T0" fmla="*/ 11010 w 20000"/>
                  <a:gd name="T1" fmla="*/ 19898 h 20000"/>
                  <a:gd name="T2" fmla="*/ 4141 w 20000"/>
                  <a:gd name="T3" fmla="*/ 19391 h 20000"/>
                  <a:gd name="T4" fmla="*/ 8889 w 20000"/>
                  <a:gd name="T5" fmla="*/ 13096 h 20000"/>
                  <a:gd name="T6" fmla="*/ 606 w 20000"/>
                  <a:gd name="T7" fmla="*/ 12589 h 20000"/>
                  <a:gd name="T8" fmla="*/ 0 w 20000"/>
                  <a:gd name="T9" fmla="*/ 9949 h 20000"/>
                  <a:gd name="T10" fmla="*/ 606 w 20000"/>
                  <a:gd name="T11" fmla="*/ 4772 h 20000"/>
                  <a:gd name="T12" fmla="*/ 2121 w 20000"/>
                  <a:gd name="T13" fmla="*/ 0 h 20000"/>
                  <a:gd name="T14" fmla="*/ 4141 w 20000"/>
                  <a:gd name="T15" fmla="*/ 1624 h 20000"/>
                  <a:gd name="T16" fmla="*/ 4747 w 20000"/>
                  <a:gd name="T17" fmla="*/ 4772 h 20000"/>
                  <a:gd name="T18" fmla="*/ 6263 w 20000"/>
                  <a:gd name="T19" fmla="*/ 10964 h 20000"/>
                  <a:gd name="T20" fmla="*/ 8889 w 20000"/>
                  <a:gd name="T21" fmla="*/ 4772 h 20000"/>
                  <a:gd name="T22" fmla="*/ 11010 w 20000"/>
                  <a:gd name="T23" fmla="*/ 10964 h 20000"/>
                  <a:gd name="T24" fmla="*/ 11414 w 20000"/>
                  <a:gd name="T25" fmla="*/ 4772 h 20000"/>
                  <a:gd name="T26" fmla="*/ 15152 w 20000"/>
                  <a:gd name="T27" fmla="*/ 4772 h 20000"/>
                  <a:gd name="T28" fmla="*/ 19899 w 20000"/>
                  <a:gd name="T29" fmla="*/ 6193 h 20000"/>
                  <a:gd name="T30" fmla="*/ 19293 w 20000"/>
                  <a:gd name="T31" fmla="*/ 11574 h 20000"/>
                  <a:gd name="T32" fmla="*/ 15657 w 20000"/>
                  <a:gd name="T33" fmla="*/ 16751 h 20000"/>
                  <a:gd name="T34" fmla="*/ 11010 w 20000"/>
                  <a:gd name="T35" fmla="*/ 1989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000" h="20000">
                    <a:moveTo>
                      <a:pt x="11010" y="19898"/>
                    </a:moveTo>
                    <a:lnTo>
                      <a:pt x="4141" y="19391"/>
                    </a:lnTo>
                    <a:lnTo>
                      <a:pt x="8889" y="13096"/>
                    </a:lnTo>
                    <a:lnTo>
                      <a:pt x="606" y="12589"/>
                    </a:lnTo>
                    <a:lnTo>
                      <a:pt x="0" y="9949"/>
                    </a:lnTo>
                    <a:lnTo>
                      <a:pt x="606" y="4772"/>
                    </a:lnTo>
                    <a:lnTo>
                      <a:pt x="2121" y="0"/>
                    </a:lnTo>
                    <a:lnTo>
                      <a:pt x="4141" y="1624"/>
                    </a:lnTo>
                    <a:lnTo>
                      <a:pt x="4747" y="4772"/>
                    </a:lnTo>
                    <a:lnTo>
                      <a:pt x="6263" y="10964"/>
                    </a:lnTo>
                    <a:lnTo>
                      <a:pt x="8889" y="4772"/>
                    </a:lnTo>
                    <a:lnTo>
                      <a:pt x="11010" y="10964"/>
                    </a:lnTo>
                    <a:lnTo>
                      <a:pt x="11414" y="4772"/>
                    </a:lnTo>
                    <a:lnTo>
                      <a:pt x="15152" y="4772"/>
                    </a:lnTo>
                    <a:lnTo>
                      <a:pt x="19899" y="6193"/>
                    </a:lnTo>
                    <a:lnTo>
                      <a:pt x="19293" y="11574"/>
                    </a:lnTo>
                    <a:lnTo>
                      <a:pt x="15657" y="16751"/>
                    </a:lnTo>
                    <a:lnTo>
                      <a:pt x="11010" y="19898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2" name="Freeform 55">
                <a:extLst>
                  <a:ext uri="{FF2B5EF4-FFF2-40B4-BE49-F238E27FC236}">
                    <a16:creationId xmlns:a16="http://schemas.microsoft.com/office/drawing/2014/main" id="{BD0369D5-EAE2-203D-EA8B-C63DBC3D08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8514" y="1601176"/>
                <a:ext cx="197808" cy="81539"/>
              </a:xfrm>
              <a:custGeom>
                <a:avLst/>
                <a:gdLst>
                  <a:gd name="T0" fmla="*/ 2866 w 20000"/>
                  <a:gd name="T1" fmla="*/ 19852 h 20000"/>
                  <a:gd name="T2" fmla="*/ 4451 w 20000"/>
                  <a:gd name="T3" fmla="*/ 12296 h 20000"/>
                  <a:gd name="T4" fmla="*/ 1890 w 20000"/>
                  <a:gd name="T5" fmla="*/ 16000 h 20000"/>
                  <a:gd name="T6" fmla="*/ 0 w 20000"/>
                  <a:gd name="T7" fmla="*/ 14519 h 20000"/>
                  <a:gd name="T8" fmla="*/ 366 w 20000"/>
                  <a:gd name="T9" fmla="*/ 9926 h 20000"/>
                  <a:gd name="T10" fmla="*/ 4085 w 20000"/>
                  <a:gd name="T11" fmla="*/ 8444 h 20000"/>
                  <a:gd name="T12" fmla="*/ 6646 w 20000"/>
                  <a:gd name="T13" fmla="*/ 6074 h 20000"/>
                  <a:gd name="T14" fmla="*/ 10732 w 20000"/>
                  <a:gd name="T15" fmla="*/ 2370 h 20000"/>
                  <a:gd name="T16" fmla="*/ 14207 w 20000"/>
                  <a:gd name="T17" fmla="*/ 0 h 20000"/>
                  <a:gd name="T18" fmla="*/ 17439 w 20000"/>
                  <a:gd name="T19" fmla="*/ 2370 h 20000"/>
                  <a:gd name="T20" fmla="*/ 17439 w 20000"/>
                  <a:gd name="T21" fmla="*/ 0 h 20000"/>
                  <a:gd name="T22" fmla="*/ 18659 w 20000"/>
                  <a:gd name="T23" fmla="*/ 593 h 20000"/>
                  <a:gd name="T24" fmla="*/ 19939 w 20000"/>
                  <a:gd name="T25" fmla="*/ 4593 h 20000"/>
                  <a:gd name="T26" fmla="*/ 17439 w 20000"/>
                  <a:gd name="T27" fmla="*/ 6815 h 20000"/>
                  <a:gd name="T28" fmla="*/ 16707 w 20000"/>
                  <a:gd name="T29" fmla="*/ 10815 h 20000"/>
                  <a:gd name="T30" fmla="*/ 15793 w 20000"/>
                  <a:gd name="T31" fmla="*/ 10815 h 20000"/>
                  <a:gd name="T32" fmla="*/ 15793 w 20000"/>
                  <a:gd name="T33" fmla="*/ 13778 h 20000"/>
                  <a:gd name="T34" fmla="*/ 12683 w 20000"/>
                  <a:gd name="T35" fmla="*/ 14519 h 20000"/>
                  <a:gd name="T36" fmla="*/ 11707 w 20000"/>
                  <a:gd name="T37" fmla="*/ 16889 h 20000"/>
                  <a:gd name="T38" fmla="*/ 10122 w 20000"/>
                  <a:gd name="T39" fmla="*/ 14519 h 20000"/>
                  <a:gd name="T40" fmla="*/ 12683 w 20000"/>
                  <a:gd name="T41" fmla="*/ 6815 h 20000"/>
                  <a:gd name="T42" fmla="*/ 9207 w 20000"/>
                  <a:gd name="T43" fmla="*/ 10815 h 20000"/>
                  <a:gd name="T44" fmla="*/ 8476 w 20000"/>
                  <a:gd name="T45" fmla="*/ 13778 h 20000"/>
                  <a:gd name="T46" fmla="*/ 6951 w 20000"/>
                  <a:gd name="T47" fmla="*/ 16000 h 20000"/>
                  <a:gd name="T48" fmla="*/ 7622 w 20000"/>
                  <a:gd name="T49" fmla="*/ 13778 h 20000"/>
                  <a:gd name="T50" fmla="*/ 5061 w 20000"/>
                  <a:gd name="T51" fmla="*/ 16889 h 20000"/>
                  <a:gd name="T52" fmla="*/ 2866 w 20000"/>
                  <a:gd name="T53" fmla="*/ 1985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0000" h="20000">
                    <a:moveTo>
                      <a:pt x="2866" y="19852"/>
                    </a:moveTo>
                    <a:lnTo>
                      <a:pt x="4451" y="12296"/>
                    </a:lnTo>
                    <a:lnTo>
                      <a:pt x="1890" y="16000"/>
                    </a:lnTo>
                    <a:lnTo>
                      <a:pt x="0" y="14519"/>
                    </a:lnTo>
                    <a:lnTo>
                      <a:pt x="366" y="9926"/>
                    </a:lnTo>
                    <a:lnTo>
                      <a:pt x="4085" y="8444"/>
                    </a:lnTo>
                    <a:lnTo>
                      <a:pt x="6646" y="6074"/>
                    </a:lnTo>
                    <a:lnTo>
                      <a:pt x="10732" y="2370"/>
                    </a:lnTo>
                    <a:lnTo>
                      <a:pt x="14207" y="0"/>
                    </a:lnTo>
                    <a:lnTo>
                      <a:pt x="17439" y="2370"/>
                    </a:lnTo>
                    <a:lnTo>
                      <a:pt x="17439" y="0"/>
                    </a:lnTo>
                    <a:lnTo>
                      <a:pt x="18659" y="593"/>
                    </a:lnTo>
                    <a:lnTo>
                      <a:pt x="19939" y="4593"/>
                    </a:lnTo>
                    <a:lnTo>
                      <a:pt x="17439" y="6815"/>
                    </a:lnTo>
                    <a:lnTo>
                      <a:pt x="16707" y="10815"/>
                    </a:lnTo>
                    <a:lnTo>
                      <a:pt x="15793" y="10815"/>
                    </a:lnTo>
                    <a:lnTo>
                      <a:pt x="15793" y="13778"/>
                    </a:lnTo>
                    <a:lnTo>
                      <a:pt x="12683" y="14519"/>
                    </a:lnTo>
                    <a:lnTo>
                      <a:pt x="11707" y="16889"/>
                    </a:lnTo>
                    <a:lnTo>
                      <a:pt x="10122" y="14519"/>
                    </a:lnTo>
                    <a:lnTo>
                      <a:pt x="12683" y="6815"/>
                    </a:lnTo>
                    <a:lnTo>
                      <a:pt x="9207" y="10815"/>
                    </a:lnTo>
                    <a:lnTo>
                      <a:pt x="8476" y="13778"/>
                    </a:lnTo>
                    <a:lnTo>
                      <a:pt x="6951" y="16000"/>
                    </a:lnTo>
                    <a:lnTo>
                      <a:pt x="7622" y="13778"/>
                    </a:lnTo>
                    <a:lnTo>
                      <a:pt x="5061" y="16889"/>
                    </a:lnTo>
                    <a:lnTo>
                      <a:pt x="2866" y="19852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3" name="Freeform 54">
                <a:extLst>
                  <a:ext uri="{FF2B5EF4-FFF2-40B4-BE49-F238E27FC236}">
                    <a16:creationId xmlns:a16="http://schemas.microsoft.com/office/drawing/2014/main" id="{B17279E3-6E9F-7574-2279-CD4D58860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0912" y="1919783"/>
                <a:ext cx="157039" cy="93619"/>
              </a:xfrm>
              <a:custGeom>
                <a:avLst/>
                <a:gdLst>
                  <a:gd name="T0" fmla="*/ 2385 w 20000"/>
                  <a:gd name="T1" fmla="*/ 19872 h 20000"/>
                  <a:gd name="T2" fmla="*/ 0 w 20000"/>
                  <a:gd name="T3" fmla="*/ 17949 h 20000"/>
                  <a:gd name="T4" fmla="*/ 1231 w 20000"/>
                  <a:gd name="T5" fmla="*/ 12564 h 20000"/>
                  <a:gd name="T6" fmla="*/ 3923 w 20000"/>
                  <a:gd name="T7" fmla="*/ 5256 h 20000"/>
                  <a:gd name="T8" fmla="*/ 7538 w 20000"/>
                  <a:gd name="T9" fmla="*/ 0 h 20000"/>
                  <a:gd name="T10" fmla="*/ 13538 w 20000"/>
                  <a:gd name="T11" fmla="*/ 0 h 20000"/>
                  <a:gd name="T12" fmla="*/ 19923 w 20000"/>
                  <a:gd name="T13" fmla="*/ 5256 h 20000"/>
                  <a:gd name="T14" fmla="*/ 14769 w 20000"/>
                  <a:gd name="T15" fmla="*/ 9231 h 20000"/>
                  <a:gd name="T16" fmla="*/ 10385 w 20000"/>
                  <a:gd name="T17" fmla="*/ 16026 h 20000"/>
                  <a:gd name="T18" fmla="*/ 3923 w 20000"/>
                  <a:gd name="T19" fmla="*/ 10513 h 20000"/>
                  <a:gd name="T20" fmla="*/ 3154 w 20000"/>
                  <a:gd name="T21" fmla="*/ 13974 h 20000"/>
                  <a:gd name="T22" fmla="*/ 6385 w 20000"/>
                  <a:gd name="T23" fmla="*/ 14615 h 20000"/>
                  <a:gd name="T24" fmla="*/ 2385 w 20000"/>
                  <a:gd name="T25" fmla="*/ 1987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000" h="20000">
                    <a:moveTo>
                      <a:pt x="2385" y="19872"/>
                    </a:moveTo>
                    <a:lnTo>
                      <a:pt x="0" y="17949"/>
                    </a:lnTo>
                    <a:lnTo>
                      <a:pt x="1231" y="12564"/>
                    </a:lnTo>
                    <a:lnTo>
                      <a:pt x="3923" y="5256"/>
                    </a:lnTo>
                    <a:lnTo>
                      <a:pt x="7538" y="0"/>
                    </a:lnTo>
                    <a:lnTo>
                      <a:pt x="13538" y="0"/>
                    </a:lnTo>
                    <a:lnTo>
                      <a:pt x="19923" y="5256"/>
                    </a:lnTo>
                    <a:lnTo>
                      <a:pt x="14769" y="9231"/>
                    </a:lnTo>
                    <a:lnTo>
                      <a:pt x="10385" y="16026"/>
                    </a:lnTo>
                    <a:lnTo>
                      <a:pt x="3923" y="10513"/>
                    </a:lnTo>
                    <a:lnTo>
                      <a:pt x="3154" y="13974"/>
                    </a:lnTo>
                    <a:lnTo>
                      <a:pt x="6385" y="14615"/>
                    </a:lnTo>
                    <a:lnTo>
                      <a:pt x="2385" y="19872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4" name="Freeform 53">
                <a:extLst>
                  <a:ext uri="{FF2B5EF4-FFF2-40B4-BE49-F238E27FC236}">
                    <a16:creationId xmlns:a16="http://schemas.microsoft.com/office/drawing/2014/main" id="{12064526-E824-E883-8D3C-4DC02C96A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681" y="2872586"/>
                <a:ext cx="93619" cy="116269"/>
              </a:xfrm>
              <a:custGeom>
                <a:avLst/>
                <a:gdLst>
                  <a:gd name="T0" fmla="*/ 19872 w 20000"/>
                  <a:gd name="T1" fmla="*/ 19896 h 20000"/>
                  <a:gd name="T2" fmla="*/ 13333 w 20000"/>
                  <a:gd name="T3" fmla="*/ 18238 h 20000"/>
                  <a:gd name="T4" fmla="*/ 10000 w 20000"/>
                  <a:gd name="T5" fmla="*/ 14404 h 20000"/>
                  <a:gd name="T6" fmla="*/ 6026 w 20000"/>
                  <a:gd name="T7" fmla="*/ 12332 h 20000"/>
                  <a:gd name="T8" fmla="*/ 0 w 20000"/>
                  <a:gd name="T9" fmla="*/ 5907 h 20000"/>
                  <a:gd name="T10" fmla="*/ 0 w 20000"/>
                  <a:gd name="T11" fmla="*/ 1036 h 20000"/>
                  <a:gd name="T12" fmla="*/ 2692 w 20000"/>
                  <a:gd name="T13" fmla="*/ 0 h 20000"/>
                  <a:gd name="T14" fmla="*/ 13333 w 20000"/>
                  <a:gd name="T15" fmla="*/ 5285 h 20000"/>
                  <a:gd name="T16" fmla="*/ 13974 w 20000"/>
                  <a:gd name="T17" fmla="*/ 10155 h 20000"/>
                  <a:gd name="T18" fmla="*/ 16538 w 20000"/>
                  <a:gd name="T19" fmla="*/ 13990 h 20000"/>
                  <a:gd name="T20" fmla="*/ 19872 w 20000"/>
                  <a:gd name="T21" fmla="*/ 1989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000" h="20000">
                    <a:moveTo>
                      <a:pt x="19872" y="19896"/>
                    </a:moveTo>
                    <a:lnTo>
                      <a:pt x="13333" y="18238"/>
                    </a:lnTo>
                    <a:lnTo>
                      <a:pt x="10000" y="14404"/>
                    </a:lnTo>
                    <a:lnTo>
                      <a:pt x="6026" y="12332"/>
                    </a:lnTo>
                    <a:lnTo>
                      <a:pt x="0" y="5907"/>
                    </a:lnTo>
                    <a:lnTo>
                      <a:pt x="0" y="1036"/>
                    </a:lnTo>
                    <a:lnTo>
                      <a:pt x="2692" y="0"/>
                    </a:lnTo>
                    <a:lnTo>
                      <a:pt x="13333" y="5285"/>
                    </a:lnTo>
                    <a:lnTo>
                      <a:pt x="13974" y="10155"/>
                    </a:lnTo>
                    <a:lnTo>
                      <a:pt x="16538" y="13990"/>
                    </a:lnTo>
                    <a:lnTo>
                      <a:pt x="19872" y="19896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5" name="Freeform 52">
                <a:extLst>
                  <a:ext uri="{FF2B5EF4-FFF2-40B4-BE49-F238E27FC236}">
                    <a16:creationId xmlns:a16="http://schemas.microsoft.com/office/drawing/2014/main" id="{6421C9E0-E4AB-3241-02EA-11435D8C0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6152" y="1593625"/>
                <a:ext cx="92109" cy="51340"/>
              </a:xfrm>
              <a:custGeom>
                <a:avLst/>
                <a:gdLst>
                  <a:gd name="T0" fmla="*/ 7500 w 20000"/>
                  <a:gd name="T1" fmla="*/ 19765 h 20000"/>
                  <a:gd name="T2" fmla="*/ 0 w 20000"/>
                  <a:gd name="T3" fmla="*/ 19765 h 20000"/>
                  <a:gd name="T4" fmla="*/ 0 w 20000"/>
                  <a:gd name="T5" fmla="*/ 13412 h 20000"/>
                  <a:gd name="T6" fmla="*/ 789 w 20000"/>
                  <a:gd name="T7" fmla="*/ 8706 h 20000"/>
                  <a:gd name="T8" fmla="*/ 5395 w 20000"/>
                  <a:gd name="T9" fmla="*/ 0 h 20000"/>
                  <a:gd name="T10" fmla="*/ 12368 w 20000"/>
                  <a:gd name="T11" fmla="*/ 0 h 20000"/>
                  <a:gd name="T12" fmla="*/ 19868 w 20000"/>
                  <a:gd name="T13" fmla="*/ 6353 h 20000"/>
                  <a:gd name="T14" fmla="*/ 17763 w 20000"/>
                  <a:gd name="T15" fmla="*/ 10118 h 20000"/>
                  <a:gd name="T16" fmla="*/ 12895 w 20000"/>
                  <a:gd name="T17" fmla="*/ 8706 h 20000"/>
                  <a:gd name="T18" fmla="*/ 12895 w 20000"/>
                  <a:gd name="T19" fmla="*/ 12471 h 20000"/>
                  <a:gd name="T20" fmla="*/ 14474 w 20000"/>
                  <a:gd name="T21" fmla="*/ 13412 h 20000"/>
                  <a:gd name="T22" fmla="*/ 12895 w 20000"/>
                  <a:gd name="T23" fmla="*/ 18353 h 20000"/>
                  <a:gd name="T24" fmla="*/ 7500 w 20000"/>
                  <a:gd name="T25" fmla="*/ 1976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000" h="20000">
                    <a:moveTo>
                      <a:pt x="7500" y="19765"/>
                    </a:moveTo>
                    <a:lnTo>
                      <a:pt x="0" y="19765"/>
                    </a:lnTo>
                    <a:lnTo>
                      <a:pt x="0" y="13412"/>
                    </a:lnTo>
                    <a:lnTo>
                      <a:pt x="789" y="8706"/>
                    </a:lnTo>
                    <a:lnTo>
                      <a:pt x="5395" y="0"/>
                    </a:lnTo>
                    <a:lnTo>
                      <a:pt x="12368" y="0"/>
                    </a:lnTo>
                    <a:lnTo>
                      <a:pt x="19868" y="6353"/>
                    </a:lnTo>
                    <a:lnTo>
                      <a:pt x="17763" y="10118"/>
                    </a:lnTo>
                    <a:lnTo>
                      <a:pt x="12895" y="8706"/>
                    </a:lnTo>
                    <a:lnTo>
                      <a:pt x="12895" y="12471"/>
                    </a:lnTo>
                    <a:lnTo>
                      <a:pt x="14474" y="13412"/>
                    </a:lnTo>
                    <a:lnTo>
                      <a:pt x="12895" y="18353"/>
                    </a:lnTo>
                    <a:lnTo>
                      <a:pt x="7500" y="19765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6" name="Freeform 51">
                <a:extLst>
                  <a:ext uri="{FF2B5EF4-FFF2-40B4-BE49-F238E27FC236}">
                    <a16:creationId xmlns:a16="http://schemas.microsoft.com/office/drawing/2014/main" id="{639982CA-073F-83B0-9D83-AC558DC59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713" y="2094941"/>
                <a:ext cx="81539" cy="66439"/>
              </a:xfrm>
              <a:custGeom>
                <a:avLst/>
                <a:gdLst>
                  <a:gd name="T0" fmla="*/ 16889 w 20000"/>
                  <a:gd name="T1" fmla="*/ 19818 h 20000"/>
                  <a:gd name="T2" fmla="*/ 10815 w 20000"/>
                  <a:gd name="T3" fmla="*/ 19818 h 20000"/>
                  <a:gd name="T4" fmla="*/ 6074 w 20000"/>
                  <a:gd name="T5" fmla="*/ 16909 h 20000"/>
                  <a:gd name="T6" fmla="*/ 0 w 20000"/>
                  <a:gd name="T7" fmla="*/ 10364 h 20000"/>
                  <a:gd name="T8" fmla="*/ 4444 w 20000"/>
                  <a:gd name="T9" fmla="*/ 9455 h 20000"/>
                  <a:gd name="T10" fmla="*/ 8444 w 20000"/>
                  <a:gd name="T11" fmla="*/ 4727 h 20000"/>
                  <a:gd name="T12" fmla="*/ 14519 w 20000"/>
                  <a:gd name="T13" fmla="*/ 0 h 20000"/>
                  <a:gd name="T14" fmla="*/ 18370 w 20000"/>
                  <a:gd name="T15" fmla="*/ 9455 h 20000"/>
                  <a:gd name="T16" fmla="*/ 19852 w 20000"/>
                  <a:gd name="T17" fmla="*/ 16909 h 20000"/>
                  <a:gd name="T18" fmla="*/ 16889 w 20000"/>
                  <a:gd name="T19" fmla="*/ 1981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00" h="20000">
                    <a:moveTo>
                      <a:pt x="16889" y="19818"/>
                    </a:moveTo>
                    <a:lnTo>
                      <a:pt x="10815" y="19818"/>
                    </a:lnTo>
                    <a:lnTo>
                      <a:pt x="6074" y="16909"/>
                    </a:lnTo>
                    <a:lnTo>
                      <a:pt x="0" y="10364"/>
                    </a:lnTo>
                    <a:lnTo>
                      <a:pt x="4444" y="9455"/>
                    </a:lnTo>
                    <a:lnTo>
                      <a:pt x="8444" y="4727"/>
                    </a:lnTo>
                    <a:lnTo>
                      <a:pt x="14519" y="0"/>
                    </a:lnTo>
                    <a:lnTo>
                      <a:pt x="18370" y="9455"/>
                    </a:lnTo>
                    <a:lnTo>
                      <a:pt x="19852" y="16909"/>
                    </a:lnTo>
                    <a:lnTo>
                      <a:pt x="16889" y="19818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7" name="Freeform 50">
                <a:extLst>
                  <a:ext uri="{FF2B5EF4-FFF2-40B4-BE49-F238E27FC236}">
                    <a16:creationId xmlns:a16="http://schemas.microsoft.com/office/drawing/2014/main" id="{E98173C3-18ED-206A-04A9-8EB46D16E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6129" y="1987733"/>
                <a:ext cx="81539" cy="63420"/>
              </a:xfrm>
              <a:custGeom>
                <a:avLst/>
                <a:gdLst>
                  <a:gd name="T0" fmla="*/ 19853 w 20000"/>
                  <a:gd name="T1" fmla="*/ 19810 h 20000"/>
                  <a:gd name="T2" fmla="*/ 12941 w 20000"/>
                  <a:gd name="T3" fmla="*/ 16000 h 20000"/>
                  <a:gd name="T4" fmla="*/ 8382 w 20000"/>
                  <a:gd name="T5" fmla="*/ 16000 h 20000"/>
                  <a:gd name="T6" fmla="*/ 2353 w 20000"/>
                  <a:gd name="T7" fmla="*/ 16000 h 20000"/>
                  <a:gd name="T8" fmla="*/ 0 w 20000"/>
                  <a:gd name="T9" fmla="*/ 12952 h 20000"/>
                  <a:gd name="T10" fmla="*/ 2353 w 20000"/>
                  <a:gd name="T11" fmla="*/ 7810 h 20000"/>
                  <a:gd name="T12" fmla="*/ 882 w 20000"/>
                  <a:gd name="T13" fmla="*/ 5143 h 20000"/>
                  <a:gd name="T14" fmla="*/ 3824 w 20000"/>
                  <a:gd name="T15" fmla="*/ 0 h 20000"/>
                  <a:gd name="T16" fmla="*/ 6912 w 20000"/>
                  <a:gd name="T17" fmla="*/ 3048 h 20000"/>
                  <a:gd name="T18" fmla="*/ 16765 w 20000"/>
                  <a:gd name="T19" fmla="*/ 7048 h 20000"/>
                  <a:gd name="T20" fmla="*/ 19853 w 20000"/>
                  <a:gd name="T21" fmla="*/ 1981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000" h="20000">
                    <a:moveTo>
                      <a:pt x="19853" y="19810"/>
                    </a:moveTo>
                    <a:lnTo>
                      <a:pt x="12941" y="16000"/>
                    </a:lnTo>
                    <a:lnTo>
                      <a:pt x="8382" y="16000"/>
                    </a:lnTo>
                    <a:lnTo>
                      <a:pt x="2353" y="16000"/>
                    </a:lnTo>
                    <a:lnTo>
                      <a:pt x="0" y="12952"/>
                    </a:lnTo>
                    <a:lnTo>
                      <a:pt x="2353" y="7810"/>
                    </a:lnTo>
                    <a:lnTo>
                      <a:pt x="882" y="5143"/>
                    </a:lnTo>
                    <a:lnTo>
                      <a:pt x="3824" y="0"/>
                    </a:lnTo>
                    <a:lnTo>
                      <a:pt x="6912" y="3048"/>
                    </a:lnTo>
                    <a:lnTo>
                      <a:pt x="16765" y="7048"/>
                    </a:lnTo>
                    <a:lnTo>
                      <a:pt x="19853" y="19810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8" name="Freeform 49">
                <a:extLst>
                  <a:ext uri="{FF2B5EF4-FFF2-40B4-BE49-F238E27FC236}">
                    <a16:creationId xmlns:a16="http://schemas.microsoft.com/office/drawing/2014/main" id="{13E9B062-1217-420B-70E3-CA90ADB46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391" y="1826164"/>
                <a:ext cx="69459" cy="57380"/>
              </a:xfrm>
              <a:custGeom>
                <a:avLst/>
                <a:gdLst>
                  <a:gd name="T0" fmla="*/ 12696 w 20000"/>
                  <a:gd name="T1" fmla="*/ 19787 h 20000"/>
                  <a:gd name="T2" fmla="*/ 3478 w 20000"/>
                  <a:gd name="T3" fmla="*/ 16596 h 20000"/>
                  <a:gd name="T4" fmla="*/ 0 w 20000"/>
                  <a:gd name="T5" fmla="*/ 10000 h 20000"/>
                  <a:gd name="T6" fmla="*/ 8174 w 20000"/>
                  <a:gd name="T7" fmla="*/ 4468 h 20000"/>
                  <a:gd name="T8" fmla="*/ 18783 w 20000"/>
                  <a:gd name="T9" fmla="*/ 0 h 20000"/>
                  <a:gd name="T10" fmla="*/ 19826 w 20000"/>
                  <a:gd name="T11" fmla="*/ 4468 h 20000"/>
                  <a:gd name="T12" fmla="*/ 19826 w 20000"/>
                  <a:gd name="T13" fmla="*/ 10000 h 20000"/>
                  <a:gd name="T14" fmla="*/ 12696 w 20000"/>
                  <a:gd name="T15" fmla="*/ 1978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000" h="20000">
                    <a:moveTo>
                      <a:pt x="12696" y="19787"/>
                    </a:moveTo>
                    <a:lnTo>
                      <a:pt x="3478" y="16596"/>
                    </a:lnTo>
                    <a:lnTo>
                      <a:pt x="0" y="10000"/>
                    </a:lnTo>
                    <a:lnTo>
                      <a:pt x="8174" y="4468"/>
                    </a:lnTo>
                    <a:lnTo>
                      <a:pt x="18783" y="0"/>
                    </a:lnTo>
                    <a:lnTo>
                      <a:pt x="19826" y="4468"/>
                    </a:lnTo>
                    <a:lnTo>
                      <a:pt x="19826" y="10000"/>
                    </a:lnTo>
                    <a:lnTo>
                      <a:pt x="12696" y="19787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9" name="Freeform 48">
                <a:extLst>
                  <a:ext uri="{FF2B5EF4-FFF2-40B4-BE49-F238E27FC236}">
                    <a16:creationId xmlns:a16="http://schemas.microsoft.com/office/drawing/2014/main" id="{A612B22E-ABA5-8FC3-874F-8E1BCEDC4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7610" y="2258020"/>
                <a:ext cx="63420" cy="40770"/>
              </a:xfrm>
              <a:custGeom>
                <a:avLst/>
                <a:gdLst>
                  <a:gd name="T0" fmla="*/ 8952 w 20000"/>
                  <a:gd name="T1" fmla="*/ 19706 h 20000"/>
                  <a:gd name="T2" fmla="*/ 0 w 20000"/>
                  <a:gd name="T3" fmla="*/ 16765 h 20000"/>
                  <a:gd name="T4" fmla="*/ 1905 w 20000"/>
                  <a:gd name="T5" fmla="*/ 8824 h 20000"/>
                  <a:gd name="T6" fmla="*/ 6857 w 20000"/>
                  <a:gd name="T7" fmla="*/ 1176 h 20000"/>
                  <a:gd name="T8" fmla="*/ 14857 w 20000"/>
                  <a:gd name="T9" fmla="*/ 0 h 20000"/>
                  <a:gd name="T10" fmla="*/ 19810 w 20000"/>
                  <a:gd name="T11" fmla="*/ 4118 h 20000"/>
                  <a:gd name="T12" fmla="*/ 16762 w 20000"/>
                  <a:gd name="T13" fmla="*/ 16765 h 20000"/>
                  <a:gd name="T14" fmla="*/ 8952 w 20000"/>
                  <a:gd name="T15" fmla="*/ 1970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000" h="20000">
                    <a:moveTo>
                      <a:pt x="8952" y="19706"/>
                    </a:moveTo>
                    <a:lnTo>
                      <a:pt x="0" y="16765"/>
                    </a:lnTo>
                    <a:lnTo>
                      <a:pt x="1905" y="8824"/>
                    </a:lnTo>
                    <a:lnTo>
                      <a:pt x="6857" y="1176"/>
                    </a:lnTo>
                    <a:lnTo>
                      <a:pt x="14857" y="0"/>
                    </a:lnTo>
                    <a:lnTo>
                      <a:pt x="19810" y="4118"/>
                    </a:lnTo>
                    <a:lnTo>
                      <a:pt x="16762" y="16765"/>
                    </a:lnTo>
                    <a:lnTo>
                      <a:pt x="8952" y="19706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0" name="Freeform 47">
                <a:extLst>
                  <a:ext uri="{FF2B5EF4-FFF2-40B4-BE49-F238E27FC236}">
                    <a16:creationId xmlns:a16="http://schemas.microsoft.com/office/drawing/2014/main" id="{31618A4B-1D0A-4C31-6BE8-54A329B18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3673" y="1866934"/>
                <a:ext cx="51340" cy="54360"/>
              </a:xfrm>
              <a:custGeom>
                <a:avLst/>
                <a:gdLst>
                  <a:gd name="T0" fmla="*/ 6118 w 20000"/>
                  <a:gd name="T1" fmla="*/ 19775 h 20000"/>
                  <a:gd name="T2" fmla="*/ 3765 w 20000"/>
                  <a:gd name="T3" fmla="*/ 8315 h 20000"/>
                  <a:gd name="T4" fmla="*/ 0 w 20000"/>
                  <a:gd name="T5" fmla="*/ 4719 h 20000"/>
                  <a:gd name="T6" fmla="*/ 8706 w 20000"/>
                  <a:gd name="T7" fmla="*/ 0 h 20000"/>
                  <a:gd name="T8" fmla="*/ 16000 w 20000"/>
                  <a:gd name="T9" fmla="*/ 2472 h 20000"/>
                  <a:gd name="T10" fmla="*/ 19765 w 20000"/>
                  <a:gd name="T11" fmla="*/ 8315 h 20000"/>
                  <a:gd name="T12" fmla="*/ 18353 w 20000"/>
                  <a:gd name="T13" fmla="*/ 13933 h 20000"/>
                  <a:gd name="T14" fmla="*/ 12471 w 20000"/>
                  <a:gd name="T15" fmla="*/ 17528 h 20000"/>
                  <a:gd name="T16" fmla="*/ 6118 w 20000"/>
                  <a:gd name="T17" fmla="*/ 1977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00" h="20000">
                    <a:moveTo>
                      <a:pt x="6118" y="19775"/>
                    </a:moveTo>
                    <a:lnTo>
                      <a:pt x="3765" y="8315"/>
                    </a:lnTo>
                    <a:lnTo>
                      <a:pt x="0" y="4719"/>
                    </a:lnTo>
                    <a:lnTo>
                      <a:pt x="8706" y="0"/>
                    </a:lnTo>
                    <a:lnTo>
                      <a:pt x="16000" y="2472"/>
                    </a:lnTo>
                    <a:lnTo>
                      <a:pt x="19765" y="8315"/>
                    </a:lnTo>
                    <a:lnTo>
                      <a:pt x="18353" y="13933"/>
                    </a:lnTo>
                    <a:lnTo>
                      <a:pt x="12471" y="17528"/>
                    </a:lnTo>
                    <a:lnTo>
                      <a:pt x="6118" y="19775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1" name="Freeform 46">
                <a:extLst>
                  <a:ext uri="{FF2B5EF4-FFF2-40B4-BE49-F238E27FC236}">
                    <a16:creationId xmlns:a16="http://schemas.microsoft.com/office/drawing/2014/main" id="{B42A8D1D-FA6A-227E-A7E8-609D17927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9942" y="1563426"/>
                <a:ext cx="78519" cy="31710"/>
              </a:xfrm>
              <a:custGeom>
                <a:avLst/>
                <a:gdLst>
                  <a:gd name="T0" fmla="*/ 14308 w 20000"/>
                  <a:gd name="T1" fmla="*/ 19615 h 20000"/>
                  <a:gd name="T2" fmla="*/ 6308 w 20000"/>
                  <a:gd name="T3" fmla="*/ 13462 h 20000"/>
                  <a:gd name="T4" fmla="*/ 0 w 20000"/>
                  <a:gd name="T5" fmla="*/ 8077 h 20000"/>
                  <a:gd name="T6" fmla="*/ 8000 w 20000"/>
                  <a:gd name="T7" fmla="*/ 0 h 20000"/>
                  <a:gd name="T8" fmla="*/ 19846 w 20000"/>
                  <a:gd name="T9" fmla="*/ 0 h 20000"/>
                  <a:gd name="T10" fmla="*/ 19846 w 20000"/>
                  <a:gd name="T11" fmla="*/ 13462 h 20000"/>
                  <a:gd name="T12" fmla="*/ 14308 w 20000"/>
                  <a:gd name="T13" fmla="*/ 1961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00" h="20000">
                    <a:moveTo>
                      <a:pt x="14308" y="19615"/>
                    </a:moveTo>
                    <a:lnTo>
                      <a:pt x="6308" y="13462"/>
                    </a:lnTo>
                    <a:lnTo>
                      <a:pt x="0" y="8077"/>
                    </a:lnTo>
                    <a:lnTo>
                      <a:pt x="8000" y="0"/>
                    </a:lnTo>
                    <a:lnTo>
                      <a:pt x="19846" y="0"/>
                    </a:lnTo>
                    <a:lnTo>
                      <a:pt x="19846" y="13462"/>
                    </a:lnTo>
                    <a:lnTo>
                      <a:pt x="14308" y="19615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2" name="Freeform 45">
                <a:extLst>
                  <a:ext uri="{FF2B5EF4-FFF2-40B4-BE49-F238E27FC236}">
                    <a16:creationId xmlns:a16="http://schemas.microsoft.com/office/drawing/2014/main" id="{73E4A33F-9A81-70DE-EC97-17EC3A12C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541" y="2478479"/>
                <a:ext cx="57380" cy="34730"/>
              </a:xfrm>
              <a:custGeom>
                <a:avLst/>
                <a:gdLst>
                  <a:gd name="T0" fmla="*/ 5532 w 20000"/>
                  <a:gd name="T1" fmla="*/ 19655 h 20000"/>
                  <a:gd name="T2" fmla="*/ 0 w 20000"/>
                  <a:gd name="T3" fmla="*/ 17931 h 20000"/>
                  <a:gd name="T4" fmla="*/ 0 w 20000"/>
                  <a:gd name="T5" fmla="*/ 10690 h 20000"/>
                  <a:gd name="T6" fmla="*/ 7660 w 20000"/>
                  <a:gd name="T7" fmla="*/ 0 h 20000"/>
                  <a:gd name="T8" fmla="*/ 19787 w 20000"/>
                  <a:gd name="T9" fmla="*/ 5517 h 20000"/>
                  <a:gd name="T10" fmla="*/ 16596 w 20000"/>
                  <a:gd name="T11" fmla="*/ 10690 h 20000"/>
                  <a:gd name="T12" fmla="*/ 5532 w 20000"/>
                  <a:gd name="T13" fmla="*/ 1965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00" h="20000">
                    <a:moveTo>
                      <a:pt x="5532" y="19655"/>
                    </a:moveTo>
                    <a:lnTo>
                      <a:pt x="0" y="17931"/>
                    </a:lnTo>
                    <a:lnTo>
                      <a:pt x="0" y="10690"/>
                    </a:lnTo>
                    <a:lnTo>
                      <a:pt x="7660" y="0"/>
                    </a:lnTo>
                    <a:lnTo>
                      <a:pt x="19787" y="5517"/>
                    </a:lnTo>
                    <a:lnTo>
                      <a:pt x="16596" y="10690"/>
                    </a:lnTo>
                    <a:lnTo>
                      <a:pt x="5532" y="19655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3" name="Freeform 44">
                <a:extLst>
                  <a:ext uri="{FF2B5EF4-FFF2-40B4-BE49-F238E27FC236}">
                    <a16:creationId xmlns:a16="http://schemas.microsoft.com/office/drawing/2014/main" id="{C4609013-7C4D-F09E-8A73-B6C2FE186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5189" y="3076434"/>
                <a:ext cx="60400" cy="34730"/>
              </a:xfrm>
              <a:custGeom>
                <a:avLst/>
                <a:gdLst>
                  <a:gd name="T0" fmla="*/ 19798 w 20000"/>
                  <a:gd name="T1" fmla="*/ 19655 h 20000"/>
                  <a:gd name="T2" fmla="*/ 11515 w 20000"/>
                  <a:gd name="T3" fmla="*/ 19655 h 20000"/>
                  <a:gd name="T4" fmla="*/ 5253 w 20000"/>
                  <a:gd name="T5" fmla="*/ 10690 h 20000"/>
                  <a:gd name="T6" fmla="*/ 0 w 20000"/>
                  <a:gd name="T7" fmla="*/ 0 h 20000"/>
                  <a:gd name="T8" fmla="*/ 3232 w 20000"/>
                  <a:gd name="T9" fmla="*/ 0 h 20000"/>
                  <a:gd name="T10" fmla="*/ 13535 w 20000"/>
                  <a:gd name="T11" fmla="*/ 6897 h 20000"/>
                  <a:gd name="T12" fmla="*/ 18788 w 20000"/>
                  <a:gd name="T13" fmla="*/ 14138 h 20000"/>
                  <a:gd name="T14" fmla="*/ 19798 w 20000"/>
                  <a:gd name="T15" fmla="*/ 1965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000" h="20000">
                    <a:moveTo>
                      <a:pt x="19798" y="19655"/>
                    </a:moveTo>
                    <a:lnTo>
                      <a:pt x="11515" y="19655"/>
                    </a:lnTo>
                    <a:lnTo>
                      <a:pt x="5253" y="10690"/>
                    </a:lnTo>
                    <a:lnTo>
                      <a:pt x="0" y="0"/>
                    </a:lnTo>
                    <a:lnTo>
                      <a:pt x="3232" y="0"/>
                    </a:lnTo>
                    <a:lnTo>
                      <a:pt x="13535" y="6897"/>
                    </a:lnTo>
                    <a:lnTo>
                      <a:pt x="18788" y="14138"/>
                    </a:lnTo>
                    <a:lnTo>
                      <a:pt x="19798" y="19655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4" name="Freeform 43">
                <a:extLst>
                  <a:ext uri="{FF2B5EF4-FFF2-40B4-BE49-F238E27FC236}">
                    <a16:creationId xmlns:a16="http://schemas.microsoft.com/office/drawing/2014/main" id="{98C092F5-848D-67B4-1A93-A001FAB9FD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3020" y="2513209"/>
                <a:ext cx="31710" cy="42280"/>
              </a:xfrm>
              <a:custGeom>
                <a:avLst/>
                <a:gdLst>
                  <a:gd name="T0" fmla="*/ 5769 w 20000"/>
                  <a:gd name="T1" fmla="*/ 19710 h 20000"/>
                  <a:gd name="T2" fmla="*/ 0 w 20000"/>
                  <a:gd name="T3" fmla="*/ 15072 h 20000"/>
                  <a:gd name="T4" fmla="*/ 9615 w 20000"/>
                  <a:gd name="T5" fmla="*/ 2899 h 20000"/>
                  <a:gd name="T6" fmla="*/ 19615 w 20000"/>
                  <a:gd name="T7" fmla="*/ 0 h 20000"/>
                  <a:gd name="T8" fmla="*/ 19615 w 20000"/>
                  <a:gd name="T9" fmla="*/ 7536 h 20000"/>
                  <a:gd name="T10" fmla="*/ 5769 w 20000"/>
                  <a:gd name="T11" fmla="*/ 1971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00" h="20000">
                    <a:moveTo>
                      <a:pt x="5769" y="19710"/>
                    </a:moveTo>
                    <a:lnTo>
                      <a:pt x="0" y="15072"/>
                    </a:lnTo>
                    <a:lnTo>
                      <a:pt x="9615" y="2899"/>
                    </a:lnTo>
                    <a:lnTo>
                      <a:pt x="19615" y="0"/>
                    </a:lnTo>
                    <a:lnTo>
                      <a:pt x="19615" y="7536"/>
                    </a:lnTo>
                    <a:lnTo>
                      <a:pt x="5769" y="19710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5" name="Freeform 42">
                <a:extLst>
                  <a:ext uri="{FF2B5EF4-FFF2-40B4-BE49-F238E27FC236}">
                    <a16:creationId xmlns:a16="http://schemas.microsoft.com/office/drawing/2014/main" id="{D37A2E1E-2318-378D-9A8E-D5B7291C5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3990" y="2469419"/>
                <a:ext cx="16609" cy="19630"/>
              </a:xfrm>
              <a:custGeom>
                <a:avLst/>
                <a:gdLst>
                  <a:gd name="T0" fmla="*/ 3704 w 20000"/>
                  <a:gd name="T1" fmla="*/ 19375 h 20000"/>
                  <a:gd name="T2" fmla="*/ 0 w 20000"/>
                  <a:gd name="T3" fmla="*/ 0 h 20000"/>
                  <a:gd name="T4" fmla="*/ 19259 w 20000"/>
                  <a:gd name="T5" fmla="*/ 3750 h 20000"/>
                  <a:gd name="T6" fmla="*/ 19259 w 20000"/>
                  <a:gd name="T7" fmla="*/ 15625 h 20000"/>
                  <a:gd name="T8" fmla="*/ 3704 w 20000"/>
                  <a:gd name="T9" fmla="*/ 1937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3704" y="19375"/>
                    </a:moveTo>
                    <a:lnTo>
                      <a:pt x="0" y="0"/>
                    </a:lnTo>
                    <a:lnTo>
                      <a:pt x="19259" y="3750"/>
                    </a:lnTo>
                    <a:lnTo>
                      <a:pt x="19259" y="15625"/>
                    </a:lnTo>
                    <a:lnTo>
                      <a:pt x="3704" y="19375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6" name="Freeform 41">
                <a:extLst>
                  <a:ext uri="{FF2B5EF4-FFF2-40B4-BE49-F238E27FC236}">
                    <a16:creationId xmlns:a16="http://schemas.microsoft.com/office/drawing/2014/main" id="{1520AB23-8040-68BD-C967-F9167B737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9660" y="2463379"/>
                <a:ext cx="16610" cy="16610"/>
              </a:xfrm>
              <a:custGeom>
                <a:avLst/>
                <a:gdLst>
                  <a:gd name="T0" fmla="*/ 3704 w 20000"/>
                  <a:gd name="T1" fmla="*/ 19259 h 20000"/>
                  <a:gd name="T2" fmla="*/ 0 w 20000"/>
                  <a:gd name="T3" fmla="*/ 0 h 20000"/>
                  <a:gd name="T4" fmla="*/ 11852 w 20000"/>
                  <a:gd name="T5" fmla="*/ 0 h 20000"/>
                  <a:gd name="T6" fmla="*/ 19259 w 20000"/>
                  <a:gd name="T7" fmla="*/ 11852 h 20000"/>
                  <a:gd name="T8" fmla="*/ 3704 w 20000"/>
                  <a:gd name="T9" fmla="*/ 1925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3704" y="19259"/>
                    </a:moveTo>
                    <a:lnTo>
                      <a:pt x="0" y="0"/>
                    </a:lnTo>
                    <a:lnTo>
                      <a:pt x="11852" y="0"/>
                    </a:lnTo>
                    <a:lnTo>
                      <a:pt x="19259" y="11852"/>
                    </a:lnTo>
                    <a:lnTo>
                      <a:pt x="3704" y="19259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7" name="Freeform 38">
                <a:extLst>
                  <a:ext uri="{FF2B5EF4-FFF2-40B4-BE49-F238E27FC236}">
                    <a16:creationId xmlns:a16="http://schemas.microsoft.com/office/drawing/2014/main" id="{D810B124-DCD8-7368-397F-E08E32E61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360" y="3601910"/>
                <a:ext cx="754994" cy="575306"/>
              </a:xfrm>
              <a:custGeom>
                <a:avLst/>
                <a:gdLst>
                  <a:gd name="T0" fmla="*/ 1584 w 20000"/>
                  <a:gd name="T1" fmla="*/ 0 h 20000"/>
                  <a:gd name="T2" fmla="*/ 4160 w 20000"/>
                  <a:gd name="T3" fmla="*/ 1721 h 20000"/>
                  <a:gd name="T4" fmla="*/ 6144 w 20000"/>
                  <a:gd name="T5" fmla="*/ 1406 h 20000"/>
                  <a:gd name="T6" fmla="*/ 8304 w 20000"/>
                  <a:gd name="T7" fmla="*/ 2917 h 20000"/>
                  <a:gd name="T8" fmla="*/ 9360 w 20000"/>
                  <a:gd name="T9" fmla="*/ 4659 h 20000"/>
                  <a:gd name="T10" fmla="*/ 10704 w 20000"/>
                  <a:gd name="T11" fmla="*/ 4113 h 20000"/>
                  <a:gd name="T12" fmla="*/ 11616 w 20000"/>
                  <a:gd name="T13" fmla="*/ 6401 h 20000"/>
                  <a:gd name="T14" fmla="*/ 12848 w 20000"/>
                  <a:gd name="T15" fmla="*/ 8227 h 20000"/>
                  <a:gd name="T16" fmla="*/ 13024 w 20000"/>
                  <a:gd name="T17" fmla="*/ 8688 h 20000"/>
                  <a:gd name="T18" fmla="*/ 12592 w 20000"/>
                  <a:gd name="T19" fmla="*/ 9759 h 20000"/>
                  <a:gd name="T20" fmla="*/ 12272 w 20000"/>
                  <a:gd name="T21" fmla="*/ 12046 h 20000"/>
                  <a:gd name="T22" fmla="*/ 12272 w 20000"/>
                  <a:gd name="T23" fmla="*/ 12802 h 20000"/>
                  <a:gd name="T24" fmla="*/ 13024 w 20000"/>
                  <a:gd name="T25" fmla="*/ 14648 h 20000"/>
                  <a:gd name="T26" fmla="*/ 13936 w 20000"/>
                  <a:gd name="T27" fmla="*/ 16076 h 20000"/>
                  <a:gd name="T28" fmla="*/ 15408 w 20000"/>
                  <a:gd name="T29" fmla="*/ 16285 h 20000"/>
                  <a:gd name="T30" fmla="*/ 17008 w 20000"/>
                  <a:gd name="T31" fmla="*/ 15425 h 20000"/>
                  <a:gd name="T32" fmla="*/ 17504 w 20000"/>
                  <a:gd name="T33" fmla="*/ 13788 h 20000"/>
                  <a:gd name="T34" fmla="*/ 18576 w 20000"/>
                  <a:gd name="T35" fmla="*/ 13116 h 20000"/>
                  <a:gd name="T36" fmla="*/ 19984 w 20000"/>
                  <a:gd name="T37" fmla="*/ 13116 h 20000"/>
                  <a:gd name="T38" fmla="*/ 19568 w 20000"/>
                  <a:gd name="T39" fmla="*/ 14544 h 20000"/>
                  <a:gd name="T40" fmla="*/ 19392 w 20000"/>
                  <a:gd name="T41" fmla="*/ 15215 h 20000"/>
                  <a:gd name="T42" fmla="*/ 18912 w 20000"/>
                  <a:gd name="T43" fmla="*/ 15950 h 20000"/>
                  <a:gd name="T44" fmla="*/ 18480 w 20000"/>
                  <a:gd name="T45" fmla="*/ 16285 h 20000"/>
                  <a:gd name="T46" fmla="*/ 16832 w 20000"/>
                  <a:gd name="T47" fmla="*/ 16810 h 20000"/>
                  <a:gd name="T48" fmla="*/ 17168 w 20000"/>
                  <a:gd name="T49" fmla="*/ 18237 h 20000"/>
                  <a:gd name="T50" fmla="*/ 16160 w 20000"/>
                  <a:gd name="T51" fmla="*/ 18552 h 20000"/>
                  <a:gd name="T52" fmla="*/ 15920 w 20000"/>
                  <a:gd name="T53" fmla="*/ 19643 h 20000"/>
                  <a:gd name="T54" fmla="*/ 15248 w 20000"/>
                  <a:gd name="T55" fmla="*/ 19203 h 20000"/>
                  <a:gd name="T56" fmla="*/ 13760 w 20000"/>
                  <a:gd name="T57" fmla="*/ 18552 h 20000"/>
                  <a:gd name="T58" fmla="*/ 11280 w 20000"/>
                  <a:gd name="T59" fmla="*/ 18006 h 20000"/>
                  <a:gd name="T60" fmla="*/ 8960 w 20000"/>
                  <a:gd name="T61" fmla="*/ 16600 h 20000"/>
                  <a:gd name="T62" fmla="*/ 7040 w 20000"/>
                  <a:gd name="T63" fmla="*/ 15425 h 20000"/>
                  <a:gd name="T64" fmla="*/ 6800 w 20000"/>
                  <a:gd name="T65" fmla="*/ 14019 h 20000"/>
                  <a:gd name="T66" fmla="*/ 6976 w 20000"/>
                  <a:gd name="T67" fmla="*/ 13116 h 20000"/>
                  <a:gd name="T68" fmla="*/ 6304 w 20000"/>
                  <a:gd name="T69" fmla="*/ 10850 h 20000"/>
                  <a:gd name="T70" fmla="*/ 4384 w 20000"/>
                  <a:gd name="T71" fmla="*/ 8017 h 20000"/>
                  <a:gd name="T72" fmla="*/ 4560 w 20000"/>
                  <a:gd name="T73" fmla="*/ 6946 h 20000"/>
                  <a:gd name="T74" fmla="*/ 3904 w 20000"/>
                  <a:gd name="T75" fmla="*/ 5750 h 20000"/>
                  <a:gd name="T76" fmla="*/ 3232 w 20000"/>
                  <a:gd name="T77" fmla="*/ 4890 h 20000"/>
                  <a:gd name="T78" fmla="*/ 2656 w 20000"/>
                  <a:gd name="T79" fmla="*/ 2057 h 20000"/>
                  <a:gd name="T80" fmla="*/ 1344 w 20000"/>
                  <a:gd name="T81" fmla="*/ 2917 h 20000"/>
                  <a:gd name="T82" fmla="*/ 2240 w 20000"/>
                  <a:gd name="T83" fmla="*/ 4974 h 20000"/>
                  <a:gd name="T84" fmla="*/ 2496 w 20000"/>
                  <a:gd name="T85" fmla="*/ 5960 h 20000"/>
                  <a:gd name="T86" fmla="*/ 2912 w 20000"/>
                  <a:gd name="T87" fmla="*/ 6611 h 20000"/>
                  <a:gd name="T88" fmla="*/ 3728 w 20000"/>
                  <a:gd name="T89" fmla="*/ 9654 h 20000"/>
                  <a:gd name="T90" fmla="*/ 3984 w 20000"/>
                  <a:gd name="T91" fmla="*/ 10976 h 20000"/>
                  <a:gd name="T92" fmla="*/ 3472 w 20000"/>
                  <a:gd name="T93" fmla="*/ 10640 h 20000"/>
                  <a:gd name="T94" fmla="*/ 2416 w 20000"/>
                  <a:gd name="T95" fmla="*/ 7492 h 20000"/>
                  <a:gd name="T96" fmla="*/ 1584 w 20000"/>
                  <a:gd name="T97" fmla="*/ 6821 h 20000"/>
                  <a:gd name="T98" fmla="*/ 1344 w 20000"/>
                  <a:gd name="T99" fmla="*/ 5750 h 20000"/>
                  <a:gd name="T100" fmla="*/ 912 w 20000"/>
                  <a:gd name="T101" fmla="*/ 3799 h 20000"/>
                  <a:gd name="T102" fmla="*/ 256 w 20000"/>
                  <a:gd name="T103" fmla="*/ 140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000" h="20000">
                    <a:moveTo>
                      <a:pt x="0" y="84"/>
                    </a:moveTo>
                    <a:lnTo>
                      <a:pt x="1584" y="0"/>
                    </a:lnTo>
                    <a:lnTo>
                      <a:pt x="1584" y="336"/>
                    </a:lnTo>
                    <a:lnTo>
                      <a:pt x="4160" y="1721"/>
                    </a:lnTo>
                    <a:lnTo>
                      <a:pt x="6144" y="1847"/>
                    </a:lnTo>
                    <a:lnTo>
                      <a:pt x="6144" y="1406"/>
                    </a:lnTo>
                    <a:lnTo>
                      <a:pt x="7392" y="1406"/>
                    </a:lnTo>
                    <a:lnTo>
                      <a:pt x="8304" y="2917"/>
                    </a:lnTo>
                    <a:lnTo>
                      <a:pt x="8464" y="4008"/>
                    </a:lnTo>
                    <a:lnTo>
                      <a:pt x="9360" y="4659"/>
                    </a:lnTo>
                    <a:lnTo>
                      <a:pt x="10032" y="3799"/>
                    </a:lnTo>
                    <a:lnTo>
                      <a:pt x="10704" y="4113"/>
                    </a:lnTo>
                    <a:lnTo>
                      <a:pt x="11280" y="5750"/>
                    </a:lnTo>
                    <a:lnTo>
                      <a:pt x="11616" y="6401"/>
                    </a:lnTo>
                    <a:lnTo>
                      <a:pt x="11776" y="7492"/>
                    </a:lnTo>
                    <a:lnTo>
                      <a:pt x="12848" y="8227"/>
                    </a:lnTo>
                    <a:lnTo>
                      <a:pt x="13088" y="8017"/>
                    </a:lnTo>
                    <a:lnTo>
                      <a:pt x="13024" y="8688"/>
                    </a:lnTo>
                    <a:lnTo>
                      <a:pt x="12688" y="8898"/>
                    </a:lnTo>
                    <a:lnTo>
                      <a:pt x="12592" y="9759"/>
                    </a:lnTo>
                    <a:lnTo>
                      <a:pt x="12432" y="10850"/>
                    </a:lnTo>
                    <a:lnTo>
                      <a:pt x="12272" y="12046"/>
                    </a:lnTo>
                    <a:lnTo>
                      <a:pt x="12592" y="12907"/>
                    </a:lnTo>
                    <a:lnTo>
                      <a:pt x="12272" y="12802"/>
                    </a:lnTo>
                    <a:lnTo>
                      <a:pt x="12592" y="13683"/>
                    </a:lnTo>
                    <a:lnTo>
                      <a:pt x="13024" y="14648"/>
                    </a:lnTo>
                    <a:lnTo>
                      <a:pt x="13280" y="15740"/>
                    </a:lnTo>
                    <a:lnTo>
                      <a:pt x="13936" y="16076"/>
                    </a:lnTo>
                    <a:lnTo>
                      <a:pt x="14352" y="16495"/>
                    </a:lnTo>
                    <a:lnTo>
                      <a:pt x="15408" y="16285"/>
                    </a:lnTo>
                    <a:lnTo>
                      <a:pt x="16096" y="15950"/>
                    </a:lnTo>
                    <a:lnTo>
                      <a:pt x="17008" y="15425"/>
                    </a:lnTo>
                    <a:lnTo>
                      <a:pt x="17248" y="14879"/>
                    </a:lnTo>
                    <a:lnTo>
                      <a:pt x="17504" y="13788"/>
                    </a:lnTo>
                    <a:lnTo>
                      <a:pt x="17824" y="13452"/>
                    </a:lnTo>
                    <a:lnTo>
                      <a:pt x="18576" y="13116"/>
                    </a:lnTo>
                    <a:lnTo>
                      <a:pt x="19136" y="12907"/>
                    </a:lnTo>
                    <a:lnTo>
                      <a:pt x="19984" y="13116"/>
                    </a:lnTo>
                    <a:lnTo>
                      <a:pt x="19984" y="13788"/>
                    </a:lnTo>
                    <a:lnTo>
                      <a:pt x="19568" y="14544"/>
                    </a:lnTo>
                    <a:lnTo>
                      <a:pt x="19136" y="15089"/>
                    </a:lnTo>
                    <a:lnTo>
                      <a:pt x="19392" y="15215"/>
                    </a:lnTo>
                    <a:lnTo>
                      <a:pt x="19136" y="16285"/>
                    </a:lnTo>
                    <a:lnTo>
                      <a:pt x="18912" y="15950"/>
                    </a:lnTo>
                    <a:lnTo>
                      <a:pt x="18736" y="16285"/>
                    </a:lnTo>
                    <a:lnTo>
                      <a:pt x="18480" y="16285"/>
                    </a:lnTo>
                    <a:lnTo>
                      <a:pt x="18080" y="16810"/>
                    </a:lnTo>
                    <a:lnTo>
                      <a:pt x="16832" y="16810"/>
                    </a:lnTo>
                    <a:lnTo>
                      <a:pt x="16576" y="17482"/>
                    </a:lnTo>
                    <a:lnTo>
                      <a:pt x="17168" y="18237"/>
                    </a:lnTo>
                    <a:lnTo>
                      <a:pt x="17008" y="18552"/>
                    </a:lnTo>
                    <a:lnTo>
                      <a:pt x="16160" y="18552"/>
                    </a:lnTo>
                    <a:lnTo>
                      <a:pt x="15760" y="19203"/>
                    </a:lnTo>
                    <a:lnTo>
                      <a:pt x="15920" y="19643"/>
                    </a:lnTo>
                    <a:lnTo>
                      <a:pt x="15664" y="19979"/>
                    </a:lnTo>
                    <a:lnTo>
                      <a:pt x="15248" y="19203"/>
                    </a:lnTo>
                    <a:lnTo>
                      <a:pt x="14352" y="18552"/>
                    </a:lnTo>
                    <a:lnTo>
                      <a:pt x="13760" y="18552"/>
                    </a:lnTo>
                    <a:lnTo>
                      <a:pt x="12688" y="19119"/>
                    </a:lnTo>
                    <a:lnTo>
                      <a:pt x="11280" y="18006"/>
                    </a:lnTo>
                    <a:lnTo>
                      <a:pt x="10032" y="17482"/>
                    </a:lnTo>
                    <a:lnTo>
                      <a:pt x="8960" y="16600"/>
                    </a:lnTo>
                    <a:lnTo>
                      <a:pt x="8048" y="16285"/>
                    </a:lnTo>
                    <a:lnTo>
                      <a:pt x="7040" y="15425"/>
                    </a:lnTo>
                    <a:lnTo>
                      <a:pt x="6544" y="14229"/>
                    </a:lnTo>
                    <a:lnTo>
                      <a:pt x="6800" y="14019"/>
                    </a:lnTo>
                    <a:lnTo>
                      <a:pt x="6800" y="13452"/>
                    </a:lnTo>
                    <a:lnTo>
                      <a:pt x="6976" y="13116"/>
                    </a:lnTo>
                    <a:lnTo>
                      <a:pt x="6720" y="12046"/>
                    </a:lnTo>
                    <a:lnTo>
                      <a:pt x="6304" y="10850"/>
                    </a:lnTo>
                    <a:lnTo>
                      <a:pt x="5632" y="9654"/>
                    </a:lnTo>
                    <a:lnTo>
                      <a:pt x="4384" y="8017"/>
                    </a:lnTo>
                    <a:lnTo>
                      <a:pt x="4640" y="7492"/>
                    </a:lnTo>
                    <a:lnTo>
                      <a:pt x="4560" y="6946"/>
                    </a:lnTo>
                    <a:lnTo>
                      <a:pt x="3904" y="6296"/>
                    </a:lnTo>
                    <a:lnTo>
                      <a:pt x="3904" y="5750"/>
                    </a:lnTo>
                    <a:lnTo>
                      <a:pt x="3568" y="5750"/>
                    </a:lnTo>
                    <a:lnTo>
                      <a:pt x="3232" y="4890"/>
                    </a:lnTo>
                    <a:lnTo>
                      <a:pt x="2656" y="3463"/>
                    </a:lnTo>
                    <a:lnTo>
                      <a:pt x="2656" y="2057"/>
                    </a:lnTo>
                    <a:lnTo>
                      <a:pt x="1504" y="965"/>
                    </a:lnTo>
                    <a:lnTo>
                      <a:pt x="1344" y="2917"/>
                    </a:lnTo>
                    <a:lnTo>
                      <a:pt x="1824" y="3799"/>
                    </a:lnTo>
                    <a:lnTo>
                      <a:pt x="2240" y="4974"/>
                    </a:lnTo>
                    <a:lnTo>
                      <a:pt x="2240" y="5519"/>
                    </a:lnTo>
                    <a:lnTo>
                      <a:pt x="2496" y="5960"/>
                    </a:lnTo>
                    <a:lnTo>
                      <a:pt x="2912" y="7156"/>
                    </a:lnTo>
                    <a:lnTo>
                      <a:pt x="2912" y="6611"/>
                    </a:lnTo>
                    <a:lnTo>
                      <a:pt x="3472" y="8898"/>
                    </a:lnTo>
                    <a:lnTo>
                      <a:pt x="3728" y="9654"/>
                    </a:lnTo>
                    <a:lnTo>
                      <a:pt x="3904" y="10073"/>
                    </a:lnTo>
                    <a:lnTo>
                      <a:pt x="3984" y="10976"/>
                    </a:lnTo>
                    <a:lnTo>
                      <a:pt x="3728" y="11396"/>
                    </a:lnTo>
                    <a:lnTo>
                      <a:pt x="3472" y="10640"/>
                    </a:lnTo>
                    <a:lnTo>
                      <a:pt x="2240" y="8898"/>
                    </a:lnTo>
                    <a:lnTo>
                      <a:pt x="2416" y="7492"/>
                    </a:lnTo>
                    <a:lnTo>
                      <a:pt x="1824" y="6611"/>
                    </a:lnTo>
                    <a:lnTo>
                      <a:pt x="1584" y="6821"/>
                    </a:lnTo>
                    <a:lnTo>
                      <a:pt x="752" y="5519"/>
                    </a:lnTo>
                    <a:lnTo>
                      <a:pt x="1344" y="5750"/>
                    </a:lnTo>
                    <a:lnTo>
                      <a:pt x="1504" y="4890"/>
                    </a:lnTo>
                    <a:lnTo>
                      <a:pt x="912" y="3799"/>
                    </a:lnTo>
                    <a:lnTo>
                      <a:pt x="496" y="3127"/>
                    </a:lnTo>
                    <a:lnTo>
                      <a:pt x="256" y="1406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8" name="Freeform 29">
                <a:extLst>
                  <a:ext uri="{FF2B5EF4-FFF2-40B4-BE49-F238E27FC236}">
                    <a16:creationId xmlns:a16="http://schemas.microsoft.com/office/drawing/2014/main" id="{6749DCC2-71DE-F8E7-BFE1-D0F3E5D08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1011" y="2969225"/>
                <a:ext cx="1508479" cy="904483"/>
              </a:xfrm>
              <a:custGeom>
                <a:avLst/>
                <a:gdLst>
                  <a:gd name="T0" fmla="*/ 11494 w 20000"/>
                  <a:gd name="T1" fmla="*/ 1176 h 20000"/>
                  <a:gd name="T2" fmla="*/ 11694 w 20000"/>
                  <a:gd name="T3" fmla="*/ 2071 h 20000"/>
                  <a:gd name="T4" fmla="*/ 12070 w 20000"/>
                  <a:gd name="T5" fmla="*/ 2565 h 20000"/>
                  <a:gd name="T6" fmla="*/ 12479 w 20000"/>
                  <a:gd name="T7" fmla="*/ 2979 h 20000"/>
                  <a:gd name="T8" fmla="*/ 11950 w 20000"/>
                  <a:gd name="T9" fmla="*/ 3794 h 20000"/>
                  <a:gd name="T10" fmla="*/ 12815 w 20000"/>
                  <a:gd name="T11" fmla="*/ 3794 h 20000"/>
                  <a:gd name="T12" fmla="*/ 13144 w 20000"/>
                  <a:gd name="T13" fmla="*/ 3527 h 20000"/>
                  <a:gd name="T14" fmla="*/ 13360 w 20000"/>
                  <a:gd name="T15" fmla="*/ 4075 h 20000"/>
                  <a:gd name="T16" fmla="*/ 14145 w 20000"/>
                  <a:gd name="T17" fmla="*/ 4008 h 20000"/>
                  <a:gd name="T18" fmla="*/ 14441 w 20000"/>
                  <a:gd name="T19" fmla="*/ 4703 h 20000"/>
                  <a:gd name="T20" fmla="*/ 13480 w 20000"/>
                  <a:gd name="T21" fmla="*/ 4770 h 20000"/>
                  <a:gd name="T22" fmla="*/ 13024 w 20000"/>
                  <a:gd name="T23" fmla="*/ 6146 h 20000"/>
                  <a:gd name="T24" fmla="*/ 12815 w 20000"/>
                  <a:gd name="T25" fmla="*/ 8016 h 20000"/>
                  <a:gd name="T26" fmla="*/ 13264 w 20000"/>
                  <a:gd name="T27" fmla="*/ 6907 h 20000"/>
                  <a:gd name="T28" fmla="*/ 13769 w 20000"/>
                  <a:gd name="T29" fmla="*/ 5464 h 20000"/>
                  <a:gd name="T30" fmla="*/ 14145 w 20000"/>
                  <a:gd name="T31" fmla="*/ 4916 h 20000"/>
                  <a:gd name="T32" fmla="*/ 14345 w 20000"/>
                  <a:gd name="T33" fmla="*/ 6226 h 20000"/>
                  <a:gd name="T34" fmla="*/ 14642 w 20000"/>
                  <a:gd name="T35" fmla="*/ 6359 h 20000"/>
                  <a:gd name="T36" fmla="*/ 14441 w 20000"/>
                  <a:gd name="T37" fmla="*/ 7615 h 20000"/>
                  <a:gd name="T38" fmla="*/ 15226 w 20000"/>
                  <a:gd name="T39" fmla="*/ 8363 h 20000"/>
                  <a:gd name="T40" fmla="*/ 15843 w 20000"/>
                  <a:gd name="T41" fmla="*/ 7321 h 20000"/>
                  <a:gd name="T42" fmla="*/ 16636 w 20000"/>
                  <a:gd name="T43" fmla="*/ 6987 h 20000"/>
                  <a:gd name="T44" fmla="*/ 18502 w 20000"/>
                  <a:gd name="T45" fmla="*/ 5878 h 20000"/>
                  <a:gd name="T46" fmla="*/ 19584 w 20000"/>
                  <a:gd name="T47" fmla="*/ 4342 h 20000"/>
                  <a:gd name="T48" fmla="*/ 19784 w 20000"/>
                  <a:gd name="T49" fmla="*/ 5464 h 20000"/>
                  <a:gd name="T50" fmla="*/ 19455 w 20000"/>
                  <a:gd name="T51" fmla="*/ 6440 h 20000"/>
                  <a:gd name="T52" fmla="*/ 18502 w 20000"/>
                  <a:gd name="T53" fmla="*/ 8016 h 20000"/>
                  <a:gd name="T54" fmla="*/ 18783 w 20000"/>
                  <a:gd name="T55" fmla="*/ 8577 h 20000"/>
                  <a:gd name="T56" fmla="*/ 17461 w 20000"/>
                  <a:gd name="T57" fmla="*/ 9058 h 20000"/>
                  <a:gd name="T58" fmla="*/ 17253 w 20000"/>
                  <a:gd name="T59" fmla="*/ 9339 h 20000"/>
                  <a:gd name="T60" fmla="*/ 16916 w 20000"/>
                  <a:gd name="T61" fmla="*/ 10514 h 20000"/>
                  <a:gd name="T62" fmla="*/ 16756 w 20000"/>
                  <a:gd name="T63" fmla="*/ 10701 h 20000"/>
                  <a:gd name="T64" fmla="*/ 16388 w 20000"/>
                  <a:gd name="T65" fmla="*/ 10514 h 20000"/>
                  <a:gd name="T66" fmla="*/ 16211 w 20000"/>
                  <a:gd name="T67" fmla="*/ 10915 h 20000"/>
                  <a:gd name="T68" fmla="*/ 16211 w 20000"/>
                  <a:gd name="T69" fmla="*/ 11476 h 20000"/>
                  <a:gd name="T70" fmla="*/ 16388 w 20000"/>
                  <a:gd name="T71" fmla="*/ 12585 h 20000"/>
                  <a:gd name="T72" fmla="*/ 16051 w 20000"/>
                  <a:gd name="T73" fmla="*/ 12585 h 20000"/>
                  <a:gd name="T74" fmla="*/ 15963 w 20000"/>
                  <a:gd name="T75" fmla="*/ 13066 h 20000"/>
                  <a:gd name="T76" fmla="*/ 14970 w 20000"/>
                  <a:gd name="T77" fmla="*/ 14522 h 20000"/>
                  <a:gd name="T78" fmla="*/ 14145 w 20000"/>
                  <a:gd name="T79" fmla="*/ 17088 h 20000"/>
                  <a:gd name="T80" fmla="*/ 14145 w 20000"/>
                  <a:gd name="T81" fmla="*/ 19987 h 20000"/>
                  <a:gd name="T82" fmla="*/ 13560 w 20000"/>
                  <a:gd name="T83" fmla="*/ 18731 h 20000"/>
                  <a:gd name="T84" fmla="*/ 13480 w 20000"/>
                  <a:gd name="T85" fmla="*/ 17635 h 20000"/>
                  <a:gd name="T86" fmla="*/ 12687 w 20000"/>
                  <a:gd name="T87" fmla="*/ 16927 h 20000"/>
                  <a:gd name="T88" fmla="*/ 11742 w 20000"/>
                  <a:gd name="T89" fmla="*/ 16326 h 20000"/>
                  <a:gd name="T90" fmla="*/ 11197 w 20000"/>
                  <a:gd name="T91" fmla="*/ 16727 h 20000"/>
                  <a:gd name="T92" fmla="*/ 10453 w 20000"/>
                  <a:gd name="T93" fmla="*/ 16874 h 20000"/>
                  <a:gd name="T94" fmla="*/ 9083 w 20000"/>
                  <a:gd name="T95" fmla="*/ 17141 h 20000"/>
                  <a:gd name="T96" fmla="*/ 8250 w 20000"/>
                  <a:gd name="T97" fmla="*/ 19078 h 20000"/>
                  <a:gd name="T98" fmla="*/ 7505 w 20000"/>
                  <a:gd name="T99" fmla="*/ 18049 h 20000"/>
                  <a:gd name="T100" fmla="*/ 6712 w 20000"/>
                  <a:gd name="T101" fmla="*/ 16379 h 20000"/>
                  <a:gd name="T102" fmla="*/ 5847 w 20000"/>
                  <a:gd name="T103" fmla="*/ 15832 h 20000"/>
                  <a:gd name="T104" fmla="*/ 4766 w 20000"/>
                  <a:gd name="T105" fmla="*/ 15150 h 20000"/>
                  <a:gd name="T106" fmla="*/ 2491 w 20000"/>
                  <a:gd name="T107" fmla="*/ 13975 h 20000"/>
                  <a:gd name="T108" fmla="*/ 1370 w 20000"/>
                  <a:gd name="T109" fmla="*/ 12933 h 20000"/>
                  <a:gd name="T110" fmla="*/ 705 w 20000"/>
                  <a:gd name="T111" fmla="*/ 11824 h 20000"/>
                  <a:gd name="T112" fmla="*/ 328 w 20000"/>
                  <a:gd name="T113" fmla="*/ 10367 h 20000"/>
                  <a:gd name="T114" fmla="*/ 408 w 20000"/>
                  <a:gd name="T115" fmla="*/ 9472 h 20000"/>
                  <a:gd name="T116" fmla="*/ 80 w 20000"/>
                  <a:gd name="T117" fmla="*/ 8016 h 20000"/>
                  <a:gd name="T118" fmla="*/ 288 w 20000"/>
                  <a:gd name="T119" fmla="*/ 5464 h 20000"/>
                  <a:gd name="T120" fmla="*/ 1081 w 20000"/>
                  <a:gd name="T121" fmla="*/ 2004 h 20000"/>
                  <a:gd name="T122" fmla="*/ 1618 w 20000"/>
                  <a:gd name="T123" fmla="*/ 1309 h 20000"/>
                  <a:gd name="T124" fmla="*/ 1898 w 20000"/>
                  <a:gd name="T125" fmla="*/ 41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000" h="20000">
                    <a:moveTo>
                      <a:pt x="10989" y="1523"/>
                    </a:moveTo>
                    <a:lnTo>
                      <a:pt x="11278" y="962"/>
                    </a:lnTo>
                    <a:lnTo>
                      <a:pt x="11494" y="1176"/>
                    </a:lnTo>
                    <a:lnTo>
                      <a:pt x="11494" y="1804"/>
                    </a:lnTo>
                    <a:lnTo>
                      <a:pt x="11197" y="1804"/>
                    </a:lnTo>
                    <a:lnTo>
                      <a:pt x="11694" y="2071"/>
                    </a:lnTo>
                    <a:lnTo>
                      <a:pt x="11694" y="1804"/>
                    </a:lnTo>
                    <a:lnTo>
                      <a:pt x="11950" y="2351"/>
                    </a:lnTo>
                    <a:lnTo>
                      <a:pt x="12070" y="2565"/>
                    </a:lnTo>
                    <a:lnTo>
                      <a:pt x="12559" y="2619"/>
                    </a:lnTo>
                    <a:lnTo>
                      <a:pt x="12936" y="2766"/>
                    </a:lnTo>
                    <a:lnTo>
                      <a:pt x="12479" y="2979"/>
                    </a:lnTo>
                    <a:lnTo>
                      <a:pt x="12151" y="3327"/>
                    </a:lnTo>
                    <a:lnTo>
                      <a:pt x="11822" y="3794"/>
                    </a:lnTo>
                    <a:lnTo>
                      <a:pt x="11950" y="3794"/>
                    </a:lnTo>
                    <a:lnTo>
                      <a:pt x="12199" y="3661"/>
                    </a:lnTo>
                    <a:lnTo>
                      <a:pt x="12151" y="3874"/>
                    </a:lnTo>
                    <a:lnTo>
                      <a:pt x="12815" y="3794"/>
                    </a:lnTo>
                    <a:lnTo>
                      <a:pt x="13232" y="3327"/>
                    </a:lnTo>
                    <a:lnTo>
                      <a:pt x="13360" y="3327"/>
                    </a:lnTo>
                    <a:lnTo>
                      <a:pt x="13144" y="3527"/>
                    </a:lnTo>
                    <a:lnTo>
                      <a:pt x="13024" y="3874"/>
                    </a:lnTo>
                    <a:lnTo>
                      <a:pt x="13264" y="3874"/>
                    </a:lnTo>
                    <a:lnTo>
                      <a:pt x="13360" y="4075"/>
                    </a:lnTo>
                    <a:lnTo>
                      <a:pt x="13560" y="4208"/>
                    </a:lnTo>
                    <a:lnTo>
                      <a:pt x="13769" y="4075"/>
                    </a:lnTo>
                    <a:lnTo>
                      <a:pt x="14145" y="4008"/>
                    </a:lnTo>
                    <a:lnTo>
                      <a:pt x="14145" y="4342"/>
                    </a:lnTo>
                    <a:lnTo>
                      <a:pt x="14345" y="4422"/>
                    </a:lnTo>
                    <a:lnTo>
                      <a:pt x="14441" y="4703"/>
                    </a:lnTo>
                    <a:lnTo>
                      <a:pt x="14225" y="4703"/>
                    </a:lnTo>
                    <a:lnTo>
                      <a:pt x="13897" y="4556"/>
                    </a:lnTo>
                    <a:lnTo>
                      <a:pt x="13480" y="4770"/>
                    </a:lnTo>
                    <a:lnTo>
                      <a:pt x="12936" y="5678"/>
                    </a:lnTo>
                    <a:lnTo>
                      <a:pt x="13360" y="5104"/>
                    </a:lnTo>
                    <a:lnTo>
                      <a:pt x="13024" y="6146"/>
                    </a:lnTo>
                    <a:lnTo>
                      <a:pt x="12903" y="6774"/>
                    </a:lnTo>
                    <a:lnTo>
                      <a:pt x="12815" y="7455"/>
                    </a:lnTo>
                    <a:lnTo>
                      <a:pt x="12815" y="8016"/>
                    </a:lnTo>
                    <a:lnTo>
                      <a:pt x="13104" y="8016"/>
                    </a:lnTo>
                    <a:lnTo>
                      <a:pt x="13264" y="7615"/>
                    </a:lnTo>
                    <a:lnTo>
                      <a:pt x="13264" y="6907"/>
                    </a:lnTo>
                    <a:lnTo>
                      <a:pt x="13360" y="6359"/>
                    </a:lnTo>
                    <a:lnTo>
                      <a:pt x="13480" y="5812"/>
                    </a:lnTo>
                    <a:lnTo>
                      <a:pt x="13769" y="5464"/>
                    </a:lnTo>
                    <a:lnTo>
                      <a:pt x="13897" y="5317"/>
                    </a:lnTo>
                    <a:lnTo>
                      <a:pt x="14017" y="4970"/>
                    </a:lnTo>
                    <a:lnTo>
                      <a:pt x="14145" y="4916"/>
                    </a:lnTo>
                    <a:lnTo>
                      <a:pt x="14553" y="5317"/>
                    </a:lnTo>
                    <a:lnTo>
                      <a:pt x="14553" y="5812"/>
                    </a:lnTo>
                    <a:lnTo>
                      <a:pt x="14345" y="6226"/>
                    </a:lnTo>
                    <a:lnTo>
                      <a:pt x="14225" y="6707"/>
                    </a:lnTo>
                    <a:lnTo>
                      <a:pt x="14345" y="6440"/>
                    </a:lnTo>
                    <a:lnTo>
                      <a:pt x="14642" y="6359"/>
                    </a:lnTo>
                    <a:lnTo>
                      <a:pt x="14642" y="6707"/>
                    </a:lnTo>
                    <a:lnTo>
                      <a:pt x="14642" y="7121"/>
                    </a:lnTo>
                    <a:lnTo>
                      <a:pt x="14441" y="7615"/>
                    </a:lnTo>
                    <a:lnTo>
                      <a:pt x="14145" y="8163"/>
                    </a:lnTo>
                    <a:lnTo>
                      <a:pt x="14642" y="8363"/>
                    </a:lnTo>
                    <a:lnTo>
                      <a:pt x="15226" y="8363"/>
                    </a:lnTo>
                    <a:lnTo>
                      <a:pt x="15635" y="8016"/>
                    </a:lnTo>
                    <a:lnTo>
                      <a:pt x="15883" y="7669"/>
                    </a:lnTo>
                    <a:lnTo>
                      <a:pt x="15843" y="7321"/>
                    </a:lnTo>
                    <a:lnTo>
                      <a:pt x="15763" y="7121"/>
                    </a:lnTo>
                    <a:lnTo>
                      <a:pt x="16388" y="7121"/>
                    </a:lnTo>
                    <a:lnTo>
                      <a:pt x="16636" y="6987"/>
                    </a:lnTo>
                    <a:lnTo>
                      <a:pt x="17173" y="6573"/>
                    </a:lnTo>
                    <a:lnTo>
                      <a:pt x="17373" y="5878"/>
                    </a:lnTo>
                    <a:lnTo>
                      <a:pt x="18502" y="5878"/>
                    </a:lnTo>
                    <a:lnTo>
                      <a:pt x="18702" y="5812"/>
                    </a:lnTo>
                    <a:lnTo>
                      <a:pt x="19535" y="4075"/>
                    </a:lnTo>
                    <a:lnTo>
                      <a:pt x="19584" y="4342"/>
                    </a:lnTo>
                    <a:lnTo>
                      <a:pt x="19864" y="4208"/>
                    </a:lnTo>
                    <a:lnTo>
                      <a:pt x="19992" y="4422"/>
                    </a:lnTo>
                    <a:lnTo>
                      <a:pt x="19784" y="5464"/>
                    </a:lnTo>
                    <a:lnTo>
                      <a:pt x="19992" y="6012"/>
                    </a:lnTo>
                    <a:lnTo>
                      <a:pt x="19912" y="6440"/>
                    </a:lnTo>
                    <a:lnTo>
                      <a:pt x="19455" y="6440"/>
                    </a:lnTo>
                    <a:lnTo>
                      <a:pt x="19207" y="6907"/>
                    </a:lnTo>
                    <a:lnTo>
                      <a:pt x="18783" y="7321"/>
                    </a:lnTo>
                    <a:lnTo>
                      <a:pt x="18502" y="8016"/>
                    </a:lnTo>
                    <a:lnTo>
                      <a:pt x="18582" y="8363"/>
                    </a:lnTo>
                    <a:lnTo>
                      <a:pt x="18783" y="8363"/>
                    </a:lnTo>
                    <a:lnTo>
                      <a:pt x="18783" y="8577"/>
                    </a:lnTo>
                    <a:lnTo>
                      <a:pt x="18334" y="8711"/>
                    </a:lnTo>
                    <a:lnTo>
                      <a:pt x="17958" y="8791"/>
                    </a:lnTo>
                    <a:lnTo>
                      <a:pt x="17461" y="9058"/>
                    </a:lnTo>
                    <a:lnTo>
                      <a:pt x="17918" y="9058"/>
                    </a:lnTo>
                    <a:lnTo>
                      <a:pt x="17461" y="9259"/>
                    </a:lnTo>
                    <a:lnTo>
                      <a:pt x="17253" y="9339"/>
                    </a:lnTo>
                    <a:lnTo>
                      <a:pt x="17293" y="9472"/>
                    </a:lnTo>
                    <a:lnTo>
                      <a:pt x="17173" y="9886"/>
                    </a:lnTo>
                    <a:lnTo>
                      <a:pt x="16916" y="10514"/>
                    </a:lnTo>
                    <a:lnTo>
                      <a:pt x="16716" y="10154"/>
                    </a:lnTo>
                    <a:lnTo>
                      <a:pt x="16716" y="10367"/>
                    </a:lnTo>
                    <a:lnTo>
                      <a:pt x="16756" y="10701"/>
                    </a:lnTo>
                    <a:lnTo>
                      <a:pt x="16508" y="11329"/>
                    </a:lnTo>
                    <a:lnTo>
                      <a:pt x="16428" y="10782"/>
                    </a:lnTo>
                    <a:lnTo>
                      <a:pt x="16388" y="10514"/>
                    </a:lnTo>
                    <a:lnTo>
                      <a:pt x="16508" y="10020"/>
                    </a:lnTo>
                    <a:lnTo>
                      <a:pt x="16308" y="10154"/>
                    </a:lnTo>
                    <a:lnTo>
                      <a:pt x="16211" y="10915"/>
                    </a:lnTo>
                    <a:lnTo>
                      <a:pt x="15963" y="10782"/>
                    </a:lnTo>
                    <a:lnTo>
                      <a:pt x="16308" y="11276"/>
                    </a:lnTo>
                    <a:lnTo>
                      <a:pt x="16211" y="11476"/>
                    </a:lnTo>
                    <a:lnTo>
                      <a:pt x="16179" y="11957"/>
                    </a:lnTo>
                    <a:lnTo>
                      <a:pt x="16388" y="12037"/>
                    </a:lnTo>
                    <a:lnTo>
                      <a:pt x="16388" y="12585"/>
                    </a:lnTo>
                    <a:lnTo>
                      <a:pt x="16308" y="12238"/>
                    </a:lnTo>
                    <a:lnTo>
                      <a:pt x="16211" y="12505"/>
                    </a:lnTo>
                    <a:lnTo>
                      <a:pt x="16051" y="12585"/>
                    </a:lnTo>
                    <a:lnTo>
                      <a:pt x="16388" y="12719"/>
                    </a:lnTo>
                    <a:lnTo>
                      <a:pt x="16211" y="13133"/>
                    </a:lnTo>
                    <a:lnTo>
                      <a:pt x="15963" y="13066"/>
                    </a:lnTo>
                    <a:lnTo>
                      <a:pt x="16091" y="13413"/>
                    </a:lnTo>
                    <a:lnTo>
                      <a:pt x="15427" y="14028"/>
                    </a:lnTo>
                    <a:lnTo>
                      <a:pt x="14970" y="14522"/>
                    </a:lnTo>
                    <a:lnTo>
                      <a:pt x="14473" y="15070"/>
                    </a:lnTo>
                    <a:lnTo>
                      <a:pt x="14097" y="15965"/>
                    </a:lnTo>
                    <a:lnTo>
                      <a:pt x="14145" y="17088"/>
                    </a:lnTo>
                    <a:lnTo>
                      <a:pt x="14225" y="18049"/>
                    </a:lnTo>
                    <a:lnTo>
                      <a:pt x="14345" y="18864"/>
                    </a:lnTo>
                    <a:lnTo>
                      <a:pt x="14145" y="19987"/>
                    </a:lnTo>
                    <a:lnTo>
                      <a:pt x="13897" y="19987"/>
                    </a:lnTo>
                    <a:lnTo>
                      <a:pt x="13688" y="19492"/>
                    </a:lnTo>
                    <a:lnTo>
                      <a:pt x="13560" y="18731"/>
                    </a:lnTo>
                    <a:lnTo>
                      <a:pt x="13560" y="18183"/>
                    </a:lnTo>
                    <a:lnTo>
                      <a:pt x="13440" y="18049"/>
                    </a:lnTo>
                    <a:lnTo>
                      <a:pt x="13480" y="17635"/>
                    </a:lnTo>
                    <a:lnTo>
                      <a:pt x="13360" y="17088"/>
                    </a:lnTo>
                    <a:lnTo>
                      <a:pt x="13104" y="16593"/>
                    </a:lnTo>
                    <a:lnTo>
                      <a:pt x="12687" y="16927"/>
                    </a:lnTo>
                    <a:lnTo>
                      <a:pt x="12399" y="16379"/>
                    </a:lnTo>
                    <a:lnTo>
                      <a:pt x="11854" y="16379"/>
                    </a:lnTo>
                    <a:lnTo>
                      <a:pt x="11742" y="16326"/>
                    </a:lnTo>
                    <a:lnTo>
                      <a:pt x="11278" y="16379"/>
                    </a:lnTo>
                    <a:lnTo>
                      <a:pt x="10869" y="16379"/>
                    </a:lnTo>
                    <a:lnTo>
                      <a:pt x="11197" y="16727"/>
                    </a:lnTo>
                    <a:lnTo>
                      <a:pt x="11278" y="17088"/>
                    </a:lnTo>
                    <a:lnTo>
                      <a:pt x="10949" y="17141"/>
                    </a:lnTo>
                    <a:lnTo>
                      <a:pt x="10453" y="16874"/>
                    </a:lnTo>
                    <a:lnTo>
                      <a:pt x="9956" y="16727"/>
                    </a:lnTo>
                    <a:lnTo>
                      <a:pt x="9459" y="16727"/>
                    </a:lnTo>
                    <a:lnTo>
                      <a:pt x="9083" y="17141"/>
                    </a:lnTo>
                    <a:lnTo>
                      <a:pt x="8578" y="17488"/>
                    </a:lnTo>
                    <a:lnTo>
                      <a:pt x="8218" y="18183"/>
                    </a:lnTo>
                    <a:lnTo>
                      <a:pt x="8250" y="19078"/>
                    </a:lnTo>
                    <a:lnTo>
                      <a:pt x="8122" y="19212"/>
                    </a:lnTo>
                    <a:lnTo>
                      <a:pt x="7593" y="18731"/>
                    </a:lnTo>
                    <a:lnTo>
                      <a:pt x="7505" y="18049"/>
                    </a:lnTo>
                    <a:lnTo>
                      <a:pt x="7337" y="17635"/>
                    </a:lnTo>
                    <a:lnTo>
                      <a:pt x="7056" y="16593"/>
                    </a:lnTo>
                    <a:lnTo>
                      <a:pt x="6712" y="16379"/>
                    </a:lnTo>
                    <a:lnTo>
                      <a:pt x="6384" y="16927"/>
                    </a:lnTo>
                    <a:lnTo>
                      <a:pt x="5927" y="16513"/>
                    </a:lnTo>
                    <a:lnTo>
                      <a:pt x="5847" y="15832"/>
                    </a:lnTo>
                    <a:lnTo>
                      <a:pt x="5390" y="14856"/>
                    </a:lnTo>
                    <a:lnTo>
                      <a:pt x="4766" y="14856"/>
                    </a:lnTo>
                    <a:lnTo>
                      <a:pt x="4766" y="15150"/>
                    </a:lnTo>
                    <a:lnTo>
                      <a:pt x="3781" y="15070"/>
                    </a:lnTo>
                    <a:lnTo>
                      <a:pt x="2491" y="14175"/>
                    </a:lnTo>
                    <a:lnTo>
                      <a:pt x="2491" y="13975"/>
                    </a:lnTo>
                    <a:lnTo>
                      <a:pt x="1698" y="14028"/>
                    </a:lnTo>
                    <a:lnTo>
                      <a:pt x="1618" y="13413"/>
                    </a:lnTo>
                    <a:lnTo>
                      <a:pt x="1370" y="12933"/>
                    </a:lnTo>
                    <a:lnTo>
                      <a:pt x="1081" y="12585"/>
                    </a:lnTo>
                    <a:lnTo>
                      <a:pt x="705" y="12505"/>
                    </a:lnTo>
                    <a:lnTo>
                      <a:pt x="705" y="11824"/>
                    </a:lnTo>
                    <a:lnTo>
                      <a:pt x="408" y="10915"/>
                    </a:lnTo>
                    <a:lnTo>
                      <a:pt x="497" y="10568"/>
                    </a:lnTo>
                    <a:lnTo>
                      <a:pt x="328" y="10367"/>
                    </a:lnTo>
                    <a:lnTo>
                      <a:pt x="328" y="9886"/>
                    </a:lnTo>
                    <a:lnTo>
                      <a:pt x="497" y="10020"/>
                    </a:lnTo>
                    <a:lnTo>
                      <a:pt x="408" y="9472"/>
                    </a:lnTo>
                    <a:lnTo>
                      <a:pt x="208" y="9606"/>
                    </a:lnTo>
                    <a:lnTo>
                      <a:pt x="80" y="8791"/>
                    </a:lnTo>
                    <a:lnTo>
                      <a:pt x="80" y="8016"/>
                    </a:lnTo>
                    <a:lnTo>
                      <a:pt x="0" y="7669"/>
                    </a:lnTo>
                    <a:lnTo>
                      <a:pt x="208" y="6707"/>
                    </a:lnTo>
                    <a:lnTo>
                      <a:pt x="288" y="5464"/>
                    </a:lnTo>
                    <a:lnTo>
                      <a:pt x="705" y="4075"/>
                    </a:lnTo>
                    <a:lnTo>
                      <a:pt x="953" y="2899"/>
                    </a:lnTo>
                    <a:lnTo>
                      <a:pt x="1081" y="2004"/>
                    </a:lnTo>
                    <a:lnTo>
                      <a:pt x="1161" y="548"/>
                    </a:lnTo>
                    <a:lnTo>
                      <a:pt x="1618" y="895"/>
                    </a:lnTo>
                    <a:lnTo>
                      <a:pt x="1618" y="1309"/>
                    </a:lnTo>
                    <a:lnTo>
                      <a:pt x="1570" y="1804"/>
                    </a:lnTo>
                    <a:lnTo>
                      <a:pt x="1818" y="1443"/>
                    </a:lnTo>
                    <a:lnTo>
                      <a:pt x="1898" y="414"/>
                    </a:lnTo>
                    <a:lnTo>
                      <a:pt x="1818" y="0"/>
                    </a:lnTo>
                    <a:lnTo>
                      <a:pt x="10989" y="1523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C5D5F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9" name="Freeform 28">
                <a:extLst>
                  <a:ext uri="{FF2B5EF4-FFF2-40B4-BE49-F238E27FC236}">
                    <a16:creationId xmlns:a16="http://schemas.microsoft.com/office/drawing/2014/main" id="{3E162C75-3B5F-FF11-9905-117A087B73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316" y="1669125"/>
                <a:ext cx="945253" cy="1013203"/>
              </a:xfrm>
              <a:custGeom>
                <a:avLst/>
                <a:gdLst>
                  <a:gd name="T0" fmla="*/ 14160 w 20000"/>
                  <a:gd name="T1" fmla="*/ 13683 h 20000"/>
                  <a:gd name="T2" fmla="*/ 15553 w 20000"/>
                  <a:gd name="T3" fmla="*/ 14684 h 20000"/>
                  <a:gd name="T4" fmla="*/ 16358 w 20000"/>
                  <a:gd name="T5" fmla="*/ 18451 h 20000"/>
                  <a:gd name="T6" fmla="*/ 15821 w 20000"/>
                  <a:gd name="T7" fmla="*/ 19988 h 20000"/>
                  <a:gd name="T8" fmla="*/ 15821 w 20000"/>
                  <a:gd name="T9" fmla="*/ 18868 h 20000"/>
                  <a:gd name="T10" fmla="*/ 15821 w 20000"/>
                  <a:gd name="T11" fmla="*/ 18379 h 20000"/>
                  <a:gd name="T12" fmla="*/ 15489 w 20000"/>
                  <a:gd name="T13" fmla="*/ 17461 h 20000"/>
                  <a:gd name="T14" fmla="*/ 15489 w 20000"/>
                  <a:gd name="T15" fmla="*/ 16603 h 20000"/>
                  <a:gd name="T16" fmla="*/ 15489 w 20000"/>
                  <a:gd name="T17" fmla="*/ 15292 h 20000"/>
                  <a:gd name="T18" fmla="*/ 14760 w 20000"/>
                  <a:gd name="T19" fmla="*/ 15673 h 20000"/>
                  <a:gd name="T20" fmla="*/ 14109 w 20000"/>
                  <a:gd name="T21" fmla="*/ 15852 h 20000"/>
                  <a:gd name="T22" fmla="*/ 13431 w 20000"/>
                  <a:gd name="T23" fmla="*/ 14553 h 20000"/>
                  <a:gd name="T24" fmla="*/ 13955 w 20000"/>
                  <a:gd name="T25" fmla="*/ 14243 h 20000"/>
                  <a:gd name="T26" fmla="*/ 12907 w 20000"/>
                  <a:gd name="T27" fmla="*/ 14064 h 20000"/>
                  <a:gd name="T28" fmla="*/ 11655 w 20000"/>
                  <a:gd name="T29" fmla="*/ 13564 h 20000"/>
                  <a:gd name="T30" fmla="*/ 11182 w 20000"/>
                  <a:gd name="T31" fmla="*/ 13075 h 20000"/>
                  <a:gd name="T32" fmla="*/ 11131 w 20000"/>
                  <a:gd name="T33" fmla="*/ 12217 h 20000"/>
                  <a:gd name="T34" fmla="*/ 10006 w 20000"/>
                  <a:gd name="T35" fmla="*/ 12217 h 20000"/>
                  <a:gd name="T36" fmla="*/ 8869 w 20000"/>
                  <a:gd name="T37" fmla="*/ 13075 h 20000"/>
                  <a:gd name="T38" fmla="*/ 7348 w 20000"/>
                  <a:gd name="T39" fmla="*/ 13504 h 20000"/>
                  <a:gd name="T40" fmla="*/ 7872 w 20000"/>
                  <a:gd name="T41" fmla="*/ 12765 h 20000"/>
                  <a:gd name="T42" fmla="*/ 9406 w 20000"/>
                  <a:gd name="T43" fmla="*/ 11955 h 20000"/>
                  <a:gd name="T44" fmla="*/ 9278 w 20000"/>
                  <a:gd name="T45" fmla="*/ 11418 h 20000"/>
                  <a:gd name="T46" fmla="*/ 7348 w 20000"/>
                  <a:gd name="T47" fmla="*/ 12467 h 20000"/>
                  <a:gd name="T48" fmla="*/ 5955 w 20000"/>
                  <a:gd name="T49" fmla="*/ 13564 h 20000"/>
                  <a:gd name="T50" fmla="*/ 4575 w 20000"/>
                  <a:gd name="T51" fmla="*/ 14875 h 20000"/>
                  <a:gd name="T52" fmla="*/ 1917 w 20000"/>
                  <a:gd name="T53" fmla="*/ 16460 h 20000"/>
                  <a:gd name="T54" fmla="*/ 204 w 20000"/>
                  <a:gd name="T55" fmla="*/ 16841 h 20000"/>
                  <a:gd name="T56" fmla="*/ 0 w 20000"/>
                  <a:gd name="T57" fmla="*/ 16651 h 20000"/>
                  <a:gd name="T58" fmla="*/ 728 w 20000"/>
                  <a:gd name="T59" fmla="*/ 16341 h 20000"/>
                  <a:gd name="T60" fmla="*/ 1073 w 20000"/>
                  <a:gd name="T61" fmla="*/ 16162 h 20000"/>
                  <a:gd name="T62" fmla="*/ 2645 w 20000"/>
                  <a:gd name="T63" fmla="*/ 15173 h 20000"/>
                  <a:gd name="T64" fmla="*/ 3706 w 20000"/>
                  <a:gd name="T65" fmla="*/ 14195 h 20000"/>
                  <a:gd name="T66" fmla="*/ 3847 w 20000"/>
                  <a:gd name="T67" fmla="*/ 13075 h 20000"/>
                  <a:gd name="T68" fmla="*/ 2850 w 20000"/>
                  <a:gd name="T69" fmla="*/ 12956 h 20000"/>
                  <a:gd name="T70" fmla="*/ 2121 w 20000"/>
                  <a:gd name="T71" fmla="*/ 12706 h 20000"/>
                  <a:gd name="T72" fmla="*/ 1994 w 20000"/>
                  <a:gd name="T73" fmla="*/ 11776 h 20000"/>
                  <a:gd name="T74" fmla="*/ 1789 w 20000"/>
                  <a:gd name="T75" fmla="*/ 10489 h 20000"/>
                  <a:gd name="T76" fmla="*/ 2645 w 20000"/>
                  <a:gd name="T77" fmla="*/ 10179 h 20000"/>
                  <a:gd name="T78" fmla="*/ 1649 w 20000"/>
                  <a:gd name="T79" fmla="*/ 9809 h 20000"/>
                  <a:gd name="T80" fmla="*/ 2326 w 20000"/>
                  <a:gd name="T81" fmla="*/ 8880 h 20000"/>
                  <a:gd name="T82" fmla="*/ 3578 w 20000"/>
                  <a:gd name="T83" fmla="*/ 7890 h 20000"/>
                  <a:gd name="T84" fmla="*/ 4971 w 20000"/>
                  <a:gd name="T85" fmla="*/ 7712 h 20000"/>
                  <a:gd name="T86" fmla="*/ 6160 w 20000"/>
                  <a:gd name="T87" fmla="*/ 6722 h 20000"/>
                  <a:gd name="T88" fmla="*/ 5559 w 20000"/>
                  <a:gd name="T89" fmla="*/ 6603 h 20000"/>
                  <a:gd name="T90" fmla="*/ 4051 w 20000"/>
                  <a:gd name="T91" fmla="*/ 5793 h 20000"/>
                  <a:gd name="T92" fmla="*/ 4703 w 20000"/>
                  <a:gd name="T93" fmla="*/ 5304 h 20000"/>
                  <a:gd name="T94" fmla="*/ 4051 w 20000"/>
                  <a:gd name="T95" fmla="*/ 4505 h 20000"/>
                  <a:gd name="T96" fmla="*/ 5431 w 20000"/>
                  <a:gd name="T97" fmla="*/ 4017 h 20000"/>
                  <a:gd name="T98" fmla="*/ 6952 w 20000"/>
                  <a:gd name="T99" fmla="*/ 3695 h 20000"/>
                  <a:gd name="T100" fmla="*/ 7744 w 20000"/>
                  <a:gd name="T101" fmla="*/ 4505 h 20000"/>
                  <a:gd name="T102" fmla="*/ 7553 w 20000"/>
                  <a:gd name="T103" fmla="*/ 4315 h 20000"/>
                  <a:gd name="T104" fmla="*/ 8077 w 20000"/>
                  <a:gd name="T105" fmla="*/ 4374 h 20000"/>
                  <a:gd name="T106" fmla="*/ 8000 w 20000"/>
                  <a:gd name="T107" fmla="*/ 3886 h 20000"/>
                  <a:gd name="T108" fmla="*/ 7348 w 20000"/>
                  <a:gd name="T109" fmla="*/ 1538 h 20000"/>
                  <a:gd name="T110" fmla="*/ 9137 w 20000"/>
                  <a:gd name="T111" fmla="*/ 1287 h 20000"/>
                  <a:gd name="T112" fmla="*/ 12575 w 20000"/>
                  <a:gd name="T113" fmla="*/ 238 h 20000"/>
                  <a:gd name="T114" fmla="*/ 13380 w 20000"/>
                  <a:gd name="T115" fmla="*/ 0 h 20000"/>
                  <a:gd name="T116" fmla="*/ 14505 w 20000"/>
                  <a:gd name="T117" fmla="*/ 608 h 20000"/>
                  <a:gd name="T118" fmla="*/ 15885 w 20000"/>
                  <a:gd name="T119" fmla="*/ 918 h 20000"/>
                  <a:gd name="T120" fmla="*/ 15885 w 20000"/>
                  <a:gd name="T121" fmla="*/ 1538 h 20000"/>
                  <a:gd name="T122" fmla="*/ 17214 w 20000"/>
                  <a:gd name="T123" fmla="*/ 1776 h 20000"/>
                  <a:gd name="T124" fmla="*/ 18134 w 20000"/>
                  <a:gd name="T125" fmla="*/ 252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000" h="20000">
                    <a:moveTo>
                      <a:pt x="19987" y="3826"/>
                    </a:moveTo>
                    <a:lnTo>
                      <a:pt x="15157" y="10298"/>
                    </a:lnTo>
                    <a:lnTo>
                      <a:pt x="13380" y="13564"/>
                    </a:lnTo>
                    <a:lnTo>
                      <a:pt x="14160" y="13683"/>
                    </a:lnTo>
                    <a:lnTo>
                      <a:pt x="14109" y="13874"/>
                    </a:lnTo>
                    <a:lnTo>
                      <a:pt x="14428" y="15292"/>
                    </a:lnTo>
                    <a:lnTo>
                      <a:pt x="15157" y="14803"/>
                    </a:lnTo>
                    <a:lnTo>
                      <a:pt x="15553" y="14684"/>
                    </a:lnTo>
                    <a:lnTo>
                      <a:pt x="15821" y="14875"/>
                    </a:lnTo>
                    <a:lnTo>
                      <a:pt x="15821" y="15542"/>
                    </a:lnTo>
                    <a:lnTo>
                      <a:pt x="16013" y="17890"/>
                    </a:lnTo>
                    <a:lnTo>
                      <a:pt x="16358" y="18451"/>
                    </a:lnTo>
                    <a:lnTo>
                      <a:pt x="16677" y="18939"/>
                    </a:lnTo>
                    <a:lnTo>
                      <a:pt x="16550" y="19190"/>
                    </a:lnTo>
                    <a:lnTo>
                      <a:pt x="16153" y="19738"/>
                    </a:lnTo>
                    <a:lnTo>
                      <a:pt x="15821" y="19988"/>
                    </a:lnTo>
                    <a:lnTo>
                      <a:pt x="15821" y="19678"/>
                    </a:lnTo>
                    <a:lnTo>
                      <a:pt x="16153" y="19237"/>
                    </a:lnTo>
                    <a:lnTo>
                      <a:pt x="16013" y="18868"/>
                    </a:lnTo>
                    <a:lnTo>
                      <a:pt x="15821" y="18868"/>
                    </a:lnTo>
                    <a:lnTo>
                      <a:pt x="15489" y="19058"/>
                    </a:lnTo>
                    <a:lnTo>
                      <a:pt x="15361" y="19058"/>
                    </a:lnTo>
                    <a:lnTo>
                      <a:pt x="15681" y="18749"/>
                    </a:lnTo>
                    <a:lnTo>
                      <a:pt x="15821" y="18379"/>
                    </a:lnTo>
                    <a:lnTo>
                      <a:pt x="15885" y="18069"/>
                    </a:lnTo>
                    <a:lnTo>
                      <a:pt x="15681" y="18069"/>
                    </a:lnTo>
                    <a:lnTo>
                      <a:pt x="15681" y="17890"/>
                    </a:lnTo>
                    <a:lnTo>
                      <a:pt x="15489" y="17461"/>
                    </a:lnTo>
                    <a:lnTo>
                      <a:pt x="15681" y="17139"/>
                    </a:lnTo>
                    <a:lnTo>
                      <a:pt x="15821" y="17271"/>
                    </a:lnTo>
                    <a:lnTo>
                      <a:pt x="15681" y="16841"/>
                    </a:lnTo>
                    <a:lnTo>
                      <a:pt x="15489" y="16603"/>
                    </a:lnTo>
                    <a:lnTo>
                      <a:pt x="15681" y="16281"/>
                    </a:lnTo>
                    <a:lnTo>
                      <a:pt x="15553" y="16341"/>
                    </a:lnTo>
                    <a:lnTo>
                      <a:pt x="15361" y="16162"/>
                    </a:lnTo>
                    <a:lnTo>
                      <a:pt x="15489" y="15292"/>
                    </a:lnTo>
                    <a:lnTo>
                      <a:pt x="15029" y="16281"/>
                    </a:lnTo>
                    <a:lnTo>
                      <a:pt x="14824" y="16091"/>
                    </a:lnTo>
                    <a:lnTo>
                      <a:pt x="14952" y="15483"/>
                    </a:lnTo>
                    <a:lnTo>
                      <a:pt x="14760" y="15673"/>
                    </a:lnTo>
                    <a:lnTo>
                      <a:pt x="14505" y="15364"/>
                    </a:lnTo>
                    <a:lnTo>
                      <a:pt x="14633" y="16091"/>
                    </a:lnTo>
                    <a:lnTo>
                      <a:pt x="14300" y="16162"/>
                    </a:lnTo>
                    <a:lnTo>
                      <a:pt x="14109" y="15852"/>
                    </a:lnTo>
                    <a:lnTo>
                      <a:pt x="13904" y="15173"/>
                    </a:lnTo>
                    <a:lnTo>
                      <a:pt x="13955" y="15054"/>
                    </a:lnTo>
                    <a:lnTo>
                      <a:pt x="13776" y="15054"/>
                    </a:lnTo>
                    <a:lnTo>
                      <a:pt x="13431" y="14553"/>
                    </a:lnTo>
                    <a:lnTo>
                      <a:pt x="13572" y="14362"/>
                    </a:lnTo>
                    <a:lnTo>
                      <a:pt x="13636" y="14195"/>
                    </a:lnTo>
                    <a:lnTo>
                      <a:pt x="13776" y="14493"/>
                    </a:lnTo>
                    <a:lnTo>
                      <a:pt x="13955" y="14243"/>
                    </a:lnTo>
                    <a:lnTo>
                      <a:pt x="13904" y="14064"/>
                    </a:lnTo>
                    <a:lnTo>
                      <a:pt x="13431" y="14243"/>
                    </a:lnTo>
                    <a:lnTo>
                      <a:pt x="13099" y="14243"/>
                    </a:lnTo>
                    <a:lnTo>
                      <a:pt x="12907" y="14064"/>
                    </a:lnTo>
                    <a:lnTo>
                      <a:pt x="13035" y="13874"/>
                    </a:lnTo>
                    <a:lnTo>
                      <a:pt x="12703" y="14005"/>
                    </a:lnTo>
                    <a:lnTo>
                      <a:pt x="12383" y="13683"/>
                    </a:lnTo>
                    <a:lnTo>
                      <a:pt x="11655" y="13564"/>
                    </a:lnTo>
                    <a:lnTo>
                      <a:pt x="11323" y="13194"/>
                    </a:lnTo>
                    <a:lnTo>
                      <a:pt x="11527" y="13075"/>
                    </a:lnTo>
                    <a:lnTo>
                      <a:pt x="11527" y="12896"/>
                    </a:lnTo>
                    <a:lnTo>
                      <a:pt x="11182" y="13075"/>
                    </a:lnTo>
                    <a:lnTo>
                      <a:pt x="10978" y="12896"/>
                    </a:lnTo>
                    <a:lnTo>
                      <a:pt x="10658" y="12586"/>
                    </a:lnTo>
                    <a:lnTo>
                      <a:pt x="10786" y="12396"/>
                    </a:lnTo>
                    <a:lnTo>
                      <a:pt x="11131" y="12217"/>
                    </a:lnTo>
                    <a:lnTo>
                      <a:pt x="10530" y="12277"/>
                    </a:lnTo>
                    <a:lnTo>
                      <a:pt x="10262" y="12277"/>
                    </a:lnTo>
                    <a:lnTo>
                      <a:pt x="10134" y="12217"/>
                    </a:lnTo>
                    <a:lnTo>
                      <a:pt x="10006" y="12217"/>
                    </a:lnTo>
                    <a:lnTo>
                      <a:pt x="9802" y="12467"/>
                    </a:lnTo>
                    <a:lnTo>
                      <a:pt x="9930" y="12706"/>
                    </a:lnTo>
                    <a:lnTo>
                      <a:pt x="9278" y="13194"/>
                    </a:lnTo>
                    <a:lnTo>
                      <a:pt x="8869" y="13075"/>
                    </a:lnTo>
                    <a:lnTo>
                      <a:pt x="8077" y="13504"/>
                    </a:lnTo>
                    <a:lnTo>
                      <a:pt x="7681" y="13683"/>
                    </a:lnTo>
                    <a:lnTo>
                      <a:pt x="7220" y="13683"/>
                    </a:lnTo>
                    <a:lnTo>
                      <a:pt x="7348" y="13504"/>
                    </a:lnTo>
                    <a:lnTo>
                      <a:pt x="8000" y="13194"/>
                    </a:lnTo>
                    <a:lnTo>
                      <a:pt x="7553" y="13194"/>
                    </a:lnTo>
                    <a:lnTo>
                      <a:pt x="7553" y="13075"/>
                    </a:lnTo>
                    <a:lnTo>
                      <a:pt x="7872" y="12765"/>
                    </a:lnTo>
                    <a:lnTo>
                      <a:pt x="8409" y="12217"/>
                    </a:lnTo>
                    <a:lnTo>
                      <a:pt x="8933" y="11955"/>
                    </a:lnTo>
                    <a:lnTo>
                      <a:pt x="9073" y="12098"/>
                    </a:lnTo>
                    <a:lnTo>
                      <a:pt x="9406" y="11955"/>
                    </a:lnTo>
                    <a:lnTo>
                      <a:pt x="9278" y="11907"/>
                    </a:lnTo>
                    <a:lnTo>
                      <a:pt x="9597" y="11657"/>
                    </a:lnTo>
                    <a:lnTo>
                      <a:pt x="9137" y="11657"/>
                    </a:lnTo>
                    <a:lnTo>
                      <a:pt x="9278" y="11418"/>
                    </a:lnTo>
                    <a:lnTo>
                      <a:pt x="8869" y="11657"/>
                    </a:lnTo>
                    <a:lnTo>
                      <a:pt x="8204" y="11955"/>
                    </a:lnTo>
                    <a:lnTo>
                      <a:pt x="7553" y="12467"/>
                    </a:lnTo>
                    <a:lnTo>
                      <a:pt x="7348" y="12467"/>
                    </a:lnTo>
                    <a:lnTo>
                      <a:pt x="7476" y="12706"/>
                    </a:lnTo>
                    <a:lnTo>
                      <a:pt x="7220" y="12765"/>
                    </a:lnTo>
                    <a:lnTo>
                      <a:pt x="6684" y="13075"/>
                    </a:lnTo>
                    <a:lnTo>
                      <a:pt x="5955" y="13564"/>
                    </a:lnTo>
                    <a:lnTo>
                      <a:pt x="6160" y="13683"/>
                    </a:lnTo>
                    <a:lnTo>
                      <a:pt x="6300" y="13874"/>
                    </a:lnTo>
                    <a:lnTo>
                      <a:pt x="5431" y="14493"/>
                    </a:lnTo>
                    <a:lnTo>
                      <a:pt x="4575" y="14875"/>
                    </a:lnTo>
                    <a:lnTo>
                      <a:pt x="3847" y="15292"/>
                    </a:lnTo>
                    <a:lnTo>
                      <a:pt x="2850" y="15852"/>
                    </a:lnTo>
                    <a:lnTo>
                      <a:pt x="2326" y="16162"/>
                    </a:lnTo>
                    <a:lnTo>
                      <a:pt x="1917" y="16460"/>
                    </a:lnTo>
                    <a:lnTo>
                      <a:pt x="1252" y="16770"/>
                    </a:lnTo>
                    <a:lnTo>
                      <a:pt x="1252" y="16603"/>
                    </a:lnTo>
                    <a:lnTo>
                      <a:pt x="920" y="16651"/>
                    </a:lnTo>
                    <a:lnTo>
                      <a:pt x="204" y="16841"/>
                    </a:lnTo>
                    <a:lnTo>
                      <a:pt x="268" y="16651"/>
                    </a:lnTo>
                    <a:lnTo>
                      <a:pt x="77" y="16770"/>
                    </a:lnTo>
                    <a:lnTo>
                      <a:pt x="0" y="16841"/>
                    </a:lnTo>
                    <a:lnTo>
                      <a:pt x="0" y="16651"/>
                    </a:lnTo>
                    <a:lnTo>
                      <a:pt x="0" y="16460"/>
                    </a:lnTo>
                    <a:lnTo>
                      <a:pt x="204" y="16281"/>
                    </a:lnTo>
                    <a:lnTo>
                      <a:pt x="792" y="16281"/>
                    </a:lnTo>
                    <a:lnTo>
                      <a:pt x="728" y="16341"/>
                    </a:lnTo>
                    <a:lnTo>
                      <a:pt x="792" y="16460"/>
                    </a:lnTo>
                    <a:lnTo>
                      <a:pt x="920" y="16341"/>
                    </a:lnTo>
                    <a:lnTo>
                      <a:pt x="1073" y="16460"/>
                    </a:lnTo>
                    <a:lnTo>
                      <a:pt x="1073" y="16162"/>
                    </a:lnTo>
                    <a:lnTo>
                      <a:pt x="1393" y="15852"/>
                    </a:lnTo>
                    <a:lnTo>
                      <a:pt x="2121" y="15483"/>
                    </a:lnTo>
                    <a:lnTo>
                      <a:pt x="2454" y="15542"/>
                    </a:lnTo>
                    <a:lnTo>
                      <a:pt x="2645" y="15173"/>
                    </a:lnTo>
                    <a:lnTo>
                      <a:pt x="3310" y="14875"/>
                    </a:lnTo>
                    <a:lnTo>
                      <a:pt x="3374" y="14875"/>
                    </a:lnTo>
                    <a:lnTo>
                      <a:pt x="3374" y="14803"/>
                    </a:lnTo>
                    <a:lnTo>
                      <a:pt x="3706" y="14195"/>
                    </a:lnTo>
                    <a:lnTo>
                      <a:pt x="3898" y="14005"/>
                    </a:lnTo>
                    <a:lnTo>
                      <a:pt x="4575" y="13385"/>
                    </a:lnTo>
                    <a:lnTo>
                      <a:pt x="3578" y="13564"/>
                    </a:lnTo>
                    <a:lnTo>
                      <a:pt x="3847" y="13075"/>
                    </a:lnTo>
                    <a:lnTo>
                      <a:pt x="3182" y="13754"/>
                    </a:lnTo>
                    <a:lnTo>
                      <a:pt x="3054" y="13194"/>
                    </a:lnTo>
                    <a:lnTo>
                      <a:pt x="2978" y="13266"/>
                    </a:lnTo>
                    <a:lnTo>
                      <a:pt x="2850" y="12956"/>
                    </a:lnTo>
                    <a:lnTo>
                      <a:pt x="2121" y="13266"/>
                    </a:lnTo>
                    <a:lnTo>
                      <a:pt x="1789" y="13194"/>
                    </a:lnTo>
                    <a:lnTo>
                      <a:pt x="1994" y="13075"/>
                    </a:lnTo>
                    <a:lnTo>
                      <a:pt x="2121" y="12706"/>
                    </a:lnTo>
                    <a:lnTo>
                      <a:pt x="2454" y="12396"/>
                    </a:lnTo>
                    <a:lnTo>
                      <a:pt x="2773" y="11287"/>
                    </a:lnTo>
                    <a:lnTo>
                      <a:pt x="2454" y="11776"/>
                    </a:lnTo>
                    <a:lnTo>
                      <a:pt x="1994" y="11776"/>
                    </a:lnTo>
                    <a:lnTo>
                      <a:pt x="1597" y="11657"/>
                    </a:lnTo>
                    <a:lnTo>
                      <a:pt x="1597" y="11168"/>
                    </a:lnTo>
                    <a:lnTo>
                      <a:pt x="1393" y="10787"/>
                    </a:lnTo>
                    <a:lnTo>
                      <a:pt x="1789" y="10489"/>
                    </a:lnTo>
                    <a:lnTo>
                      <a:pt x="2198" y="10787"/>
                    </a:lnTo>
                    <a:lnTo>
                      <a:pt x="2198" y="10977"/>
                    </a:lnTo>
                    <a:lnTo>
                      <a:pt x="2518" y="10667"/>
                    </a:lnTo>
                    <a:lnTo>
                      <a:pt x="2645" y="10179"/>
                    </a:lnTo>
                    <a:lnTo>
                      <a:pt x="2326" y="10369"/>
                    </a:lnTo>
                    <a:lnTo>
                      <a:pt x="2121" y="10489"/>
                    </a:lnTo>
                    <a:lnTo>
                      <a:pt x="1789" y="10298"/>
                    </a:lnTo>
                    <a:lnTo>
                      <a:pt x="1649" y="9809"/>
                    </a:lnTo>
                    <a:lnTo>
                      <a:pt x="1789" y="9499"/>
                    </a:lnTo>
                    <a:lnTo>
                      <a:pt x="1917" y="9321"/>
                    </a:lnTo>
                    <a:lnTo>
                      <a:pt x="2121" y="9321"/>
                    </a:lnTo>
                    <a:lnTo>
                      <a:pt x="2326" y="8880"/>
                    </a:lnTo>
                    <a:lnTo>
                      <a:pt x="2850" y="8510"/>
                    </a:lnTo>
                    <a:lnTo>
                      <a:pt x="3374" y="8331"/>
                    </a:lnTo>
                    <a:lnTo>
                      <a:pt x="3182" y="8331"/>
                    </a:lnTo>
                    <a:lnTo>
                      <a:pt x="3578" y="7890"/>
                    </a:lnTo>
                    <a:lnTo>
                      <a:pt x="4051" y="7771"/>
                    </a:lnTo>
                    <a:lnTo>
                      <a:pt x="3898" y="8081"/>
                    </a:lnTo>
                    <a:lnTo>
                      <a:pt x="4371" y="8081"/>
                    </a:lnTo>
                    <a:lnTo>
                      <a:pt x="4971" y="7712"/>
                    </a:lnTo>
                    <a:lnTo>
                      <a:pt x="5227" y="7771"/>
                    </a:lnTo>
                    <a:lnTo>
                      <a:pt x="5955" y="7521"/>
                    </a:lnTo>
                    <a:lnTo>
                      <a:pt x="6160" y="7032"/>
                    </a:lnTo>
                    <a:lnTo>
                      <a:pt x="6160" y="6722"/>
                    </a:lnTo>
                    <a:lnTo>
                      <a:pt x="6620" y="6472"/>
                    </a:lnTo>
                    <a:lnTo>
                      <a:pt x="6684" y="6234"/>
                    </a:lnTo>
                    <a:lnTo>
                      <a:pt x="6351" y="6281"/>
                    </a:lnTo>
                    <a:lnTo>
                      <a:pt x="5559" y="6603"/>
                    </a:lnTo>
                    <a:lnTo>
                      <a:pt x="5304" y="6424"/>
                    </a:lnTo>
                    <a:lnTo>
                      <a:pt x="5099" y="6234"/>
                    </a:lnTo>
                    <a:lnTo>
                      <a:pt x="4575" y="6234"/>
                    </a:lnTo>
                    <a:lnTo>
                      <a:pt x="4051" y="5793"/>
                    </a:lnTo>
                    <a:lnTo>
                      <a:pt x="4243" y="5423"/>
                    </a:lnTo>
                    <a:lnTo>
                      <a:pt x="4243" y="4934"/>
                    </a:lnTo>
                    <a:lnTo>
                      <a:pt x="4435" y="5113"/>
                    </a:lnTo>
                    <a:lnTo>
                      <a:pt x="4703" y="5304"/>
                    </a:lnTo>
                    <a:lnTo>
                      <a:pt x="4971" y="5185"/>
                    </a:lnTo>
                    <a:lnTo>
                      <a:pt x="4703" y="5113"/>
                    </a:lnTo>
                    <a:lnTo>
                      <a:pt x="4243" y="4696"/>
                    </a:lnTo>
                    <a:lnTo>
                      <a:pt x="4051" y="4505"/>
                    </a:lnTo>
                    <a:lnTo>
                      <a:pt x="4179" y="4184"/>
                    </a:lnTo>
                    <a:lnTo>
                      <a:pt x="4243" y="4184"/>
                    </a:lnTo>
                    <a:lnTo>
                      <a:pt x="5431" y="3886"/>
                    </a:lnTo>
                    <a:lnTo>
                      <a:pt x="5431" y="4017"/>
                    </a:lnTo>
                    <a:lnTo>
                      <a:pt x="5751" y="4017"/>
                    </a:lnTo>
                    <a:lnTo>
                      <a:pt x="5751" y="3886"/>
                    </a:lnTo>
                    <a:lnTo>
                      <a:pt x="6479" y="3635"/>
                    </a:lnTo>
                    <a:lnTo>
                      <a:pt x="6952" y="3695"/>
                    </a:lnTo>
                    <a:lnTo>
                      <a:pt x="6620" y="4017"/>
                    </a:lnTo>
                    <a:lnTo>
                      <a:pt x="6479" y="4315"/>
                    </a:lnTo>
                    <a:lnTo>
                      <a:pt x="7348" y="4696"/>
                    </a:lnTo>
                    <a:lnTo>
                      <a:pt x="7744" y="4505"/>
                    </a:lnTo>
                    <a:lnTo>
                      <a:pt x="7681" y="4815"/>
                    </a:lnTo>
                    <a:lnTo>
                      <a:pt x="7872" y="4505"/>
                    </a:lnTo>
                    <a:lnTo>
                      <a:pt x="7744" y="4315"/>
                    </a:lnTo>
                    <a:lnTo>
                      <a:pt x="7553" y="4315"/>
                    </a:lnTo>
                    <a:lnTo>
                      <a:pt x="7744" y="3635"/>
                    </a:lnTo>
                    <a:lnTo>
                      <a:pt x="7872" y="3635"/>
                    </a:lnTo>
                    <a:lnTo>
                      <a:pt x="7872" y="4136"/>
                    </a:lnTo>
                    <a:lnTo>
                      <a:pt x="8077" y="4374"/>
                    </a:lnTo>
                    <a:lnTo>
                      <a:pt x="8550" y="4505"/>
                    </a:lnTo>
                    <a:lnTo>
                      <a:pt x="8869" y="4184"/>
                    </a:lnTo>
                    <a:lnTo>
                      <a:pt x="8077" y="4017"/>
                    </a:lnTo>
                    <a:lnTo>
                      <a:pt x="8000" y="3886"/>
                    </a:lnTo>
                    <a:lnTo>
                      <a:pt x="8345" y="3635"/>
                    </a:lnTo>
                    <a:lnTo>
                      <a:pt x="7476" y="3206"/>
                    </a:lnTo>
                    <a:lnTo>
                      <a:pt x="7681" y="2527"/>
                    </a:lnTo>
                    <a:lnTo>
                      <a:pt x="7348" y="1538"/>
                    </a:lnTo>
                    <a:lnTo>
                      <a:pt x="7681" y="1538"/>
                    </a:lnTo>
                    <a:lnTo>
                      <a:pt x="8204" y="1049"/>
                    </a:lnTo>
                    <a:lnTo>
                      <a:pt x="8409" y="1240"/>
                    </a:lnTo>
                    <a:lnTo>
                      <a:pt x="9137" y="1287"/>
                    </a:lnTo>
                    <a:lnTo>
                      <a:pt x="9930" y="1108"/>
                    </a:lnTo>
                    <a:lnTo>
                      <a:pt x="10454" y="739"/>
                    </a:lnTo>
                    <a:lnTo>
                      <a:pt x="11527" y="310"/>
                    </a:lnTo>
                    <a:lnTo>
                      <a:pt x="12575" y="238"/>
                    </a:lnTo>
                    <a:lnTo>
                      <a:pt x="12383" y="608"/>
                    </a:lnTo>
                    <a:lnTo>
                      <a:pt x="12780" y="429"/>
                    </a:lnTo>
                    <a:lnTo>
                      <a:pt x="12780" y="238"/>
                    </a:lnTo>
                    <a:lnTo>
                      <a:pt x="13380" y="0"/>
                    </a:lnTo>
                    <a:lnTo>
                      <a:pt x="13955" y="310"/>
                    </a:lnTo>
                    <a:lnTo>
                      <a:pt x="15029" y="0"/>
                    </a:lnTo>
                    <a:lnTo>
                      <a:pt x="15157" y="310"/>
                    </a:lnTo>
                    <a:lnTo>
                      <a:pt x="14505" y="608"/>
                    </a:lnTo>
                    <a:lnTo>
                      <a:pt x="15361" y="489"/>
                    </a:lnTo>
                    <a:lnTo>
                      <a:pt x="15284" y="918"/>
                    </a:lnTo>
                    <a:lnTo>
                      <a:pt x="15553" y="799"/>
                    </a:lnTo>
                    <a:lnTo>
                      <a:pt x="15885" y="918"/>
                    </a:lnTo>
                    <a:lnTo>
                      <a:pt x="16204" y="1240"/>
                    </a:lnTo>
                    <a:lnTo>
                      <a:pt x="15885" y="1287"/>
                    </a:lnTo>
                    <a:lnTo>
                      <a:pt x="16153" y="1538"/>
                    </a:lnTo>
                    <a:lnTo>
                      <a:pt x="15885" y="1538"/>
                    </a:lnTo>
                    <a:lnTo>
                      <a:pt x="16358" y="1728"/>
                    </a:lnTo>
                    <a:lnTo>
                      <a:pt x="16013" y="2098"/>
                    </a:lnTo>
                    <a:lnTo>
                      <a:pt x="16882" y="1728"/>
                    </a:lnTo>
                    <a:lnTo>
                      <a:pt x="17214" y="1776"/>
                    </a:lnTo>
                    <a:lnTo>
                      <a:pt x="17406" y="1919"/>
                    </a:lnTo>
                    <a:lnTo>
                      <a:pt x="17610" y="2336"/>
                    </a:lnTo>
                    <a:lnTo>
                      <a:pt x="17610" y="2527"/>
                    </a:lnTo>
                    <a:lnTo>
                      <a:pt x="18134" y="2527"/>
                    </a:lnTo>
                    <a:lnTo>
                      <a:pt x="18466" y="2896"/>
                    </a:lnTo>
                    <a:lnTo>
                      <a:pt x="19182" y="3015"/>
                    </a:lnTo>
                    <a:lnTo>
                      <a:pt x="19987" y="3826"/>
                    </a:lnTo>
                    <a:close/>
                  </a:path>
                </a:pathLst>
              </a:custGeom>
              <a:solidFill>
                <a:srgbClr val="C5D5F9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srgbClr val="9D9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101" name="Freeform 6">
              <a:extLst>
                <a:ext uri="{FF2B5EF4-FFF2-40B4-BE49-F238E27FC236}">
                  <a16:creationId xmlns:a16="http://schemas.microsoft.com/office/drawing/2014/main" id="{05657309-E0C9-A951-B62D-52C551B51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093" y="8269737"/>
              <a:ext cx="8180" cy="2994"/>
            </a:xfrm>
            <a:custGeom>
              <a:avLst/>
              <a:gdLst>
                <a:gd name="T0" fmla="*/ 11852 w 20000"/>
                <a:gd name="T1" fmla="*/ 18182 h 20000"/>
                <a:gd name="T2" fmla="*/ 0 w 20000"/>
                <a:gd name="T3" fmla="*/ 0 h 20000"/>
                <a:gd name="T4" fmla="*/ 3704 w 20000"/>
                <a:gd name="T5" fmla="*/ 0 h 20000"/>
                <a:gd name="T6" fmla="*/ 19259 w 20000"/>
                <a:gd name="T7" fmla="*/ 18182 h 20000"/>
                <a:gd name="T8" fmla="*/ 11852 w 20000"/>
                <a:gd name="T9" fmla="*/ 1818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11852" y="18182"/>
                  </a:moveTo>
                  <a:lnTo>
                    <a:pt x="0" y="0"/>
                  </a:lnTo>
                  <a:lnTo>
                    <a:pt x="3704" y="0"/>
                  </a:lnTo>
                  <a:lnTo>
                    <a:pt x="19259" y="18182"/>
                  </a:lnTo>
                  <a:lnTo>
                    <a:pt x="11852" y="18182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02" name="Groupe 68">
              <a:extLst>
                <a:ext uri="{FF2B5EF4-FFF2-40B4-BE49-F238E27FC236}">
                  <a16:creationId xmlns:a16="http://schemas.microsoft.com/office/drawing/2014/main" id="{5727C878-61F6-224E-8E5D-4A09EF2BD64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33007" y="7173505"/>
              <a:ext cx="1032653" cy="839800"/>
              <a:chOff x="2943596" y="1504536"/>
              <a:chExt cx="2008285" cy="1623238"/>
            </a:xfrm>
            <a:solidFill>
              <a:srgbClr val="319CDD"/>
            </a:solidFill>
            <a:effectLst/>
          </p:grpSpPr>
          <p:sp>
            <p:nvSpPr>
              <p:cNvPr id="1134" name="Freeform 290">
                <a:extLst>
                  <a:ext uri="{FF2B5EF4-FFF2-40B4-BE49-F238E27FC236}">
                    <a16:creationId xmlns:a16="http://schemas.microsoft.com/office/drawing/2014/main" id="{0FD11F3B-CA6D-1B6C-3FF2-5D22A0382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4355" y="2945066"/>
                <a:ext cx="16609" cy="10569"/>
              </a:xfrm>
              <a:custGeom>
                <a:avLst/>
                <a:gdLst>
                  <a:gd name="T0" fmla="*/ 11852 w 20000"/>
                  <a:gd name="T1" fmla="*/ 18824 h 20000"/>
                  <a:gd name="T2" fmla="*/ 0 w 20000"/>
                  <a:gd name="T3" fmla="*/ 18824 h 20000"/>
                  <a:gd name="T4" fmla="*/ 7407 w 20000"/>
                  <a:gd name="T5" fmla="*/ 0 h 20000"/>
                  <a:gd name="T6" fmla="*/ 11852 w 20000"/>
                  <a:gd name="T7" fmla="*/ 5882 h 20000"/>
                  <a:gd name="T8" fmla="*/ 19259 w 20000"/>
                  <a:gd name="T9" fmla="*/ 5882 h 20000"/>
                  <a:gd name="T10" fmla="*/ 19259 w 20000"/>
                  <a:gd name="T11" fmla="*/ 18824 h 20000"/>
                  <a:gd name="T12" fmla="*/ 11852 w 20000"/>
                  <a:gd name="T13" fmla="*/ 1882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00" h="20000">
                    <a:moveTo>
                      <a:pt x="11852" y="18824"/>
                    </a:moveTo>
                    <a:lnTo>
                      <a:pt x="0" y="18824"/>
                    </a:lnTo>
                    <a:lnTo>
                      <a:pt x="7407" y="0"/>
                    </a:lnTo>
                    <a:lnTo>
                      <a:pt x="11852" y="5882"/>
                    </a:lnTo>
                    <a:lnTo>
                      <a:pt x="19259" y="5882"/>
                    </a:lnTo>
                    <a:lnTo>
                      <a:pt x="19259" y="18824"/>
                    </a:lnTo>
                    <a:lnTo>
                      <a:pt x="11852" y="18824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1135" name="Groupe 70">
                <a:extLst>
                  <a:ext uri="{FF2B5EF4-FFF2-40B4-BE49-F238E27FC236}">
                    <a16:creationId xmlns:a16="http://schemas.microsoft.com/office/drawing/2014/main" id="{BED0869D-EC01-008E-043F-AC8CEEEBD6B2}"/>
                  </a:ext>
                </a:extLst>
              </p:cNvPr>
              <p:cNvGrpSpPr/>
              <p:nvPr/>
            </p:nvGrpSpPr>
            <p:grpSpPr>
              <a:xfrm>
                <a:off x="2943596" y="1504536"/>
                <a:ext cx="2008285" cy="1623238"/>
                <a:chOff x="2943596" y="1504536"/>
                <a:chExt cx="2008285" cy="1623238"/>
              </a:xfrm>
              <a:grpFill/>
            </p:grpSpPr>
            <p:sp>
              <p:nvSpPr>
                <p:cNvPr id="1136" name="Freeform 284">
                  <a:extLst>
                    <a:ext uri="{FF2B5EF4-FFF2-40B4-BE49-F238E27FC236}">
                      <a16:creationId xmlns:a16="http://schemas.microsoft.com/office/drawing/2014/main" id="{1DE2CE03-31CA-DBC0-7B77-86D61A2091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1359" y="2931475"/>
                  <a:ext cx="60400" cy="48320"/>
                </a:xfrm>
                <a:custGeom>
                  <a:avLst/>
                  <a:gdLst>
                    <a:gd name="T0" fmla="*/ 5253 w 20000"/>
                    <a:gd name="T1" fmla="*/ 5316 h 20000"/>
                    <a:gd name="T2" fmla="*/ 8283 w 20000"/>
                    <a:gd name="T3" fmla="*/ 2785 h 20000"/>
                    <a:gd name="T4" fmla="*/ 13535 w 20000"/>
                    <a:gd name="T5" fmla="*/ 0 h 20000"/>
                    <a:gd name="T6" fmla="*/ 14545 w 20000"/>
                    <a:gd name="T7" fmla="*/ 0 h 20000"/>
                    <a:gd name="T8" fmla="*/ 17778 w 20000"/>
                    <a:gd name="T9" fmla="*/ 6582 h 20000"/>
                    <a:gd name="T10" fmla="*/ 16566 w 20000"/>
                    <a:gd name="T11" fmla="*/ 9367 h 20000"/>
                    <a:gd name="T12" fmla="*/ 17778 w 20000"/>
                    <a:gd name="T13" fmla="*/ 9367 h 20000"/>
                    <a:gd name="T14" fmla="*/ 19798 w 20000"/>
                    <a:gd name="T15" fmla="*/ 15696 h 20000"/>
                    <a:gd name="T16" fmla="*/ 14545 w 20000"/>
                    <a:gd name="T17" fmla="*/ 19747 h 20000"/>
                    <a:gd name="T18" fmla="*/ 13535 w 20000"/>
                    <a:gd name="T19" fmla="*/ 17215 h 20000"/>
                    <a:gd name="T20" fmla="*/ 11515 w 20000"/>
                    <a:gd name="T21" fmla="*/ 17215 h 20000"/>
                    <a:gd name="T22" fmla="*/ 6263 w 20000"/>
                    <a:gd name="T23" fmla="*/ 10380 h 20000"/>
                    <a:gd name="T24" fmla="*/ 6263 w 20000"/>
                    <a:gd name="T25" fmla="*/ 13165 h 20000"/>
                    <a:gd name="T26" fmla="*/ 6263 w 20000"/>
                    <a:gd name="T27" fmla="*/ 15696 h 20000"/>
                    <a:gd name="T28" fmla="*/ 5253 w 20000"/>
                    <a:gd name="T29" fmla="*/ 17215 h 20000"/>
                    <a:gd name="T30" fmla="*/ 1212 w 20000"/>
                    <a:gd name="T31" fmla="*/ 15696 h 20000"/>
                    <a:gd name="T32" fmla="*/ 0 w 20000"/>
                    <a:gd name="T33" fmla="*/ 10380 h 20000"/>
                    <a:gd name="T34" fmla="*/ 1212 w 20000"/>
                    <a:gd name="T35" fmla="*/ 9367 h 20000"/>
                    <a:gd name="T36" fmla="*/ 1212 w 20000"/>
                    <a:gd name="T37" fmla="*/ 6582 h 20000"/>
                    <a:gd name="T38" fmla="*/ 5253 w 20000"/>
                    <a:gd name="T39" fmla="*/ 5316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0000" h="20000">
                      <a:moveTo>
                        <a:pt x="5253" y="5316"/>
                      </a:moveTo>
                      <a:lnTo>
                        <a:pt x="8283" y="2785"/>
                      </a:lnTo>
                      <a:lnTo>
                        <a:pt x="13535" y="0"/>
                      </a:lnTo>
                      <a:lnTo>
                        <a:pt x="14545" y="0"/>
                      </a:lnTo>
                      <a:lnTo>
                        <a:pt x="17778" y="6582"/>
                      </a:lnTo>
                      <a:lnTo>
                        <a:pt x="16566" y="9367"/>
                      </a:lnTo>
                      <a:lnTo>
                        <a:pt x="17778" y="9367"/>
                      </a:lnTo>
                      <a:lnTo>
                        <a:pt x="19798" y="15696"/>
                      </a:lnTo>
                      <a:lnTo>
                        <a:pt x="14545" y="19747"/>
                      </a:lnTo>
                      <a:lnTo>
                        <a:pt x="13535" y="17215"/>
                      </a:lnTo>
                      <a:lnTo>
                        <a:pt x="11515" y="17215"/>
                      </a:lnTo>
                      <a:lnTo>
                        <a:pt x="6263" y="10380"/>
                      </a:lnTo>
                      <a:lnTo>
                        <a:pt x="6263" y="13165"/>
                      </a:lnTo>
                      <a:lnTo>
                        <a:pt x="6263" y="15696"/>
                      </a:lnTo>
                      <a:lnTo>
                        <a:pt x="5253" y="17215"/>
                      </a:lnTo>
                      <a:lnTo>
                        <a:pt x="1212" y="15696"/>
                      </a:lnTo>
                      <a:lnTo>
                        <a:pt x="0" y="10380"/>
                      </a:lnTo>
                      <a:lnTo>
                        <a:pt x="1212" y="9367"/>
                      </a:lnTo>
                      <a:lnTo>
                        <a:pt x="1212" y="6582"/>
                      </a:lnTo>
                      <a:lnTo>
                        <a:pt x="5253" y="5316"/>
                      </a:lnTo>
                      <a:close/>
                    </a:path>
                  </a:pathLst>
                </a:custGeom>
                <a:solidFill>
                  <a:srgbClr val="3A8BFF"/>
                </a:solidFill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89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6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37" name="Groupe 72">
                  <a:extLst>
                    <a:ext uri="{FF2B5EF4-FFF2-40B4-BE49-F238E27FC236}">
                      <a16:creationId xmlns:a16="http://schemas.microsoft.com/office/drawing/2014/main" id="{419590DD-ACB4-4B0D-ADCD-7DF78C8D939C}"/>
                    </a:ext>
                  </a:extLst>
                </p:cNvPr>
                <p:cNvGrpSpPr/>
                <p:nvPr/>
              </p:nvGrpSpPr>
              <p:grpSpPr>
                <a:xfrm>
                  <a:off x="2943596" y="1504536"/>
                  <a:ext cx="2008285" cy="1623238"/>
                  <a:chOff x="2943596" y="1504536"/>
                  <a:chExt cx="2008285" cy="1623238"/>
                </a:xfrm>
                <a:grpFill/>
              </p:grpSpPr>
              <p:sp>
                <p:nvSpPr>
                  <p:cNvPr id="1138" name="Freeform 12">
                    <a:extLst>
                      <a:ext uri="{FF2B5EF4-FFF2-40B4-BE49-F238E27FC236}">
                        <a16:creationId xmlns:a16="http://schemas.microsoft.com/office/drawing/2014/main" id="{809E46ED-41CC-46BE-4674-B4C81D8399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43596" y="1504536"/>
                    <a:ext cx="1099272" cy="1214031"/>
                  </a:xfrm>
                  <a:custGeom>
                    <a:avLst/>
                    <a:gdLst>
                      <a:gd name="T0" fmla="*/ 3705 w 20000"/>
                      <a:gd name="T1" fmla="*/ 19214 h 20000"/>
                      <a:gd name="T2" fmla="*/ 2397 w 20000"/>
                      <a:gd name="T3" fmla="*/ 14425 h 20000"/>
                      <a:gd name="T4" fmla="*/ 4046 w 20000"/>
                      <a:gd name="T5" fmla="*/ 12424 h 20000"/>
                      <a:gd name="T6" fmla="*/ 3024 w 20000"/>
                      <a:gd name="T7" fmla="*/ 11180 h 20000"/>
                      <a:gd name="T8" fmla="*/ 3310 w 20000"/>
                      <a:gd name="T9" fmla="*/ 7417 h 20000"/>
                      <a:gd name="T10" fmla="*/ 1198 w 20000"/>
                      <a:gd name="T11" fmla="*/ 6650 h 20000"/>
                      <a:gd name="T12" fmla="*/ 121 w 20000"/>
                      <a:gd name="T13" fmla="*/ 6341 h 20000"/>
                      <a:gd name="T14" fmla="*/ 176 w 20000"/>
                      <a:gd name="T15" fmla="*/ 5973 h 20000"/>
                      <a:gd name="T16" fmla="*/ 121 w 20000"/>
                      <a:gd name="T17" fmla="*/ 5515 h 20000"/>
                      <a:gd name="T18" fmla="*/ 1539 w 20000"/>
                      <a:gd name="T19" fmla="*/ 5406 h 20000"/>
                      <a:gd name="T20" fmla="*/ 572 w 20000"/>
                      <a:gd name="T21" fmla="*/ 5097 h 20000"/>
                      <a:gd name="T22" fmla="*/ 748 w 20000"/>
                      <a:gd name="T23" fmla="*/ 4072 h 20000"/>
                      <a:gd name="T24" fmla="*/ 2276 w 20000"/>
                      <a:gd name="T25" fmla="*/ 3803 h 20000"/>
                      <a:gd name="T26" fmla="*/ 3595 w 20000"/>
                      <a:gd name="T27" fmla="*/ 3355 h 20000"/>
                      <a:gd name="T28" fmla="*/ 4167 w 20000"/>
                      <a:gd name="T29" fmla="*/ 2927 h 20000"/>
                      <a:gd name="T30" fmla="*/ 3024 w 20000"/>
                      <a:gd name="T31" fmla="*/ 2927 h 20000"/>
                      <a:gd name="T32" fmla="*/ 4453 w 20000"/>
                      <a:gd name="T33" fmla="*/ 2011 h 20000"/>
                      <a:gd name="T34" fmla="*/ 5069 w 20000"/>
                      <a:gd name="T35" fmla="*/ 1752 h 20000"/>
                      <a:gd name="T36" fmla="*/ 6267 w 20000"/>
                      <a:gd name="T37" fmla="*/ 1185 h 20000"/>
                      <a:gd name="T38" fmla="*/ 7180 w 20000"/>
                      <a:gd name="T39" fmla="*/ 2051 h 20000"/>
                      <a:gd name="T40" fmla="*/ 9291 w 20000"/>
                      <a:gd name="T41" fmla="*/ 1752 h 20000"/>
                      <a:gd name="T42" fmla="*/ 10192 w 20000"/>
                      <a:gd name="T43" fmla="*/ 1483 h 20000"/>
                      <a:gd name="T44" fmla="*/ 11226 w 20000"/>
                      <a:gd name="T45" fmla="*/ 1444 h 20000"/>
                      <a:gd name="T46" fmla="*/ 11963 w 20000"/>
                      <a:gd name="T47" fmla="*/ 976 h 20000"/>
                      <a:gd name="T48" fmla="*/ 11402 w 20000"/>
                      <a:gd name="T49" fmla="*/ 567 h 20000"/>
                      <a:gd name="T50" fmla="*/ 14458 w 20000"/>
                      <a:gd name="T51" fmla="*/ 0 h 20000"/>
                      <a:gd name="T52" fmla="*/ 15547 w 20000"/>
                      <a:gd name="T53" fmla="*/ 767 h 20000"/>
                      <a:gd name="T54" fmla="*/ 14524 w 20000"/>
                      <a:gd name="T55" fmla="*/ 976 h 20000"/>
                      <a:gd name="T56" fmla="*/ 17020 w 20000"/>
                      <a:gd name="T57" fmla="*/ 1444 h 20000"/>
                      <a:gd name="T58" fmla="*/ 16745 w 20000"/>
                      <a:gd name="T59" fmla="*/ 2011 h 20000"/>
                      <a:gd name="T60" fmla="*/ 13612 w 20000"/>
                      <a:gd name="T61" fmla="*/ 2519 h 20000"/>
                      <a:gd name="T62" fmla="*/ 16284 w 20000"/>
                      <a:gd name="T63" fmla="*/ 2578 h 20000"/>
                      <a:gd name="T64" fmla="*/ 16570 w 20000"/>
                      <a:gd name="T65" fmla="*/ 2419 h 20000"/>
                      <a:gd name="T66" fmla="*/ 16174 w 20000"/>
                      <a:gd name="T67" fmla="*/ 4072 h 20000"/>
                      <a:gd name="T68" fmla="*/ 17768 w 20000"/>
                      <a:gd name="T69" fmla="*/ 2827 h 20000"/>
                      <a:gd name="T70" fmla="*/ 19296 w 20000"/>
                      <a:gd name="T71" fmla="*/ 2678 h 20000"/>
                      <a:gd name="T72" fmla="*/ 19296 w 20000"/>
                      <a:gd name="T73" fmla="*/ 3803 h 20000"/>
                      <a:gd name="T74" fmla="*/ 18329 w 20000"/>
                      <a:gd name="T75" fmla="*/ 4171 h 20000"/>
                      <a:gd name="T76" fmla="*/ 17317 w 20000"/>
                      <a:gd name="T77" fmla="*/ 4898 h 20000"/>
                      <a:gd name="T78" fmla="*/ 17603 w 20000"/>
                      <a:gd name="T79" fmla="*/ 5515 h 20000"/>
                      <a:gd name="T80" fmla="*/ 17020 w 20000"/>
                      <a:gd name="T81" fmla="*/ 7257 h 20000"/>
                      <a:gd name="T82" fmla="*/ 16394 w 20000"/>
                      <a:gd name="T83" fmla="*/ 8094 h 20000"/>
                      <a:gd name="T84" fmla="*/ 16394 w 20000"/>
                      <a:gd name="T85" fmla="*/ 10662 h 20000"/>
                      <a:gd name="T86" fmla="*/ 14634 w 20000"/>
                      <a:gd name="T87" fmla="*/ 11180 h 20000"/>
                      <a:gd name="T88" fmla="*/ 14975 w 20000"/>
                      <a:gd name="T89" fmla="*/ 12932 h 20000"/>
                      <a:gd name="T90" fmla="*/ 14239 w 20000"/>
                      <a:gd name="T91" fmla="*/ 12265 h 20000"/>
                      <a:gd name="T92" fmla="*/ 13612 w 20000"/>
                      <a:gd name="T93" fmla="*/ 12056 h 20000"/>
                      <a:gd name="T94" fmla="*/ 12864 w 20000"/>
                      <a:gd name="T95" fmla="*/ 12832 h 20000"/>
                      <a:gd name="T96" fmla="*/ 15206 w 20000"/>
                      <a:gd name="T97" fmla="*/ 13141 h 20000"/>
                      <a:gd name="T98" fmla="*/ 11402 w 20000"/>
                      <a:gd name="T99" fmla="*/ 14316 h 20000"/>
                      <a:gd name="T100" fmla="*/ 10027 w 20000"/>
                      <a:gd name="T101" fmla="*/ 15152 h 20000"/>
                      <a:gd name="T102" fmla="*/ 8543 w 20000"/>
                      <a:gd name="T103" fmla="*/ 15301 h 20000"/>
                      <a:gd name="T104" fmla="*/ 7290 w 20000"/>
                      <a:gd name="T105" fmla="*/ 16595 h 20000"/>
                      <a:gd name="T106" fmla="*/ 5245 w 20000"/>
                      <a:gd name="T107" fmla="*/ 19990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20000" h="20000">
                        <a:moveTo>
                          <a:pt x="5245" y="19990"/>
                        </a:moveTo>
                        <a:lnTo>
                          <a:pt x="4904" y="19890"/>
                        </a:lnTo>
                        <a:lnTo>
                          <a:pt x="4321" y="19214"/>
                        </a:lnTo>
                        <a:lnTo>
                          <a:pt x="3705" y="19214"/>
                        </a:lnTo>
                        <a:lnTo>
                          <a:pt x="3244" y="18646"/>
                        </a:lnTo>
                        <a:lnTo>
                          <a:pt x="2683" y="17262"/>
                        </a:lnTo>
                        <a:lnTo>
                          <a:pt x="2507" y="15660"/>
                        </a:lnTo>
                        <a:lnTo>
                          <a:pt x="2397" y="14425"/>
                        </a:lnTo>
                        <a:lnTo>
                          <a:pt x="2859" y="13499"/>
                        </a:lnTo>
                        <a:lnTo>
                          <a:pt x="3485" y="13400"/>
                        </a:lnTo>
                        <a:lnTo>
                          <a:pt x="3991" y="13141"/>
                        </a:lnTo>
                        <a:lnTo>
                          <a:pt x="4046" y="12424"/>
                        </a:lnTo>
                        <a:lnTo>
                          <a:pt x="3244" y="11747"/>
                        </a:lnTo>
                        <a:lnTo>
                          <a:pt x="4321" y="12155"/>
                        </a:lnTo>
                        <a:lnTo>
                          <a:pt x="3760" y="11329"/>
                        </a:lnTo>
                        <a:lnTo>
                          <a:pt x="3024" y="11180"/>
                        </a:lnTo>
                        <a:lnTo>
                          <a:pt x="3244" y="10662"/>
                        </a:lnTo>
                        <a:lnTo>
                          <a:pt x="3760" y="10304"/>
                        </a:lnTo>
                        <a:lnTo>
                          <a:pt x="3595" y="8133"/>
                        </a:lnTo>
                        <a:lnTo>
                          <a:pt x="3310" y="7417"/>
                        </a:lnTo>
                        <a:lnTo>
                          <a:pt x="2562" y="6999"/>
                        </a:lnTo>
                        <a:lnTo>
                          <a:pt x="1935" y="6750"/>
                        </a:lnTo>
                        <a:lnTo>
                          <a:pt x="1374" y="6899"/>
                        </a:lnTo>
                        <a:lnTo>
                          <a:pt x="1198" y="6650"/>
                        </a:lnTo>
                        <a:lnTo>
                          <a:pt x="858" y="6590"/>
                        </a:lnTo>
                        <a:lnTo>
                          <a:pt x="924" y="6999"/>
                        </a:lnTo>
                        <a:lnTo>
                          <a:pt x="341" y="6750"/>
                        </a:lnTo>
                        <a:lnTo>
                          <a:pt x="121" y="6341"/>
                        </a:lnTo>
                        <a:lnTo>
                          <a:pt x="462" y="6222"/>
                        </a:lnTo>
                        <a:lnTo>
                          <a:pt x="858" y="6083"/>
                        </a:lnTo>
                        <a:lnTo>
                          <a:pt x="572" y="6083"/>
                        </a:lnTo>
                        <a:lnTo>
                          <a:pt x="176" y="5973"/>
                        </a:lnTo>
                        <a:lnTo>
                          <a:pt x="572" y="5774"/>
                        </a:lnTo>
                        <a:lnTo>
                          <a:pt x="462" y="5665"/>
                        </a:lnTo>
                        <a:lnTo>
                          <a:pt x="0" y="5814"/>
                        </a:lnTo>
                        <a:lnTo>
                          <a:pt x="121" y="5515"/>
                        </a:lnTo>
                        <a:lnTo>
                          <a:pt x="858" y="5515"/>
                        </a:lnTo>
                        <a:lnTo>
                          <a:pt x="1649" y="5774"/>
                        </a:lnTo>
                        <a:lnTo>
                          <a:pt x="1935" y="5306"/>
                        </a:lnTo>
                        <a:lnTo>
                          <a:pt x="1539" y="5406"/>
                        </a:lnTo>
                        <a:lnTo>
                          <a:pt x="1089" y="5406"/>
                        </a:lnTo>
                        <a:lnTo>
                          <a:pt x="638" y="5246"/>
                        </a:lnTo>
                        <a:lnTo>
                          <a:pt x="924" y="5147"/>
                        </a:lnTo>
                        <a:lnTo>
                          <a:pt x="572" y="5097"/>
                        </a:lnTo>
                        <a:lnTo>
                          <a:pt x="176" y="4838"/>
                        </a:lnTo>
                        <a:lnTo>
                          <a:pt x="0" y="4579"/>
                        </a:lnTo>
                        <a:lnTo>
                          <a:pt x="176" y="4171"/>
                        </a:lnTo>
                        <a:lnTo>
                          <a:pt x="748" y="4072"/>
                        </a:lnTo>
                        <a:lnTo>
                          <a:pt x="1198" y="4072"/>
                        </a:lnTo>
                        <a:lnTo>
                          <a:pt x="1770" y="4022"/>
                        </a:lnTo>
                        <a:lnTo>
                          <a:pt x="1770" y="3922"/>
                        </a:lnTo>
                        <a:lnTo>
                          <a:pt x="2276" y="3803"/>
                        </a:lnTo>
                        <a:lnTo>
                          <a:pt x="2683" y="3803"/>
                        </a:lnTo>
                        <a:lnTo>
                          <a:pt x="2859" y="3922"/>
                        </a:lnTo>
                        <a:lnTo>
                          <a:pt x="3485" y="3604"/>
                        </a:lnTo>
                        <a:lnTo>
                          <a:pt x="3595" y="3355"/>
                        </a:lnTo>
                        <a:lnTo>
                          <a:pt x="3991" y="3245"/>
                        </a:lnTo>
                        <a:lnTo>
                          <a:pt x="3705" y="3086"/>
                        </a:lnTo>
                        <a:lnTo>
                          <a:pt x="4167" y="2987"/>
                        </a:lnTo>
                        <a:lnTo>
                          <a:pt x="4167" y="2927"/>
                        </a:lnTo>
                        <a:lnTo>
                          <a:pt x="3991" y="2987"/>
                        </a:lnTo>
                        <a:lnTo>
                          <a:pt x="3419" y="3086"/>
                        </a:lnTo>
                        <a:lnTo>
                          <a:pt x="3310" y="2927"/>
                        </a:lnTo>
                        <a:lnTo>
                          <a:pt x="3024" y="2927"/>
                        </a:lnTo>
                        <a:lnTo>
                          <a:pt x="3134" y="2728"/>
                        </a:lnTo>
                        <a:lnTo>
                          <a:pt x="3419" y="2578"/>
                        </a:lnTo>
                        <a:lnTo>
                          <a:pt x="4046" y="2260"/>
                        </a:lnTo>
                        <a:lnTo>
                          <a:pt x="4453" y="2011"/>
                        </a:lnTo>
                        <a:lnTo>
                          <a:pt x="4904" y="1911"/>
                        </a:lnTo>
                        <a:lnTo>
                          <a:pt x="4959" y="2260"/>
                        </a:lnTo>
                        <a:lnTo>
                          <a:pt x="5069" y="2260"/>
                        </a:lnTo>
                        <a:lnTo>
                          <a:pt x="5069" y="1752"/>
                        </a:lnTo>
                        <a:lnTo>
                          <a:pt x="5355" y="1752"/>
                        </a:lnTo>
                        <a:lnTo>
                          <a:pt x="5531" y="2011"/>
                        </a:lnTo>
                        <a:lnTo>
                          <a:pt x="5805" y="1911"/>
                        </a:lnTo>
                        <a:lnTo>
                          <a:pt x="6267" y="1185"/>
                        </a:lnTo>
                        <a:lnTo>
                          <a:pt x="6608" y="1234"/>
                        </a:lnTo>
                        <a:lnTo>
                          <a:pt x="6608" y="1603"/>
                        </a:lnTo>
                        <a:lnTo>
                          <a:pt x="7059" y="2051"/>
                        </a:lnTo>
                        <a:lnTo>
                          <a:pt x="7180" y="2051"/>
                        </a:lnTo>
                        <a:lnTo>
                          <a:pt x="6839" y="1075"/>
                        </a:lnTo>
                        <a:lnTo>
                          <a:pt x="8488" y="926"/>
                        </a:lnTo>
                        <a:lnTo>
                          <a:pt x="8543" y="1483"/>
                        </a:lnTo>
                        <a:lnTo>
                          <a:pt x="9291" y="1752"/>
                        </a:lnTo>
                        <a:lnTo>
                          <a:pt x="9401" y="1643"/>
                        </a:lnTo>
                        <a:lnTo>
                          <a:pt x="9291" y="1234"/>
                        </a:lnTo>
                        <a:lnTo>
                          <a:pt x="9456" y="926"/>
                        </a:lnTo>
                        <a:lnTo>
                          <a:pt x="10192" y="1483"/>
                        </a:lnTo>
                        <a:lnTo>
                          <a:pt x="10654" y="2160"/>
                        </a:lnTo>
                        <a:lnTo>
                          <a:pt x="10885" y="2011"/>
                        </a:lnTo>
                        <a:lnTo>
                          <a:pt x="10764" y="1643"/>
                        </a:lnTo>
                        <a:lnTo>
                          <a:pt x="11226" y="1444"/>
                        </a:lnTo>
                        <a:lnTo>
                          <a:pt x="11512" y="1603"/>
                        </a:lnTo>
                        <a:lnTo>
                          <a:pt x="11622" y="1603"/>
                        </a:lnTo>
                        <a:lnTo>
                          <a:pt x="11050" y="767"/>
                        </a:lnTo>
                        <a:lnTo>
                          <a:pt x="11963" y="976"/>
                        </a:lnTo>
                        <a:lnTo>
                          <a:pt x="12413" y="1444"/>
                        </a:lnTo>
                        <a:lnTo>
                          <a:pt x="12413" y="1075"/>
                        </a:lnTo>
                        <a:lnTo>
                          <a:pt x="12128" y="767"/>
                        </a:lnTo>
                        <a:lnTo>
                          <a:pt x="11402" y="567"/>
                        </a:lnTo>
                        <a:lnTo>
                          <a:pt x="11226" y="159"/>
                        </a:lnTo>
                        <a:lnTo>
                          <a:pt x="11512" y="159"/>
                        </a:lnTo>
                        <a:lnTo>
                          <a:pt x="13161" y="159"/>
                        </a:lnTo>
                        <a:lnTo>
                          <a:pt x="14458" y="0"/>
                        </a:lnTo>
                        <a:lnTo>
                          <a:pt x="15833" y="259"/>
                        </a:lnTo>
                        <a:lnTo>
                          <a:pt x="16570" y="567"/>
                        </a:lnTo>
                        <a:lnTo>
                          <a:pt x="16284" y="767"/>
                        </a:lnTo>
                        <a:lnTo>
                          <a:pt x="15547" y="767"/>
                        </a:lnTo>
                        <a:lnTo>
                          <a:pt x="14634" y="826"/>
                        </a:lnTo>
                        <a:lnTo>
                          <a:pt x="14008" y="926"/>
                        </a:lnTo>
                        <a:lnTo>
                          <a:pt x="13612" y="1185"/>
                        </a:lnTo>
                        <a:lnTo>
                          <a:pt x="14524" y="976"/>
                        </a:lnTo>
                        <a:lnTo>
                          <a:pt x="15723" y="976"/>
                        </a:lnTo>
                        <a:lnTo>
                          <a:pt x="16745" y="926"/>
                        </a:lnTo>
                        <a:lnTo>
                          <a:pt x="16745" y="1334"/>
                        </a:lnTo>
                        <a:lnTo>
                          <a:pt x="17020" y="1444"/>
                        </a:lnTo>
                        <a:lnTo>
                          <a:pt x="17768" y="1643"/>
                        </a:lnTo>
                        <a:lnTo>
                          <a:pt x="17317" y="1911"/>
                        </a:lnTo>
                        <a:lnTo>
                          <a:pt x="17141" y="2011"/>
                        </a:lnTo>
                        <a:lnTo>
                          <a:pt x="16745" y="2011"/>
                        </a:lnTo>
                        <a:lnTo>
                          <a:pt x="16460" y="2160"/>
                        </a:lnTo>
                        <a:lnTo>
                          <a:pt x="15943" y="2051"/>
                        </a:lnTo>
                        <a:lnTo>
                          <a:pt x="14975" y="2051"/>
                        </a:lnTo>
                        <a:lnTo>
                          <a:pt x="13612" y="2519"/>
                        </a:lnTo>
                        <a:lnTo>
                          <a:pt x="13722" y="2578"/>
                        </a:lnTo>
                        <a:lnTo>
                          <a:pt x="14975" y="2320"/>
                        </a:lnTo>
                        <a:lnTo>
                          <a:pt x="16174" y="2320"/>
                        </a:lnTo>
                        <a:lnTo>
                          <a:pt x="16284" y="2578"/>
                        </a:lnTo>
                        <a:lnTo>
                          <a:pt x="15547" y="2927"/>
                        </a:lnTo>
                        <a:lnTo>
                          <a:pt x="15723" y="3086"/>
                        </a:lnTo>
                        <a:lnTo>
                          <a:pt x="16460" y="2827"/>
                        </a:lnTo>
                        <a:lnTo>
                          <a:pt x="16570" y="2419"/>
                        </a:lnTo>
                        <a:lnTo>
                          <a:pt x="17196" y="2320"/>
                        </a:lnTo>
                        <a:lnTo>
                          <a:pt x="17196" y="2578"/>
                        </a:lnTo>
                        <a:lnTo>
                          <a:pt x="16910" y="3355"/>
                        </a:lnTo>
                        <a:lnTo>
                          <a:pt x="16174" y="4072"/>
                        </a:lnTo>
                        <a:lnTo>
                          <a:pt x="16690" y="3763"/>
                        </a:lnTo>
                        <a:lnTo>
                          <a:pt x="17317" y="3355"/>
                        </a:lnTo>
                        <a:lnTo>
                          <a:pt x="17603" y="2927"/>
                        </a:lnTo>
                        <a:lnTo>
                          <a:pt x="17768" y="2827"/>
                        </a:lnTo>
                        <a:lnTo>
                          <a:pt x="17768" y="3146"/>
                        </a:lnTo>
                        <a:lnTo>
                          <a:pt x="18329" y="3146"/>
                        </a:lnTo>
                        <a:lnTo>
                          <a:pt x="18571" y="2827"/>
                        </a:lnTo>
                        <a:lnTo>
                          <a:pt x="19296" y="2678"/>
                        </a:lnTo>
                        <a:lnTo>
                          <a:pt x="19989" y="2987"/>
                        </a:lnTo>
                        <a:lnTo>
                          <a:pt x="19879" y="3355"/>
                        </a:lnTo>
                        <a:lnTo>
                          <a:pt x="19252" y="3654"/>
                        </a:lnTo>
                        <a:lnTo>
                          <a:pt x="19296" y="3803"/>
                        </a:lnTo>
                        <a:lnTo>
                          <a:pt x="18802" y="4022"/>
                        </a:lnTo>
                        <a:lnTo>
                          <a:pt x="18109" y="4072"/>
                        </a:lnTo>
                        <a:lnTo>
                          <a:pt x="17603" y="4072"/>
                        </a:lnTo>
                        <a:lnTo>
                          <a:pt x="18329" y="4171"/>
                        </a:lnTo>
                        <a:lnTo>
                          <a:pt x="18802" y="4171"/>
                        </a:lnTo>
                        <a:lnTo>
                          <a:pt x="18505" y="4579"/>
                        </a:lnTo>
                        <a:lnTo>
                          <a:pt x="17603" y="4430"/>
                        </a:lnTo>
                        <a:lnTo>
                          <a:pt x="17317" y="4898"/>
                        </a:lnTo>
                        <a:lnTo>
                          <a:pt x="17317" y="4998"/>
                        </a:lnTo>
                        <a:lnTo>
                          <a:pt x="17658" y="4739"/>
                        </a:lnTo>
                        <a:lnTo>
                          <a:pt x="18329" y="4739"/>
                        </a:lnTo>
                        <a:lnTo>
                          <a:pt x="17603" y="5515"/>
                        </a:lnTo>
                        <a:lnTo>
                          <a:pt x="16910" y="6083"/>
                        </a:lnTo>
                        <a:lnTo>
                          <a:pt x="16866" y="6750"/>
                        </a:lnTo>
                        <a:lnTo>
                          <a:pt x="17317" y="7158"/>
                        </a:lnTo>
                        <a:lnTo>
                          <a:pt x="17020" y="7257"/>
                        </a:lnTo>
                        <a:lnTo>
                          <a:pt x="17361" y="7317"/>
                        </a:lnTo>
                        <a:lnTo>
                          <a:pt x="17493" y="7934"/>
                        </a:lnTo>
                        <a:lnTo>
                          <a:pt x="16690" y="7725"/>
                        </a:lnTo>
                        <a:lnTo>
                          <a:pt x="16394" y="8094"/>
                        </a:lnTo>
                        <a:lnTo>
                          <a:pt x="16866" y="8243"/>
                        </a:lnTo>
                        <a:lnTo>
                          <a:pt x="16910" y="9169"/>
                        </a:lnTo>
                        <a:lnTo>
                          <a:pt x="16866" y="9985"/>
                        </a:lnTo>
                        <a:lnTo>
                          <a:pt x="16394" y="10662"/>
                        </a:lnTo>
                        <a:lnTo>
                          <a:pt x="15657" y="10821"/>
                        </a:lnTo>
                        <a:lnTo>
                          <a:pt x="15096" y="10553"/>
                        </a:lnTo>
                        <a:lnTo>
                          <a:pt x="14458" y="10762"/>
                        </a:lnTo>
                        <a:lnTo>
                          <a:pt x="14634" y="11180"/>
                        </a:lnTo>
                        <a:lnTo>
                          <a:pt x="15206" y="11847"/>
                        </a:lnTo>
                        <a:lnTo>
                          <a:pt x="15492" y="12155"/>
                        </a:lnTo>
                        <a:lnTo>
                          <a:pt x="15492" y="12832"/>
                        </a:lnTo>
                        <a:lnTo>
                          <a:pt x="14975" y="12932"/>
                        </a:lnTo>
                        <a:lnTo>
                          <a:pt x="14931" y="12932"/>
                        </a:lnTo>
                        <a:lnTo>
                          <a:pt x="14524" y="12723"/>
                        </a:lnTo>
                        <a:lnTo>
                          <a:pt x="14524" y="12464"/>
                        </a:lnTo>
                        <a:lnTo>
                          <a:pt x="14239" y="12265"/>
                        </a:lnTo>
                        <a:lnTo>
                          <a:pt x="13788" y="11996"/>
                        </a:lnTo>
                        <a:lnTo>
                          <a:pt x="13161" y="11588"/>
                        </a:lnTo>
                        <a:lnTo>
                          <a:pt x="13040" y="11747"/>
                        </a:lnTo>
                        <a:lnTo>
                          <a:pt x="13612" y="12056"/>
                        </a:lnTo>
                        <a:lnTo>
                          <a:pt x="14074" y="12305"/>
                        </a:lnTo>
                        <a:lnTo>
                          <a:pt x="13271" y="12424"/>
                        </a:lnTo>
                        <a:lnTo>
                          <a:pt x="12985" y="12673"/>
                        </a:lnTo>
                        <a:lnTo>
                          <a:pt x="12864" y="12832"/>
                        </a:lnTo>
                        <a:lnTo>
                          <a:pt x="13612" y="12832"/>
                        </a:lnTo>
                        <a:lnTo>
                          <a:pt x="12699" y="12982"/>
                        </a:lnTo>
                        <a:lnTo>
                          <a:pt x="14008" y="12932"/>
                        </a:lnTo>
                        <a:lnTo>
                          <a:pt x="15206" y="13141"/>
                        </a:lnTo>
                        <a:lnTo>
                          <a:pt x="14755" y="13400"/>
                        </a:lnTo>
                        <a:lnTo>
                          <a:pt x="13557" y="14007"/>
                        </a:lnTo>
                        <a:lnTo>
                          <a:pt x="12413" y="14166"/>
                        </a:lnTo>
                        <a:lnTo>
                          <a:pt x="11402" y="14316"/>
                        </a:lnTo>
                        <a:lnTo>
                          <a:pt x="11050" y="14007"/>
                        </a:lnTo>
                        <a:lnTo>
                          <a:pt x="11160" y="14425"/>
                        </a:lnTo>
                        <a:lnTo>
                          <a:pt x="10764" y="14584"/>
                        </a:lnTo>
                        <a:lnTo>
                          <a:pt x="10027" y="15152"/>
                        </a:lnTo>
                        <a:lnTo>
                          <a:pt x="9115" y="15719"/>
                        </a:lnTo>
                        <a:lnTo>
                          <a:pt x="8664" y="15719"/>
                        </a:lnTo>
                        <a:lnTo>
                          <a:pt x="8840" y="15301"/>
                        </a:lnTo>
                        <a:lnTo>
                          <a:pt x="8543" y="15301"/>
                        </a:lnTo>
                        <a:lnTo>
                          <a:pt x="8488" y="15819"/>
                        </a:lnTo>
                        <a:lnTo>
                          <a:pt x="7916" y="15918"/>
                        </a:lnTo>
                        <a:lnTo>
                          <a:pt x="7631" y="16068"/>
                        </a:lnTo>
                        <a:lnTo>
                          <a:pt x="7290" y="16595"/>
                        </a:lnTo>
                        <a:lnTo>
                          <a:pt x="7059" y="17003"/>
                        </a:lnTo>
                        <a:lnTo>
                          <a:pt x="6608" y="17670"/>
                        </a:lnTo>
                        <a:lnTo>
                          <a:pt x="6267" y="18547"/>
                        </a:lnTo>
                        <a:lnTo>
                          <a:pt x="5245" y="19990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39" name="Freeform 283">
                    <a:extLst>
                      <a:ext uri="{FF2B5EF4-FFF2-40B4-BE49-F238E27FC236}">
                        <a16:creationId xmlns:a16="http://schemas.microsoft.com/office/drawing/2014/main" id="{C7F7651F-AD09-A0B4-D67C-3384E8CA6E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65518" y="2807656"/>
                    <a:ext cx="16609" cy="25670"/>
                  </a:xfrm>
                  <a:custGeom>
                    <a:avLst/>
                    <a:gdLst>
                      <a:gd name="T0" fmla="*/ 0 w 20000"/>
                      <a:gd name="T1" fmla="*/ 19524 h 20000"/>
                      <a:gd name="T2" fmla="*/ 0 w 20000"/>
                      <a:gd name="T3" fmla="*/ 14286 h 20000"/>
                      <a:gd name="T4" fmla="*/ 0 w 20000"/>
                      <a:gd name="T5" fmla="*/ 11905 h 20000"/>
                      <a:gd name="T6" fmla="*/ 0 w 20000"/>
                      <a:gd name="T7" fmla="*/ 6667 h 20000"/>
                      <a:gd name="T8" fmla="*/ 4444 w 20000"/>
                      <a:gd name="T9" fmla="*/ 6667 h 20000"/>
                      <a:gd name="T10" fmla="*/ 4444 w 20000"/>
                      <a:gd name="T11" fmla="*/ 4762 h 20000"/>
                      <a:gd name="T12" fmla="*/ 19259 w 20000"/>
                      <a:gd name="T13" fmla="*/ 0 h 20000"/>
                      <a:gd name="T14" fmla="*/ 19259 w 20000"/>
                      <a:gd name="T15" fmla="*/ 4762 h 20000"/>
                      <a:gd name="T16" fmla="*/ 11852 w 20000"/>
                      <a:gd name="T17" fmla="*/ 11905 h 20000"/>
                      <a:gd name="T18" fmla="*/ 19259 w 20000"/>
                      <a:gd name="T19" fmla="*/ 11905 h 20000"/>
                      <a:gd name="T20" fmla="*/ 11852 w 20000"/>
                      <a:gd name="T21" fmla="*/ 14286 h 20000"/>
                      <a:gd name="T22" fmla="*/ 0 w 20000"/>
                      <a:gd name="T23" fmla="*/ 19524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0000" h="20000">
                        <a:moveTo>
                          <a:pt x="0" y="19524"/>
                        </a:moveTo>
                        <a:lnTo>
                          <a:pt x="0" y="14286"/>
                        </a:lnTo>
                        <a:lnTo>
                          <a:pt x="0" y="11905"/>
                        </a:lnTo>
                        <a:lnTo>
                          <a:pt x="0" y="6667"/>
                        </a:lnTo>
                        <a:lnTo>
                          <a:pt x="4444" y="6667"/>
                        </a:lnTo>
                        <a:lnTo>
                          <a:pt x="4444" y="4762"/>
                        </a:lnTo>
                        <a:lnTo>
                          <a:pt x="19259" y="0"/>
                        </a:lnTo>
                        <a:lnTo>
                          <a:pt x="19259" y="4762"/>
                        </a:lnTo>
                        <a:lnTo>
                          <a:pt x="11852" y="11905"/>
                        </a:lnTo>
                        <a:lnTo>
                          <a:pt x="19259" y="11905"/>
                        </a:lnTo>
                        <a:lnTo>
                          <a:pt x="11852" y="14286"/>
                        </a:lnTo>
                        <a:lnTo>
                          <a:pt x="0" y="1952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0" name="Freeform 282">
                    <a:extLst>
                      <a:ext uri="{FF2B5EF4-FFF2-40B4-BE49-F238E27FC236}">
                        <a16:creationId xmlns:a16="http://schemas.microsoft.com/office/drawing/2014/main" id="{F6BEFCCE-A6D9-2326-F2E9-580C0EE3EB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70048" y="2837856"/>
                    <a:ext cx="25670" cy="19630"/>
                  </a:xfrm>
                  <a:custGeom>
                    <a:avLst/>
                    <a:gdLst>
                      <a:gd name="T0" fmla="*/ 16667 w 20000"/>
                      <a:gd name="T1" fmla="*/ 19375 h 20000"/>
                      <a:gd name="T2" fmla="*/ 11905 w 20000"/>
                      <a:gd name="T3" fmla="*/ 19375 h 20000"/>
                      <a:gd name="T4" fmla="*/ 16667 w 20000"/>
                      <a:gd name="T5" fmla="*/ 19375 h 20000"/>
                      <a:gd name="T6" fmla="*/ 9524 w 20000"/>
                      <a:gd name="T7" fmla="*/ 19375 h 20000"/>
                      <a:gd name="T8" fmla="*/ 4762 w 20000"/>
                      <a:gd name="T9" fmla="*/ 9375 h 20000"/>
                      <a:gd name="T10" fmla="*/ 0 w 20000"/>
                      <a:gd name="T11" fmla="*/ 9375 h 20000"/>
                      <a:gd name="T12" fmla="*/ 4762 w 20000"/>
                      <a:gd name="T13" fmla="*/ 0 h 20000"/>
                      <a:gd name="T14" fmla="*/ 9524 w 20000"/>
                      <a:gd name="T15" fmla="*/ 3750 h 20000"/>
                      <a:gd name="T16" fmla="*/ 9524 w 20000"/>
                      <a:gd name="T17" fmla="*/ 0 h 20000"/>
                      <a:gd name="T18" fmla="*/ 11905 w 20000"/>
                      <a:gd name="T19" fmla="*/ 0 h 20000"/>
                      <a:gd name="T20" fmla="*/ 11905 w 20000"/>
                      <a:gd name="T21" fmla="*/ 13125 h 20000"/>
                      <a:gd name="T22" fmla="*/ 19524 w 20000"/>
                      <a:gd name="T23" fmla="*/ 13125 h 20000"/>
                      <a:gd name="T24" fmla="*/ 16667 w 20000"/>
                      <a:gd name="T25" fmla="*/ 19375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0000" h="20000">
                        <a:moveTo>
                          <a:pt x="16667" y="19375"/>
                        </a:moveTo>
                        <a:lnTo>
                          <a:pt x="11905" y="19375"/>
                        </a:lnTo>
                        <a:lnTo>
                          <a:pt x="16667" y="19375"/>
                        </a:lnTo>
                        <a:lnTo>
                          <a:pt x="9524" y="19375"/>
                        </a:lnTo>
                        <a:lnTo>
                          <a:pt x="4762" y="9375"/>
                        </a:lnTo>
                        <a:lnTo>
                          <a:pt x="0" y="9375"/>
                        </a:lnTo>
                        <a:lnTo>
                          <a:pt x="4762" y="0"/>
                        </a:lnTo>
                        <a:lnTo>
                          <a:pt x="9524" y="3750"/>
                        </a:lnTo>
                        <a:lnTo>
                          <a:pt x="9524" y="0"/>
                        </a:lnTo>
                        <a:lnTo>
                          <a:pt x="11905" y="0"/>
                        </a:lnTo>
                        <a:lnTo>
                          <a:pt x="11905" y="13125"/>
                        </a:lnTo>
                        <a:lnTo>
                          <a:pt x="19524" y="13125"/>
                        </a:lnTo>
                        <a:lnTo>
                          <a:pt x="16667" y="19375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1" name="Freeform 281">
                    <a:extLst>
                      <a:ext uri="{FF2B5EF4-FFF2-40B4-BE49-F238E27FC236}">
                        <a16:creationId xmlns:a16="http://schemas.microsoft.com/office/drawing/2014/main" id="{C032F426-57F5-E1DE-E699-36194FEB22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90847" y="2717057"/>
                    <a:ext cx="16610" cy="31710"/>
                  </a:xfrm>
                  <a:custGeom>
                    <a:avLst/>
                    <a:gdLst>
                      <a:gd name="T0" fmla="*/ 7407 w 20000"/>
                      <a:gd name="T1" fmla="*/ 19615 h 20000"/>
                      <a:gd name="T2" fmla="*/ 7407 w 20000"/>
                      <a:gd name="T3" fmla="*/ 11923 h 20000"/>
                      <a:gd name="T4" fmla="*/ 0 w 20000"/>
                      <a:gd name="T5" fmla="*/ 9615 h 20000"/>
                      <a:gd name="T6" fmla="*/ 7407 w 20000"/>
                      <a:gd name="T7" fmla="*/ 9615 h 20000"/>
                      <a:gd name="T8" fmla="*/ 0 w 20000"/>
                      <a:gd name="T9" fmla="*/ 2308 h 20000"/>
                      <a:gd name="T10" fmla="*/ 11852 w 20000"/>
                      <a:gd name="T11" fmla="*/ 0 h 20000"/>
                      <a:gd name="T12" fmla="*/ 11852 w 20000"/>
                      <a:gd name="T13" fmla="*/ 5769 h 20000"/>
                      <a:gd name="T14" fmla="*/ 19259 w 20000"/>
                      <a:gd name="T15" fmla="*/ 11923 h 20000"/>
                      <a:gd name="T16" fmla="*/ 7407 w 20000"/>
                      <a:gd name="T17" fmla="*/ 19615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000" h="20000">
                        <a:moveTo>
                          <a:pt x="7407" y="19615"/>
                        </a:moveTo>
                        <a:lnTo>
                          <a:pt x="7407" y="11923"/>
                        </a:lnTo>
                        <a:lnTo>
                          <a:pt x="0" y="9615"/>
                        </a:lnTo>
                        <a:lnTo>
                          <a:pt x="7407" y="9615"/>
                        </a:lnTo>
                        <a:lnTo>
                          <a:pt x="0" y="2308"/>
                        </a:lnTo>
                        <a:lnTo>
                          <a:pt x="11852" y="0"/>
                        </a:lnTo>
                        <a:lnTo>
                          <a:pt x="11852" y="5769"/>
                        </a:lnTo>
                        <a:lnTo>
                          <a:pt x="19259" y="11923"/>
                        </a:lnTo>
                        <a:lnTo>
                          <a:pt x="7407" y="19615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2" name="Freeform 280">
                    <a:extLst>
                      <a:ext uri="{FF2B5EF4-FFF2-40B4-BE49-F238E27FC236}">
                        <a16:creationId xmlns:a16="http://schemas.microsoft.com/office/drawing/2014/main" id="{6CC9BBD4-0039-1923-239B-3B91F6CAFD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65518" y="2644577"/>
                    <a:ext cx="16609" cy="16610"/>
                  </a:xfrm>
                  <a:custGeom>
                    <a:avLst/>
                    <a:gdLst>
                      <a:gd name="T0" fmla="*/ 11852 w 20000"/>
                      <a:gd name="T1" fmla="*/ 19259 h 20000"/>
                      <a:gd name="T2" fmla="*/ 0 w 20000"/>
                      <a:gd name="T3" fmla="*/ 7407 h 20000"/>
                      <a:gd name="T4" fmla="*/ 4444 w 20000"/>
                      <a:gd name="T5" fmla="*/ 0 h 20000"/>
                      <a:gd name="T6" fmla="*/ 19259 w 20000"/>
                      <a:gd name="T7" fmla="*/ 11852 h 20000"/>
                      <a:gd name="T8" fmla="*/ 11852 w 20000"/>
                      <a:gd name="T9" fmla="*/ 19259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000" h="20000">
                        <a:moveTo>
                          <a:pt x="11852" y="19259"/>
                        </a:moveTo>
                        <a:lnTo>
                          <a:pt x="0" y="7407"/>
                        </a:lnTo>
                        <a:lnTo>
                          <a:pt x="4444" y="0"/>
                        </a:lnTo>
                        <a:lnTo>
                          <a:pt x="19259" y="11852"/>
                        </a:lnTo>
                        <a:lnTo>
                          <a:pt x="11852" y="1925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3" name="Freeform 279">
                    <a:extLst>
                      <a:ext uri="{FF2B5EF4-FFF2-40B4-BE49-F238E27FC236}">
                        <a16:creationId xmlns:a16="http://schemas.microsoft.com/office/drawing/2014/main" id="{A8B4AADC-5EAB-5445-4183-2976FE0997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51587" y="2775947"/>
                    <a:ext cx="16610" cy="10569"/>
                  </a:xfrm>
                  <a:custGeom>
                    <a:avLst/>
                    <a:gdLst>
                      <a:gd name="T0" fmla="*/ 19259 w 20000"/>
                      <a:gd name="T1" fmla="*/ 18824 h 20000"/>
                      <a:gd name="T2" fmla="*/ 0 w 20000"/>
                      <a:gd name="T3" fmla="*/ 18824 h 20000"/>
                      <a:gd name="T4" fmla="*/ 0 w 20000"/>
                      <a:gd name="T5" fmla="*/ 0 h 20000"/>
                      <a:gd name="T6" fmla="*/ 7407 w 20000"/>
                      <a:gd name="T7" fmla="*/ 11765 h 20000"/>
                      <a:gd name="T8" fmla="*/ 19259 w 20000"/>
                      <a:gd name="T9" fmla="*/ 11765 h 20000"/>
                      <a:gd name="T10" fmla="*/ 19259 w 20000"/>
                      <a:gd name="T11" fmla="*/ 18824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0000" h="20000">
                        <a:moveTo>
                          <a:pt x="19259" y="18824"/>
                        </a:moveTo>
                        <a:lnTo>
                          <a:pt x="0" y="18824"/>
                        </a:lnTo>
                        <a:lnTo>
                          <a:pt x="0" y="0"/>
                        </a:lnTo>
                        <a:lnTo>
                          <a:pt x="7407" y="11765"/>
                        </a:lnTo>
                        <a:lnTo>
                          <a:pt x="19259" y="11765"/>
                        </a:lnTo>
                        <a:lnTo>
                          <a:pt x="19259" y="1882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4" name="Freeform 278">
                    <a:extLst>
                      <a:ext uri="{FF2B5EF4-FFF2-40B4-BE49-F238E27FC236}">
                        <a16:creationId xmlns:a16="http://schemas.microsoft.com/office/drawing/2014/main" id="{12E0B2D3-100C-FE7F-92C6-063E1CED94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56458" y="2848426"/>
                    <a:ext cx="4529" cy="10569"/>
                  </a:xfrm>
                  <a:custGeom>
                    <a:avLst/>
                    <a:gdLst>
                      <a:gd name="T0" fmla="*/ 17143 w 20000"/>
                      <a:gd name="T1" fmla="*/ 18824 h 20000"/>
                      <a:gd name="T2" fmla="*/ 0 w 20000"/>
                      <a:gd name="T3" fmla="*/ 18824 h 20000"/>
                      <a:gd name="T4" fmla="*/ 0 w 20000"/>
                      <a:gd name="T5" fmla="*/ 0 h 20000"/>
                      <a:gd name="T6" fmla="*/ 17143 w 20000"/>
                      <a:gd name="T7" fmla="*/ 7059 h 20000"/>
                      <a:gd name="T8" fmla="*/ 17143 w 20000"/>
                      <a:gd name="T9" fmla="*/ 18824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000" h="20000">
                        <a:moveTo>
                          <a:pt x="17143" y="18824"/>
                        </a:moveTo>
                        <a:lnTo>
                          <a:pt x="0" y="18824"/>
                        </a:lnTo>
                        <a:lnTo>
                          <a:pt x="0" y="0"/>
                        </a:lnTo>
                        <a:lnTo>
                          <a:pt x="17143" y="7059"/>
                        </a:lnTo>
                        <a:lnTo>
                          <a:pt x="17143" y="1882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5" name="Freeform 277">
                    <a:extLst>
                      <a:ext uri="{FF2B5EF4-FFF2-40B4-BE49-F238E27FC236}">
                        <a16:creationId xmlns:a16="http://schemas.microsoft.com/office/drawing/2014/main" id="{33303F92-3F64-03CE-E674-68D97C2E9B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50418" y="2837856"/>
                    <a:ext cx="10569" cy="4530"/>
                  </a:xfrm>
                  <a:custGeom>
                    <a:avLst/>
                    <a:gdLst>
                      <a:gd name="T0" fmla="*/ 18824 w 20000"/>
                      <a:gd name="T1" fmla="*/ 17143 h 20000"/>
                      <a:gd name="T2" fmla="*/ 0 w 20000"/>
                      <a:gd name="T3" fmla="*/ 0 h 20000"/>
                      <a:gd name="T4" fmla="*/ 18824 w 20000"/>
                      <a:gd name="T5" fmla="*/ 0 h 20000"/>
                      <a:gd name="T6" fmla="*/ 18824 w 20000"/>
                      <a:gd name="T7" fmla="*/ 17143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000" h="20000">
                        <a:moveTo>
                          <a:pt x="18824" y="17143"/>
                        </a:moveTo>
                        <a:lnTo>
                          <a:pt x="0" y="0"/>
                        </a:lnTo>
                        <a:lnTo>
                          <a:pt x="18824" y="0"/>
                        </a:lnTo>
                        <a:lnTo>
                          <a:pt x="18824" y="17143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6" name="Freeform 275">
                    <a:extLst>
                      <a:ext uri="{FF2B5EF4-FFF2-40B4-BE49-F238E27FC236}">
                        <a16:creationId xmlns:a16="http://schemas.microsoft.com/office/drawing/2014/main" id="{95D40113-FF89-6B45-D9FA-3933B3BBF0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00100" y="2445259"/>
                    <a:ext cx="238578" cy="144960"/>
                  </a:xfrm>
                  <a:custGeom>
                    <a:avLst/>
                    <a:gdLst>
                      <a:gd name="T0" fmla="*/ 7342 w 20000"/>
                      <a:gd name="T1" fmla="*/ 18583 h 20000"/>
                      <a:gd name="T2" fmla="*/ 2582 w 20000"/>
                      <a:gd name="T3" fmla="*/ 17333 h 20000"/>
                      <a:gd name="T4" fmla="*/ 3089 w 20000"/>
                      <a:gd name="T5" fmla="*/ 16000 h 20000"/>
                      <a:gd name="T6" fmla="*/ 3392 w 20000"/>
                      <a:gd name="T7" fmla="*/ 12917 h 20000"/>
                      <a:gd name="T8" fmla="*/ 1013 w 20000"/>
                      <a:gd name="T9" fmla="*/ 10750 h 20000"/>
                      <a:gd name="T10" fmla="*/ 2582 w 20000"/>
                      <a:gd name="T11" fmla="*/ 9500 h 20000"/>
                      <a:gd name="T12" fmla="*/ 5266 w 20000"/>
                      <a:gd name="T13" fmla="*/ 9083 h 20000"/>
                      <a:gd name="T14" fmla="*/ 3899 w 20000"/>
                      <a:gd name="T15" fmla="*/ 8167 h 20000"/>
                      <a:gd name="T16" fmla="*/ 3089 w 20000"/>
                      <a:gd name="T17" fmla="*/ 5583 h 20000"/>
                      <a:gd name="T18" fmla="*/ 0 w 20000"/>
                      <a:gd name="T19" fmla="*/ 6083 h 20000"/>
                      <a:gd name="T20" fmla="*/ 1823 w 20000"/>
                      <a:gd name="T21" fmla="*/ 5583 h 20000"/>
                      <a:gd name="T22" fmla="*/ 1316 w 20000"/>
                      <a:gd name="T23" fmla="*/ 3917 h 20000"/>
                      <a:gd name="T24" fmla="*/ 2076 w 20000"/>
                      <a:gd name="T25" fmla="*/ 1750 h 20000"/>
                      <a:gd name="T26" fmla="*/ 3899 w 20000"/>
                      <a:gd name="T27" fmla="*/ 3417 h 20000"/>
                      <a:gd name="T28" fmla="*/ 4456 w 20000"/>
                      <a:gd name="T29" fmla="*/ 0 h 20000"/>
                      <a:gd name="T30" fmla="*/ 5468 w 20000"/>
                      <a:gd name="T31" fmla="*/ 5583 h 20000"/>
                      <a:gd name="T32" fmla="*/ 6785 w 20000"/>
                      <a:gd name="T33" fmla="*/ 5583 h 20000"/>
                      <a:gd name="T34" fmla="*/ 7848 w 20000"/>
                      <a:gd name="T35" fmla="*/ 6083 h 20000"/>
                      <a:gd name="T36" fmla="*/ 8152 w 20000"/>
                      <a:gd name="T37" fmla="*/ 2583 h 20000"/>
                      <a:gd name="T38" fmla="*/ 9418 w 20000"/>
                      <a:gd name="T39" fmla="*/ 4750 h 20000"/>
                      <a:gd name="T40" fmla="*/ 10228 w 20000"/>
                      <a:gd name="T41" fmla="*/ 2583 h 20000"/>
                      <a:gd name="T42" fmla="*/ 12051 w 20000"/>
                      <a:gd name="T43" fmla="*/ 4750 h 20000"/>
                      <a:gd name="T44" fmla="*/ 12810 w 20000"/>
                      <a:gd name="T45" fmla="*/ 3917 h 20000"/>
                      <a:gd name="T46" fmla="*/ 14430 w 20000"/>
                      <a:gd name="T47" fmla="*/ 3417 h 20000"/>
                      <a:gd name="T48" fmla="*/ 14937 w 20000"/>
                      <a:gd name="T49" fmla="*/ 1333 h 20000"/>
                      <a:gd name="T50" fmla="*/ 16253 w 20000"/>
                      <a:gd name="T51" fmla="*/ 2583 h 20000"/>
                      <a:gd name="T52" fmla="*/ 17570 w 20000"/>
                      <a:gd name="T53" fmla="*/ 3417 h 20000"/>
                      <a:gd name="T54" fmla="*/ 17873 w 20000"/>
                      <a:gd name="T55" fmla="*/ 5583 h 20000"/>
                      <a:gd name="T56" fmla="*/ 19949 w 20000"/>
                      <a:gd name="T57" fmla="*/ 8167 h 20000"/>
                      <a:gd name="T58" fmla="*/ 19646 w 20000"/>
                      <a:gd name="T59" fmla="*/ 10333 h 20000"/>
                      <a:gd name="T60" fmla="*/ 18380 w 20000"/>
                      <a:gd name="T61" fmla="*/ 12917 h 20000"/>
                      <a:gd name="T62" fmla="*/ 16253 w 20000"/>
                      <a:gd name="T63" fmla="*/ 15167 h 20000"/>
                      <a:gd name="T64" fmla="*/ 13367 w 20000"/>
                      <a:gd name="T65" fmla="*/ 18167 h 20000"/>
                      <a:gd name="T66" fmla="*/ 9924 w 20000"/>
                      <a:gd name="T67" fmla="*/ 19917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20000" h="20000">
                        <a:moveTo>
                          <a:pt x="9924" y="19917"/>
                        </a:moveTo>
                        <a:lnTo>
                          <a:pt x="7342" y="18583"/>
                        </a:lnTo>
                        <a:lnTo>
                          <a:pt x="6025" y="17333"/>
                        </a:lnTo>
                        <a:lnTo>
                          <a:pt x="2582" y="17333"/>
                        </a:lnTo>
                        <a:lnTo>
                          <a:pt x="2582" y="16000"/>
                        </a:lnTo>
                        <a:lnTo>
                          <a:pt x="3089" y="16000"/>
                        </a:lnTo>
                        <a:lnTo>
                          <a:pt x="4456" y="14667"/>
                        </a:lnTo>
                        <a:lnTo>
                          <a:pt x="3392" y="12917"/>
                        </a:lnTo>
                        <a:lnTo>
                          <a:pt x="3392" y="10750"/>
                        </a:lnTo>
                        <a:lnTo>
                          <a:pt x="1013" y="10750"/>
                        </a:lnTo>
                        <a:lnTo>
                          <a:pt x="506" y="10333"/>
                        </a:lnTo>
                        <a:lnTo>
                          <a:pt x="2582" y="9500"/>
                        </a:lnTo>
                        <a:lnTo>
                          <a:pt x="4709" y="9500"/>
                        </a:lnTo>
                        <a:lnTo>
                          <a:pt x="5266" y="9083"/>
                        </a:lnTo>
                        <a:lnTo>
                          <a:pt x="4709" y="9083"/>
                        </a:lnTo>
                        <a:lnTo>
                          <a:pt x="3899" y="8167"/>
                        </a:lnTo>
                        <a:lnTo>
                          <a:pt x="4709" y="6917"/>
                        </a:lnTo>
                        <a:lnTo>
                          <a:pt x="3089" y="5583"/>
                        </a:lnTo>
                        <a:lnTo>
                          <a:pt x="1316" y="6917"/>
                        </a:lnTo>
                        <a:lnTo>
                          <a:pt x="0" y="6083"/>
                        </a:lnTo>
                        <a:lnTo>
                          <a:pt x="1013" y="4750"/>
                        </a:lnTo>
                        <a:lnTo>
                          <a:pt x="1823" y="5583"/>
                        </a:lnTo>
                        <a:lnTo>
                          <a:pt x="2076" y="4750"/>
                        </a:lnTo>
                        <a:lnTo>
                          <a:pt x="1316" y="3917"/>
                        </a:lnTo>
                        <a:lnTo>
                          <a:pt x="1823" y="3417"/>
                        </a:lnTo>
                        <a:lnTo>
                          <a:pt x="2076" y="1750"/>
                        </a:lnTo>
                        <a:lnTo>
                          <a:pt x="3089" y="3417"/>
                        </a:lnTo>
                        <a:lnTo>
                          <a:pt x="3899" y="3417"/>
                        </a:lnTo>
                        <a:lnTo>
                          <a:pt x="3089" y="1333"/>
                        </a:lnTo>
                        <a:lnTo>
                          <a:pt x="4456" y="0"/>
                        </a:lnTo>
                        <a:lnTo>
                          <a:pt x="6025" y="2583"/>
                        </a:lnTo>
                        <a:lnTo>
                          <a:pt x="5468" y="5583"/>
                        </a:lnTo>
                        <a:lnTo>
                          <a:pt x="6025" y="7333"/>
                        </a:lnTo>
                        <a:lnTo>
                          <a:pt x="6785" y="5583"/>
                        </a:lnTo>
                        <a:lnTo>
                          <a:pt x="7342" y="6083"/>
                        </a:lnTo>
                        <a:lnTo>
                          <a:pt x="7848" y="6083"/>
                        </a:lnTo>
                        <a:lnTo>
                          <a:pt x="7848" y="3417"/>
                        </a:lnTo>
                        <a:lnTo>
                          <a:pt x="8152" y="2583"/>
                        </a:lnTo>
                        <a:lnTo>
                          <a:pt x="8911" y="5583"/>
                        </a:lnTo>
                        <a:lnTo>
                          <a:pt x="9418" y="4750"/>
                        </a:lnTo>
                        <a:lnTo>
                          <a:pt x="9418" y="3417"/>
                        </a:lnTo>
                        <a:lnTo>
                          <a:pt x="10228" y="2583"/>
                        </a:lnTo>
                        <a:lnTo>
                          <a:pt x="11038" y="3917"/>
                        </a:lnTo>
                        <a:lnTo>
                          <a:pt x="12051" y="4750"/>
                        </a:lnTo>
                        <a:lnTo>
                          <a:pt x="11544" y="2583"/>
                        </a:lnTo>
                        <a:lnTo>
                          <a:pt x="12810" y="3917"/>
                        </a:lnTo>
                        <a:lnTo>
                          <a:pt x="13620" y="2583"/>
                        </a:lnTo>
                        <a:lnTo>
                          <a:pt x="14430" y="3417"/>
                        </a:lnTo>
                        <a:lnTo>
                          <a:pt x="14937" y="2583"/>
                        </a:lnTo>
                        <a:lnTo>
                          <a:pt x="14937" y="1333"/>
                        </a:lnTo>
                        <a:lnTo>
                          <a:pt x="15696" y="500"/>
                        </a:lnTo>
                        <a:lnTo>
                          <a:pt x="16253" y="2583"/>
                        </a:lnTo>
                        <a:lnTo>
                          <a:pt x="18380" y="1750"/>
                        </a:lnTo>
                        <a:lnTo>
                          <a:pt x="17570" y="3417"/>
                        </a:lnTo>
                        <a:lnTo>
                          <a:pt x="18380" y="3417"/>
                        </a:lnTo>
                        <a:lnTo>
                          <a:pt x="17873" y="5583"/>
                        </a:lnTo>
                        <a:lnTo>
                          <a:pt x="18380" y="5583"/>
                        </a:lnTo>
                        <a:lnTo>
                          <a:pt x="19949" y="8167"/>
                        </a:lnTo>
                        <a:lnTo>
                          <a:pt x="19949" y="9500"/>
                        </a:lnTo>
                        <a:lnTo>
                          <a:pt x="19646" y="10333"/>
                        </a:lnTo>
                        <a:lnTo>
                          <a:pt x="19139" y="12583"/>
                        </a:lnTo>
                        <a:lnTo>
                          <a:pt x="18380" y="12917"/>
                        </a:lnTo>
                        <a:lnTo>
                          <a:pt x="17873" y="14667"/>
                        </a:lnTo>
                        <a:lnTo>
                          <a:pt x="16253" y="15167"/>
                        </a:lnTo>
                        <a:lnTo>
                          <a:pt x="14430" y="16333"/>
                        </a:lnTo>
                        <a:lnTo>
                          <a:pt x="13367" y="18167"/>
                        </a:lnTo>
                        <a:lnTo>
                          <a:pt x="11544" y="19417"/>
                        </a:lnTo>
                        <a:lnTo>
                          <a:pt x="9924" y="19917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7" name="Freeform 293">
                    <a:extLst>
                      <a:ext uri="{FF2B5EF4-FFF2-40B4-BE49-F238E27FC236}">
                        <a16:creationId xmlns:a16="http://schemas.microsoft.com/office/drawing/2014/main" id="{1513E8E4-7C9C-721D-6D7A-0FE03852DA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26405" y="2866546"/>
                    <a:ext cx="66439" cy="81539"/>
                  </a:xfrm>
                  <a:custGeom>
                    <a:avLst/>
                    <a:gdLst>
                      <a:gd name="T0" fmla="*/ 2569 w 20000"/>
                      <a:gd name="T1" fmla="*/ 19111 h 20000"/>
                      <a:gd name="T2" fmla="*/ 2569 w 20000"/>
                      <a:gd name="T3" fmla="*/ 13778 h 20000"/>
                      <a:gd name="T4" fmla="*/ 734 w 20000"/>
                      <a:gd name="T5" fmla="*/ 12296 h 20000"/>
                      <a:gd name="T6" fmla="*/ 0 w 20000"/>
                      <a:gd name="T7" fmla="*/ 13778 h 20000"/>
                      <a:gd name="T8" fmla="*/ 0 w 20000"/>
                      <a:gd name="T9" fmla="*/ 7556 h 20000"/>
                      <a:gd name="T10" fmla="*/ 0 w 20000"/>
                      <a:gd name="T11" fmla="*/ 3852 h 20000"/>
                      <a:gd name="T12" fmla="*/ 2569 w 20000"/>
                      <a:gd name="T13" fmla="*/ 5333 h 20000"/>
                      <a:gd name="T14" fmla="*/ 3670 w 20000"/>
                      <a:gd name="T15" fmla="*/ 1481 h 20000"/>
                      <a:gd name="T16" fmla="*/ 7523 w 20000"/>
                      <a:gd name="T17" fmla="*/ 2963 h 20000"/>
                      <a:gd name="T18" fmla="*/ 7523 w 20000"/>
                      <a:gd name="T19" fmla="*/ 0 h 20000"/>
                      <a:gd name="T20" fmla="*/ 13211 w 20000"/>
                      <a:gd name="T21" fmla="*/ 0 h 20000"/>
                      <a:gd name="T22" fmla="*/ 15963 w 20000"/>
                      <a:gd name="T23" fmla="*/ 3852 h 20000"/>
                      <a:gd name="T24" fmla="*/ 19817 w 20000"/>
                      <a:gd name="T25" fmla="*/ 5333 h 20000"/>
                      <a:gd name="T26" fmla="*/ 17982 w 20000"/>
                      <a:gd name="T27" fmla="*/ 7556 h 20000"/>
                      <a:gd name="T28" fmla="*/ 15046 w 20000"/>
                      <a:gd name="T29" fmla="*/ 7556 h 20000"/>
                      <a:gd name="T30" fmla="*/ 15046 w 20000"/>
                      <a:gd name="T31" fmla="*/ 9037 h 20000"/>
                      <a:gd name="T32" fmla="*/ 15046 w 20000"/>
                      <a:gd name="T33" fmla="*/ 9926 h 20000"/>
                      <a:gd name="T34" fmla="*/ 13211 w 20000"/>
                      <a:gd name="T35" fmla="*/ 12296 h 20000"/>
                      <a:gd name="T36" fmla="*/ 10459 w 20000"/>
                      <a:gd name="T37" fmla="*/ 13778 h 20000"/>
                      <a:gd name="T38" fmla="*/ 10459 w 20000"/>
                      <a:gd name="T39" fmla="*/ 17630 h 20000"/>
                      <a:gd name="T40" fmla="*/ 10459 w 20000"/>
                      <a:gd name="T41" fmla="*/ 19852 h 20000"/>
                      <a:gd name="T42" fmla="*/ 7523 w 20000"/>
                      <a:gd name="T43" fmla="*/ 19852 h 20000"/>
                      <a:gd name="T44" fmla="*/ 2569 w 20000"/>
                      <a:gd name="T45" fmla="*/ 19111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0000" h="20000">
                        <a:moveTo>
                          <a:pt x="2569" y="19111"/>
                        </a:moveTo>
                        <a:lnTo>
                          <a:pt x="2569" y="13778"/>
                        </a:lnTo>
                        <a:lnTo>
                          <a:pt x="734" y="12296"/>
                        </a:lnTo>
                        <a:lnTo>
                          <a:pt x="0" y="13778"/>
                        </a:lnTo>
                        <a:lnTo>
                          <a:pt x="0" y="7556"/>
                        </a:lnTo>
                        <a:lnTo>
                          <a:pt x="0" y="3852"/>
                        </a:lnTo>
                        <a:lnTo>
                          <a:pt x="2569" y="5333"/>
                        </a:lnTo>
                        <a:lnTo>
                          <a:pt x="3670" y="1481"/>
                        </a:lnTo>
                        <a:lnTo>
                          <a:pt x="7523" y="2963"/>
                        </a:lnTo>
                        <a:lnTo>
                          <a:pt x="7523" y="0"/>
                        </a:lnTo>
                        <a:lnTo>
                          <a:pt x="13211" y="0"/>
                        </a:lnTo>
                        <a:lnTo>
                          <a:pt x="15963" y="3852"/>
                        </a:lnTo>
                        <a:lnTo>
                          <a:pt x="19817" y="5333"/>
                        </a:lnTo>
                        <a:lnTo>
                          <a:pt x="17982" y="7556"/>
                        </a:lnTo>
                        <a:lnTo>
                          <a:pt x="15046" y="7556"/>
                        </a:lnTo>
                        <a:lnTo>
                          <a:pt x="15046" y="9037"/>
                        </a:lnTo>
                        <a:lnTo>
                          <a:pt x="15046" y="9926"/>
                        </a:lnTo>
                        <a:lnTo>
                          <a:pt x="13211" y="12296"/>
                        </a:lnTo>
                        <a:lnTo>
                          <a:pt x="10459" y="13778"/>
                        </a:lnTo>
                        <a:lnTo>
                          <a:pt x="10459" y="17630"/>
                        </a:lnTo>
                        <a:lnTo>
                          <a:pt x="10459" y="19852"/>
                        </a:lnTo>
                        <a:lnTo>
                          <a:pt x="7523" y="19852"/>
                        </a:lnTo>
                        <a:lnTo>
                          <a:pt x="2569" y="19111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8" name="Freeform 292">
                    <a:extLst>
                      <a:ext uri="{FF2B5EF4-FFF2-40B4-BE49-F238E27FC236}">
                        <a16:creationId xmlns:a16="http://schemas.microsoft.com/office/drawing/2014/main" id="{E574ED4F-0BF7-88F3-4EA4-4C2FE8D01D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94355" y="2904295"/>
                    <a:ext cx="34729" cy="42280"/>
                  </a:xfrm>
                  <a:custGeom>
                    <a:avLst/>
                    <a:gdLst>
                      <a:gd name="T0" fmla="*/ 14138 w 20000"/>
                      <a:gd name="T1" fmla="*/ 19710 h 20000"/>
                      <a:gd name="T2" fmla="*/ 12414 w 20000"/>
                      <a:gd name="T3" fmla="*/ 19710 h 20000"/>
                      <a:gd name="T4" fmla="*/ 8966 w 20000"/>
                      <a:gd name="T5" fmla="*/ 13623 h 20000"/>
                      <a:gd name="T6" fmla="*/ 0 w 20000"/>
                      <a:gd name="T7" fmla="*/ 4638 h 20000"/>
                      <a:gd name="T8" fmla="*/ 3448 w 20000"/>
                      <a:gd name="T9" fmla="*/ 4638 h 20000"/>
                      <a:gd name="T10" fmla="*/ 5517 w 20000"/>
                      <a:gd name="T11" fmla="*/ 1739 h 20000"/>
                      <a:gd name="T12" fmla="*/ 8966 w 20000"/>
                      <a:gd name="T13" fmla="*/ 4638 h 20000"/>
                      <a:gd name="T14" fmla="*/ 12414 w 20000"/>
                      <a:gd name="T15" fmla="*/ 1739 h 20000"/>
                      <a:gd name="T16" fmla="*/ 14138 w 20000"/>
                      <a:gd name="T17" fmla="*/ 0 h 20000"/>
                      <a:gd name="T18" fmla="*/ 17586 w 20000"/>
                      <a:gd name="T19" fmla="*/ 0 h 20000"/>
                      <a:gd name="T20" fmla="*/ 19655 w 20000"/>
                      <a:gd name="T21" fmla="*/ 6087 h 20000"/>
                      <a:gd name="T22" fmla="*/ 14138 w 20000"/>
                      <a:gd name="T23" fmla="*/ 8986 h 20000"/>
                      <a:gd name="T24" fmla="*/ 17586 w 20000"/>
                      <a:gd name="T25" fmla="*/ 12174 h 20000"/>
                      <a:gd name="T26" fmla="*/ 14138 w 20000"/>
                      <a:gd name="T27" fmla="*/ 13623 h 20000"/>
                      <a:gd name="T28" fmla="*/ 14138 w 20000"/>
                      <a:gd name="T29" fmla="*/ 19710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0000" h="20000">
                        <a:moveTo>
                          <a:pt x="14138" y="19710"/>
                        </a:moveTo>
                        <a:lnTo>
                          <a:pt x="12414" y="19710"/>
                        </a:lnTo>
                        <a:lnTo>
                          <a:pt x="8966" y="13623"/>
                        </a:lnTo>
                        <a:lnTo>
                          <a:pt x="0" y="4638"/>
                        </a:lnTo>
                        <a:lnTo>
                          <a:pt x="3448" y="4638"/>
                        </a:lnTo>
                        <a:lnTo>
                          <a:pt x="5517" y="1739"/>
                        </a:lnTo>
                        <a:lnTo>
                          <a:pt x="8966" y="4638"/>
                        </a:lnTo>
                        <a:lnTo>
                          <a:pt x="12414" y="1739"/>
                        </a:lnTo>
                        <a:lnTo>
                          <a:pt x="14138" y="0"/>
                        </a:lnTo>
                        <a:lnTo>
                          <a:pt x="17586" y="0"/>
                        </a:lnTo>
                        <a:lnTo>
                          <a:pt x="19655" y="6087"/>
                        </a:lnTo>
                        <a:lnTo>
                          <a:pt x="14138" y="8986"/>
                        </a:lnTo>
                        <a:lnTo>
                          <a:pt x="17586" y="12174"/>
                        </a:lnTo>
                        <a:lnTo>
                          <a:pt x="14138" y="13623"/>
                        </a:lnTo>
                        <a:lnTo>
                          <a:pt x="14138" y="19710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9" name="Freeform 291">
                    <a:extLst>
                      <a:ext uri="{FF2B5EF4-FFF2-40B4-BE49-F238E27FC236}">
                        <a16:creationId xmlns:a16="http://schemas.microsoft.com/office/drawing/2014/main" id="{FD96FF31-DBBD-58A7-2E69-702575DD5C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62645" y="2922415"/>
                    <a:ext cx="22650" cy="16610"/>
                  </a:xfrm>
                  <a:custGeom>
                    <a:avLst/>
                    <a:gdLst>
                      <a:gd name="T0" fmla="*/ 19474 w 20000"/>
                      <a:gd name="T1" fmla="*/ 19286 h 20000"/>
                      <a:gd name="T2" fmla="*/ 11053 w 20000"/>
                      <a:gd name="T3" fmla="*/ 19286 h 20000"/>
                      <a:gd name="T4" fmla="*/ 5789 w 20000"/>
                      <a:gd name="T5" fmla="*/ 11429 h 20000"/>
                      <a:gd name="T6" fmla="*/ 0 w 20000"/>
                      <a:gd name="T7" fmla="*/ 7857 h 20000"/>
                      <a:gd name="T8" fmla="*/ 13684 w 20000"/>
                      <a:gd name="T9" fmla="*/ 0 h 20000"/>
                      <a:gd name="T10" fmla="*/ 19474 w 20000"/>
                      <a:gd name="T11" fmla="*/ 19286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0000" h="20000">
                        <a:moveTo>
                          <a:pt x="19474" y="19286"/>
                        </a:moveTo>
                        <a:lnTo>
                          <a:pt x="11053" y="19286"/>
                        </a:lnTo>
                        <a:lnTo>
                          <a:pt x="5789" y="11429"/>
                        </a:lnTo>
                        <a:lnTo>
                          <a:pt x="0" y="7857"/>
                        </a:lnTo>
                        <a:lnTo>
                          <a:pt x="13684" y="0"/>
                        </a:lnTo>
                        <a:lnTo>
                          <a:pt x="19474" y="1928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0" name="Freeform 288">
                    <a:extLst>
                      <a:ext uri="{FF2B5EF4-FFF2-40B4-BE49-F238E27FC236}">
                        <a16:creationId xmlns:a16="http://schemas.microsoft.com/office/drawing/2014/main" id="{B5894B38-1580-F701-ADC0-DD0812C229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74043" y="2301810"/>
                    <a:ext cx="277838" cy="446957"/>
                  </a:xfrm>
                  <a:custGeom>
                    <a:avLst/>
                    <a:gdLst>
                      <a:gd name="T0" fmla="*/ 12321 w 20000"/>
                      <a:gd name="T1" fmla="*/ 2514 h 20000"/>
                      <a:gd name="T2" fmla="*/ 13666 w 20000"/>
                      <a:gd name="T3" fmla="*/ 3622 h 20000"/>
                      <a:gd name="T4" fmla="*/ 13666 w 20000"/>
                      <a:gd name="T5" fmla="*/ 5297 h 20000"/>
                      <a:gd name="T6" fmla="*/ 15445 w 20000"/>
                      <a:gd name="T7" fmla="*/ 9054 h 20000"/>
                      <a:gd name="T8" fmla="*/ 15445 w 20000"/>
                      <a:gd name="T9" fmla="*/ 9757 h 20000"/>
                      <a:gd name="T10" fmla="*/ 16139 w 20000"/>
                      <a:gd name="T11" fmla="*/ 10189 h 20000"/>
                      <a:gd name="T12" fmla="*/ 17050 w 20000"/>
                      <a:gd name="T13" fmla="*/ 10892 h 20000"/>
                      <a:gd name="T14" fmla="*/ 18178 w 20000"/>
                      <a:gd name="T15" fmla="*/ 12703 h 20000"/>
                      <a:gd name="T16" fmla="*/ 19957 w 20000"/>
                      <a:gd name="T17" fmla="*/ 13405 h 20000"/>
                      <a:gd name="T18" fmla="*/ 14100 w 20000"/>
                      <a:gd name="T19" fmla="*/ 18324 h 20000"/>
                      <a:gd name="T20" fmla="*/ 11410 w 20000"/>
                      <a:gd name="T21" fmla="*/ 18595 h 20000"/>
                      <a:gd name="T22" fmla="*/ 8503 w 20000"/>
                      <a:gd name="T23" fmla="*/ 19270 h 20000"/>
                      <a:gd name="T24" fmla="*/ 5380 w 20000"/>
                      <a:gd name="T25" fmla="*/ 19432 h 20000"/>
                      <a:gd name="T26" fmla="*/ 6030 w 20000"/>
                      <a:gd name="T27" fmla="*/ 19270 h 20000"/>
                      <a:gd name="T28" fmla="*/ 5813 w 20000"/>
                      <a:gd name="T29" fmla="*/ 19270 h 20000"/>
                      <a:gd name="T30" fmla="*/ 5380 w 20000"/>
                      <a:gd name="T31" fmla="*/ 18730 h 20000"/>
                      <a:gd name="T32" fmla="*/ 3774 w 20000"/>
                      <a:gd name="T33" fmla="*/ 18595 h 20000"/>
                      <a:gd name="T34" fmla="*/ 3124 w 20000"/>
                      <a:gd name="T35" fmla="*/ 17595 h 20000"/>
                      <a:gd name="T36" fmla="*/ 3124 w 20000"/>
                      <a:gd name="T37" fmla="*/ 16784 h 20000"/>
                      <a:gd name="T38" fmla="*/ 2907 w 20000"/>
                      <a:gd name="T39" fmla="*/ 15784 h 20000"/>
                      <a:gd name="T40" fmla="*/ 2473 w 20000"/>
                      <a:gd name="T41" fmla="*/ 14243 h 20000"/>
                      <a:gd name="T42" fmla="*/ 3124 w 20000"/>
                      <a:gd name="T43" fmla="*/ 13405 h 20000"/>
                      <a:gd name="T44" fmla="*/ 4252 w 20000"/>
                      <a:gd name="T45" fmla="*/ 13135 h 20000"/>
                      <a:gd name="T46" fmla="*/ 4685 w 20000"/>
                      <a:gd name="T47" fmla="*/ 12703 h 20000"/>
                      <a:gd name="T48" fmla="*/ 5380 w 20000"/>
                      <a:gd name="T49" fmla="*/ 12297 h 20000"/>
                      <a:gd name="T50" fmla="*/ 6725 w 20000"/>
                      <a:gd name="T51" fmla="*/ 10595 h 20000"/>
                      <a:gd name="T52" fmla="*/ 7809 w 20000"/>
                      <a:gd name="T53" fmla="*/ 9757 h 20000"/>
                      <a:gd name="T54" fmla="*/ 8243 w 20000"/>
                      <a:gd name="T55" fmla="*/ 9378 h 20000"/>
                      <a:gd name="T56" fmla="*/ 7158 w 20000"/>
                      <a:gd name="T57" fmla="*/ 8216 h 20000"/>
                      <a:gd name="T58" fmla="*/ 6030 w 20000"/>
                      <a:gd name="T59" fmla="*/ 7946 h 20000"/>
                      <a:gd name="T60" fmla="*/ 5380 w 20000"/>
                      <a:gd name="T61" fmla="*/ 7000 h 20000"/>
                      <a:gd name="T62" fmla="*/ 4946 w 20000"/>
                      <a:gd name="T63" fmla="*/ 5459 h 20000"/>
                      <a:gd name="T64" fmla="*/ 5380 w 20000"/>
                      <a:gd name="T65" fmla="*/ 5027 h 20000"/>
                      <a:gd name="T66" fmla="*/ 4685 w 20000"/>
                      <a:gd name="T67" fmla="*/ 3919 h 20000"/>
                      <a:gd name="T68" fmla="*/ 2473 w 20000"/>
                      <a:gd name="T69" fmla="*/ 3189 h 20000"/>
                      <a:gd name="T70" fmla="*/ 0 w 20000"/>
                      <a:gd name="T71" fmla="*/ 2081 h 20000"/>
                      <a:gd name="T72" fmla="*/ 607 w 20000"/>
                      <a:gd name="T73" fmla="*/ 2081 h 20000"/>
                      <a:gd name="T74" fmla="*/ 607 w 20000"/>
                      <a:gd name="T75" fmla="*/ 1649 h 20000"/>
                      <a:gd name="T76" fmla="*/ 2907 w 20000"/>
                      <a:gd name="T77" fmla="*/ 2514 h 20000"/>
                      <a:gd name="T78" fmla="*/ 4685 w 20000"/>
                      <a:gd name="T79" fmla="*/ 2514 h 20000"/>
                      <a:gd name="T80" fmla="*/ 5813 w 20000"/>
                      <a:gd name="T81" fmla="*/ 2514 h 20000"/>
                      <a:gd name="T82" fmla="*/ 6725 w 20000"/>
                      <a:gd name="T83" fmla="*/ 2784 h 20000"/>
                      <a:gd name="T84" fmla="*/ 7592 w 20000"/>
                      <a:gd name="T85" fmla="*/ 2351 h 20000"/>
                      <a:gd name="T86" fmla="*/ 7592 w 20000"/>
                      <a:gd name="T87" fmla="*/ 973 h 20000"/>
                      <a:gd name="T88" fmla="*/ 8937 w 20000"/>
                      <a:gd name="T89" fmla="*/ 270 h 20000"/>
                      <a:gd name="T90" fmla="*/ 10542 w 20000"/>
                      <a:gd name="T91" fmla="*/ 0 h 20000"/>
                      <a:gd name="T92" fmla="*/ 11887 w 20000"/>
                      <a:gd name="T93" fmla="*/ 541 h 20000"/>
                      <a:gd name="T94" fmla="*/ 12321 w 20000"/>
                      <a:gd name="T95" fmla="*/ 1378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20000" h="20000">
                        <a:moveTo>
                          <a:pt x="11887" y="2081"/>
                        </a:moveTo>
                        <a:lnTo>
                          <a:pt x="12321" y="2514"/>
                        </a:lnTo>
                        <a:lnTo>
                          <a:pt x="12581" y="3189"/>
                        </a:lnTo>
                        <a:lnTo>
                          <a:pt x="13666" y="3622"/>
                        </a:lnTo>
                        <a:lnTo>
                          <a:pt x="14360" y="4027"/>
                        </a:lnTo>
                        <a:lnTo>
                          <a:pt x="13666" y="5297"/>
                        </a:lnTo>
                        <a:lnTo>
                          <a:pt x="15879" y="7676"/>
                        </a:lnTo>
                        <a:lnTo>
                          <a:pt x="15445" y="9054"/>
                        </a:lnTo>
                        <a:lnTo>
                          <a:pt x="15445" y="9378"/>
                        </a:lnTo>
                        <a:lnTo>
                          <a:pt x="15445" y="9757"/>
                        </a:lnTo>
                        <a:lnTo>
                          <a:pt x="16139" y="9757"/>
                        </a:lnTo>
                        <a:lnTo>
                          <a:pt x="16139" y="10189"/>
                        </a:lnTo>
                        <a:lnTo>
                          <a:pt x="16139" y="10595"/>
                        </a:lnTo>
                        <a:lnTo>
                          <a:pt x="17050" y="10892"/>
                        </a:lnTo>
                        <a:lnTo>
                          <a:pt x="16573" y="12027"/>
                        </a:lnTo>
                        <a:lnTo>
                          <a:pt x="18178" y="12703"/>
                        </a:lnTo>
                        <a:lnTo>
                          <a:pt x="18829" y="12865"/>
                        </a:lnTo>
                        <a:lnTo>
                          <a:pt x="19957" y="13405"/>
                        </a:lnTo>
                        <a:lnTo>
                          <a:pt x="17744" y="15622"/>
                        </a:lnTo>
                        <a:lnTo>
                          <a:pt x="14100" y="18324"/>
                        </a:lnTo>
                        <a:lnTo>
                          <a:pt x="13449" y="18595"/>
                        </a:lnTo>
                        <a:lnTo>
                          <a:pt x="11410" y="18595"/>
                        </a:lnTo>
                        <a:lnTo>
                          <a:pt x="10108" y="19000"/>
                        </a:lnTo>
                        <a:lnTo>
                          <a:pt x="8503" y="19270"/>
                        </a:lnTo>
                        <a:lnTo>
                          <a:pt x="6464" y="19973"/>
                        </a:lnTo>
                        <a:lnTo>
                          <a:pt x="5380" y="19432"/>
                        </a:lnTo>
                        <a:lnTo>
                          <a:pt x="5380" y="19270"/>
                        </a:lnTo>
                        <a:lnTo>
                          <a:pt x="6030" y="19270"/>
                        </a:lnTo>
                        <a:lnTo>
                          <a:pt x="6030" y="18730"/>
                        </a:lnTo>
                        <a:lnTo>
                          <a:pt x="5813" y="19270"/>
                        </a:lnTo>
                        <a:lnTo>
                          <a:pt x="5380" y="19000"/>
                        </a:lnTo>
                        <a:lnTo>
                          <a:pt x="5380" y="18730"/>
                        </a:lnTo>
                        <a:lnTo>
                          <a:pt x="4685" y="18595"/>
                        </a:lnTo>
                        <a:lnTo>
                          <a:pt x="3774" y="18595"/>
                        </a:lnTo>
                        <a:lnTo>
                          <a:pt x="3557" y="18324"/>
                        </a:lnTo>
                        <a:lnTo>
                          <a:pt x="3124" y="17595"/>
                        </a:lnTo>
                        <a:lnTo>
                          <a:pt x="3557" y="17459"/>
                        </a:lnTo>
                        <a:lnTo>
                          <a:pt x="3124" y="16784"/>
                        </a:lnTo>
                        <a:lnTo>
                          <a:pt x="3557" y="16784"/>
                        </a:lnTo>
                        <a:lnTo>
                          <a:pt x="2907" y="15784"/>
                        </a:lnTo>
                        <a:lnTo>
                          <a:pt x="2473" y="14514"/>
                        </a:lnTo>
                        <a:lnTo>
                          <a:pt x="2473" y="14243"/>
                        </a:lnTo>
                        <a:lnTo>
                          <a:pt x="3124" y="13838"/>
                        </a:lnTo>
                        <a:lnTo>
                          <a:pt x="3124" y="13405"/>
                        </a:lnTo>
                        <a:lnTo>
                          <a:pt x="3557" y="13405"/>
                        </a:lnTo>
                        <a:lnTo>
                          <a:pt x="4252" y="13135"/>
                        </a:lnTo>
                        <a:lnTo>
                          <a:pt x="3774" y="12865"/>
                        </a:lnTo>
                        <a:lnTo>
                          <a:pt x="4685" y="12703"/>
                        </a:lnTo>
                        <a:lnTo>
                          <a:pt x="4685" y="12432"/>
                        </a:lnTo>
                        <a:lnTo>
                          <a:pt x="5380" y="12297"/>
                        </a:lnTo>
                        <a:lnTo>
                          <a:pt x="5813" y="11595"/>
                        </a:lnTo>
                        <a:lnTo>
                          <a:pt x="6725" y="10595"/>
                        </a:lnTo>
                        <a:lnTo>
                          <a:pt x="7158" y="10189"/>
                        </a:lnTo>
                        <a:lnTo>
                          <a:pt x="7809" y="9757"/>
                        </a:lnTo>
                        <a:lnTo>
                          <a:pt x="8503" y="9757"/>
                        </a:lnTo>
                        <a:lnTo>
                          <a:pt x="8243" y="9378"/>
                        </a:lnTo>
                        <a:lnTo>
                          <a:pt x="8243" y="8649"/>
                        </a:lnTo>
                        <a:lnTo>
                          <a:pt x="7158" y="8216"/>
                        </a:lnTo>
                        <a:lnTo>
                          <a:pt x="6725" y="7946"/>
                        </a:lnTo>
                        <a:lnTo>
                          <a:pt x="6030" y="7946"/>
                        </a:lnTo>
                        <a:lnTo>
                          <a:pt x="5813" y="7541"/>
                        </a:lnTo>
                        <a:lnTo>
                          <a:pt x="5380" y="7000"/>
                        </a:lnTo>
                        <a:lnTo>
                          <a:pt x="5813" y="5865"/>
                        </a:lnTo>
                        <a:lnTo>
                          <a:pt x="4946" y="5459"/>
                        </a:lnTo>
                        <a:lnTo>
                          <a:pt x="4946" y="5297"/>
                        </a:lnTo>
                        <a:lnTo>
                          <a:pt x="5380" y="5027"/>
                        </a:lnTo>
                        <a:lnTo>
                          <a:pt x="4685" y="4730"/>
                        </a:lnTo>
                        <a:lnTo>
                          <a:pt x="4685" y="3919"/>
                        </a:lnTo>
                        <a:lnTo>
                          <a:pt x="3557" y="3189"/>
                        </a:lnTo>
                        <a:lnTo>
                          <a:pt x="2473" y="3189"/>
                        </a:lnTo>
                        <a:lnTo>
                          <a:pt x="1128" y="2784"/>
                        </a:lnTo>
                        <a:lnTo>
                          <a:pt x="0" y="2081"/>
                        </a:lnTo>
                        <a:lnTo>
                          <a:pt x="0" y="1811"/>
                        </a:lnTo>
                        <a:lnTo>
                          <a:pt x="607" y="2081"/>
                        </a:lnTo>
                        <a:lnTo>
                          <a:pt x="174" y="1649"/>
                        </a:lnTo>
                        <a:lnTo>
                          <a:pt x="607" y="1649"/>
                        </a:lnTo>
                        <a:lnTo>
                          <a:pt x="1779" y="1811"/>
                        </a:lnTo>
                        <a:lnTo>
                          <a:pt x="2907" y="2514"/>
                        </a:lnTo>
                        <a:lnTo>
                          <a:pt x="3774" y="2514"/>
                        </a:lnTo>
                        <a:lnTo>
                          <a:pt x="4685" y="2514"/>
                        </a:lnTo>
                        <a:lnTo>
                          <a:pt x="4946" y="2351"/>
                        </a:lnTo>
                        <a:lnTo>
                          <a:pt x="5813" y="2514"/>
                        </a:lnTo>
                        <a:lnTo>
                          <a:pt x="6464" y="2784"/>
                        </a:lnTo>
                        <a:lnTo>
                          <a:pt x="6725" y="2784"/>
                        </a:lnTo>
                        <a:lnTo>
                          <a:pt x="6725" y="2351"/>
                        </a:lnTo>
                        <a:lnTo>
                          <a:pt x="7592" y="2351"/>
                        </a:lnTo>
                        <a:lnTo>
                          <a:pt x="7592" y="1649"/>
                        </a:lnTo>
                        <a:lnTo>
                          <a:pt x="7592" y="973"/>
                        </a:lnTo>
                        <a:lnTo>
                          <a:pt x="8243" y="270"/>
                        </a:lnTo>
                        <a:lnTo>
                          <a:pt x="8937" y="270"/>
                        </a:lnTo>
                        <a:lnTo>
                          <a:pt x="9414" y="270"/>
                        </a:lnTo>
                        <a:lnTo>
                          <a:pt x="10542" y="0"/>
                        </a:lnTo>
                        <a:lnTo>
                          <a:pt x="10759" y="270"/>
                        </a:lnTo>
                        <a:lnTo>
                          <a:pt x="11887" y="541"/>
                        </a:lnTo>
                        <a:lnTo>
                          <a:pt x="12581" y="973"/>
                        </a:lnTo>
                        <a:lnTo>
                          <a:pt x="12321" y="1378"/>
                        </a:lnTo>
                        <a:lnTo>
                          <a:pt x="11887" y="2081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1" name="Freeform 285">
                    <a:extLst>
                      <a:ext uri="{FF2B5EF4-FFF2-40B4-BE49-F238E27FC236}">
                        <a16:creationId xmlns:a16="http://schemas.microsoft.com/office/drawing/2014/main" id="{2CF7830A-F5CF-E598-0826-98740CED12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85148" y="2798596"/>
                    <a:ext cx="188749" cy="329178"/>
                  </a:xfrm>
                  <a:custGeom>
                    <a:avLst/>
                    <a:gdLst>
                      <a:gd name="T0" fmla="*/ 641 w 20000"/>
                      <a:gd name="T1" fmla="*/ 19596 h 20000"/>
                      <a:gd name="T2" fmla="*/ 3974 w 20000"/>
                      <a:gd name="T3" fmla="*/ 17647 h 20000"/>
                      <a:gd name="T4" fmla="*/ 6987 w 20000"/>
                      <a:gd name="T5" fmla="*/ 17500 h 20000"/>
                      <a:gd name="T6" fmla="*/ 6667 w 20000"/>
                      <a:gd name="T7" fmla="*/ 16912 h 20000"/>
                      <a:gd name="T8" fmla="*/ 3974 w 20000"/>
                      <a:gd name="T9" fmla="*/ 16140 h 20000"/>
                      <a:gd name="T10" fmla="*/ 2372 w 20000"/>
                      <a:gd name="T11" fmla="*/ 15993 h 20000"/>
                      <a:gd name="T12" fmla="*/ 5000 w 20000"/>
                      <a:gd name="T13" fmla="*/ 13676 h 20000"/>
                      <a:gd name="T14" fmla="*/ 3333 w 20000"/>
                      <a:gd name="T15" fmla="*/ 13676 h 20000"/>
                      <a:gd name="T16" fmla="*/ 6026 w 20000"/>
                      <a:gd name="T17" fmla="*/ 12904 h 20000"/>
                      <a:gd name="T18" fmla="*/ 7628 w 20000"/>
                      <a:gd name="T19" fmla="*/ 12169 h 20000"/>
                      <a:gd name="T20" fmla="*/ 7628 w 20000"/>
                      <a:gd name="T21" fmla="*/ 11029 h 20000"/>
                      <a:gd name="T22" fmla="*/ 6667 w 20000"/>
                      <a:gd name="T23" fmla="*/ 9669 h 20000"/>
                      <a:gd name="T24" fmla="*/ 7628 w 20000"/>
                      <a:gd name="T25" fmla="*/ 8934 h 20000"/>
                      <a:gd name="T26" fmla="*/ 5000 w 20000"/>
                      <a:gd name="T27" fmla="*/ 9081 h 20000"/>
                      <a:gd name="T28" fmla="*/ 2372 w 20000"/>
                      <a:gd name="T29" fmla="*/ 9081 h 20000"/>
                      <a:gd name="T30" fmla="*/ 3333 w 20000"/>
                      <a:gd name="T31" fmla="*/ 7206 h 20000"/>
                      <a:gd name="T32" fmla="*/ 1667 w 20000"/>
                      <a:gd name="T33" fmla="*/ 6654 h 20000"/>
                      <a:gd name="T34" fmla="*/ 1026 w 20000"/>
                      <a:gd name="T35" fmla="*/ 7022 h 20000"/>
                      <a:gd name="T36" fmla="*/ 2372 w 20000"/>
                      <a:gd name="T37" fmla="*/ 4926 h 20000"/>
                      <a:gd name="T38" fmla="*/ 0 w 20000"/>
                      <a:gd name="T39" fmla="*/ 4559 h 20000"/>
                      <a:gd name="T40" fmla="*/ 1667 w 20000"/>
                      <a:gd name="T41" fmla="*/ 3235 h 20000"/>
                      <a:gd name="T42" fmla="*/ 1026 w 20000"/>
                      <a:gd name="T43" fmla="*/ 2096 h 20000"/>
                      <a:gd name="T44" fmla="*/ 2372 w 20000"/>
                      <a:gd name="T45" fmla="*/ 1103 h 20000"/>
                      <a:gd name="T46" fmla="*/ 3333 w 20000"/>
                      <a:gd name="T47" fmla="*/ 0 h 20000"/>
                      <a:gd name="T48" fmla="*/ 7628 w 20000"/>
                      <a:gd name="T49" fmla="*/ 0 h 20000"/>
                      <a:gd name="T50" fmla="*/ 5256 w 20000"/>
                      <a:gd name="T51" fmla="*/ 1691 h 20000"/>
                      <a:gd name="T52" fmla="*/ 5000 w 20000"/>
                      <a:gd name="T53" fmla="*/ 2647 h 20000"/>
                      <a:gd name="T54" fmla="*/ 10256 w 20000"/>
                      <a:gd name="T55" fmla="*/ 2463 h 20000"/>
                      <a:gd name="T56" fmla="*/ 9615 w 20000"/>
                      <a:gd name="T57" fmla="*/ 3971 h 20000"/>
                      <a:gd name="T58" fmla="*/ 8654 w 20000"/>
                      <a:gd name="T59" fmla="*/ 5699 h 20000"/>
                      <a:gd name="T60" fmla="*/ 6667 w 20000"/>
                      <a:gd name="T61" fmla="*/ 6434 h 20000"/>
                      <a:gd name="T62" fmla="*/ 11282 w 20000"/>
                      <a:gd name="T63" fmla="*/ 7978 h 20000"/>
                      <a:gd name="T64" fmla="*/ 14936 w 20000"/>
                      <a:gd name="T65" fmla="*/ 10662 h 20000"/>
                      <a:gd name="T66" fmla="*/ 14936 w 20000"/>
                      <a:gd name="T67" fmla="*/ 11985 h 20000"/>
                      <a:gd name="T68" fmla="*/ 15577 w 20000"/>
                      <a:gd name="T69" fmla="*/ 13493 h 20000"/>
                      <a:gd name="T70" fmla="*/ 16603 w 20000"/>
                      <a:gd name="T71" fmla="*/ 13676 h 20000"/>
                      <a:gd name="T72" fmla="*/ 19936 w 20000"/>
                      <a:gd name="T73" fmla="*/ 14412 h 20000"/>
                      <a:gd name="T74" fmla="*/ 17949 w 20000"/>
                      <a:gd name="T75" fmla="*/ 16140 h 20000"/>
                      <a:gd name="T76" fmla="*/ 16603 w 20000"/>
                      <a:gd name="T77" fmla="*/ 16912 h 20000"/>
                      <a:gd name="T78" fmla="*/ 17949 w 20000"/>
                      <a:gd name="T79" fmla="*/ 18088 h 20000"/>
                      <a:gd name="T80" fmla="*/ 13910 w 20000"/>
                      <a:gd name="T81" fmla="*/ 18088 h 20000"/>
                      <a:gd name="T82" fmla="*/ 10256 w 20000"/>
                      <a:gd name="T83" fmla="*/ 18456 h 20000"/>
                      <a:gd name="T84" fmla="*/ 6667 w 20000"/>
                      <a:gd name="T85" fmla="*/ 18640 h 20000"/>
                      <a:gd name="T86" fmla="*/ 4359 w 20000"/>
                      <a:gd name="T87" fmla="*/ 19375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20000" h="20000">
                        <a:moveTo>
                          <a:pt x="1667" y="19963"/>
                        </a:moveTo>
                        <a:lnTo>
                          <a:pt x="641" y="19596"/>
                        </a:lnTo>
                        <a:lnTo>
                          <a:pt x="2372" y="19007"/>
                        </a:lnTo>
                        <a:lnTo>
                          <a:pt x="3974" y="17647"/>
                        </a:lnTo>
                        <a:lnTo>
                          <a:pt x="5000" y="17500"/>
                        </a:lnTo>
                        <a:lnTo>
                          <a:pt x="6987" y="17500"/>
                        </a:lnTo>
                        <a:lnTo>
                          <a:pt x="8013" y="16544"/>
                        </a:lnTo>
                        <a:lnTo>
                          <a:pt x="6667" y="16912"/>
                        </a:lnTo>
                        <a:lnTo>
                          <a:pt x="4359" y="16544"/>
                        </a:lnTo>
                        <a:lnTo>
                          <a:pt x="3974" y="16140"/>
                        </a:lnTo>
                        <a:lnTo>
                          <a:pt x="2628" y="16544"/>
                        </a:lnTo>
                        <a:lnTo>
                          <a:pt x="2372" y="15993"/>
                        </a:lnTo>
                        <a:lnTo>
                          <a:pt x="5000" y="14632"/>
                        </a:lnTo>
                        <a:lnTo>
                          <a:pt x="5000" y="13676"/>
                        </a:lnTo>
                        <a:lnTo>
                          <a:pt x="3974" y="13676"/>
                        </a:lnTo>
                        <a:lnTo>
                          <a:pt x="3333" y="13676"/>
                        </a:lnTo>
                        <a:lnTo>
                          <a:pt x="3974" y="13493"/>
                        </a:lnTo>
                        <a:lnTo>
                          <a:pt x="6026" y="12904"/>
                        </a:lnTo>
                        <a:lnTo>
                          <a:pt x="8013" y="12904"/>
                        </a:lnTo>
                        <a:lnTo>
                          <a:pt x="7628" y="12169"/>
                        </a:lnTo>
                        <a:lnTo>
                          <a:pt x="7628" y="11397"/>
                        </a:lnTo>
                        <a:lnTo>
                          <a:pt x="7628" y="11029"/>
                        </a:lnTo>
                        <a:lnTo>
                          <a:pt x="6987" y="11029"/>
                        </a:lnTo>
                        <a:lnTo>
                          <a:pt x="6667" y="9669"/>
                        </a:lnTo>
                        <a:lnTo>
                          <a:pt x="6667" y="9522"/>
                        </a:lnTo>
                        <a:lnTo>
                          <a:pt x="7628" y="8934"/>
                        </a:lnTo>
                        <a:lnTo>
                          <a:pt x="6667" y="8934"/>
                        </a:lnTo>
                        <a:lnTo>
                          <a:pt x="5000" y="9081"/>
                        </a:lnTo>
                        <a:lnTo>
                          <a:pt x="3333" y="9522"/>
                        </a:lnTo>
                        <a:lnTo>
                          <a:pt x="2372" y="9081"/>
                        </a:lnTo>
                        <a:lnTo>
                          <a:pt x="3333" y="7574"/>
                        </a:lnTo>
                        <a:lnTo>
                          <a:pt x="3333" y="7206"/>
                        </a:lnTo>
                        <a:lnTo>
                          <a:pt x="3333" y="6654"/>
                        </a:lnTo>
                        <a:lnTo>
                          <a:pt x="1667" y="6654"/>
                        </a:lnTo>
                        <a:lnTo>
                          <a:pt x="1026" y="7978"/>
                        </a:lnTo>
                        <a:lnTo>
                          <a:pt x="1026" y="7022"/>
                        </a:lnTo>
                        <a:lnTo>
                          <a:pt x="1026" y="5699"/>
                        </a:lnTo>
                        <a:lnTo>
                          <a:pt x="2372" y="4926"/>
                        </a:lnTo>
                        <a:lnTo>
                          <a:pt x="1026" y="5110"/>
                        </a:lnTo>
                        <a:lnTo>
                          <a:pt x="0" y="4559"/>
                        </a:lnTo>
                        <a:lnTo>
                          <a:pt x="1026" y="3971"/>
                        </a:lnTo>
                        <a:lnTo>
                          <a:pt x="1667" y="3235"/>
                        </a:lnTo>
                        <a:lnTo>
                          <a:pt x="641" y="3015"/>
                        </a:lnTo>
                        <a:lnTo>
                          <a:pt x="1026" y="2096"/>
                        </a:lnTo>
                        <a:lnTo>
                          <a:pt x="2372" y="1691"/>
                        </a:lnTo>
                        <a:lnTo>
                          <a:pt x="2372" y="1103"/>
                        </a:lnTo>
                        <a:lnTo>
                          <a:pt x="2628" y="1103"/>
                        </a:lnTo>
                        <a:lnTo>
                          <a:pt x="3333" y="0"/>
                        </a:lnTo>
                        <a:lnTo>
                          <a:pt x="5256" y="147"/>
                        </a:lnTo>
                        <a:lnTo>
                          <a:pt x="7628" y="0"/>
                        </a:lnTo>
                        <a:lnTo>
                          <a:pt x="7628" y="956"/>
                        </a:lnTo>
                        <a:lnTo>
                          <a:pt x="5256" y="1691"/>
                        </a:lnTo>
                        <a:lnTo>
                          <a:pt x="5256" y="2096"/>
                        </a:lnTo>
                        <a:lnTo>
                          <a:pt x="5000" y="2647"/>
                        </a:lnTo>
                        <a:lnTo>
                          <a:pt x="6667" y="2463"/>
                        </a:lnTo>
                        <a:lnTo>
                          <a:pt x="10256" y="2463"/>
                        </a:lnTo>
                        <a:lnTo>
                          <a:pt x="10897" y="3015"/>
                        </a:lnTo>
                        <a:lnTo>
                          <a:pt x="9615" y="3971"/>
                        </a:lnTo>
                        <a:lnTo>
                          <a:pt x="8013" y="5478"/>
                        </a:lnTo>
                        <a:lnTo>
                          <a:pt x="8654" y="5699"/>
                        </a:lnTo>
                        <a:lnTo>
                          <a:pt x="7628" y="6066"/>
                        </a:lnTo>
                        <a:lnTo>
                          <a:pt x="6667" y="6434"/>
                        </a:lnTo>
                        <a:lnTo>
                          <a:pt x="8654" y="6434"/>
                        </a:lnTo>
                        <a:lnTo>
                          <a:pt x="11282" y="7978"/>
                        </a:lnTo>
                        <a:lnTo>
                          <a:pt x="12949" y="9669"/>
                        </a:lnTo>
                        <a:lnTo>
                          <a:pt x="14936" y="10662"/>
                        </a:lnTo>
                        <a:lnTo>
                          <a:pt x="15577" y="11985"/>
                        </a:lnTo>
                        <a:lnTo>
                          <a:pt x="14936" y="11985"/>
                        </a:lnTo>
                        <a:lnTo>
                          <a:pt x="16282" y="13125"/>
                        </a:lnTo>
                        <a:lnTo>
                          <a:pt x="15577" y="13493"/>
                        </a:lnTo>
                        <a:lnTo>
                          <a:pt x="16282" y="14044"/>
                        </a:lnTo>
                        <a:lnTo>
                          <a:pt x="16603" y="13676"/>
                        </a:lnTo>
                        <a:lnTo>
                          <a:pt x="17949" y="13493"/>
                        </a:lnTo>
                        <a:lnTo>
                          <a:pt x="19936" y="14412"/>
                        </a:lnTo>
                        <a:lnTo>
                          <a:pt x="18910" y="15993"/>
                        </a:lnTo>
                        <a:lnTo>
                          <a:pt x="17949" y="16140"/>
                        </a:lnTo>
                        <a:lnTo>
                          <a:pt x="17308" y="16544"/>
                        </a:lnTo>
                        <a:lnTo>
                          <a:pt x="16603" y="16912"/>
                        </a:lnTo>
                        <a:lnTo>
                          <a:pt x="18910" y="17096"/>
                        </a:lnTo>
                        <a:lnTo>
                          <a:pt x="17949" y="18088"/>
                        </a:lnTo>
                        <a:lnTo>
                          <a:pt x="16282" y="18456"/>
                        </a:lnTo>
                        <a:lnTo>
                          <a:pt x="13910" y="18088"/>
                        </a:lnTo>
                        <a:lnTo>
                          <a:pt x="12949" y="18088"/>
                        </a:lnTo>
                        <a:lnTo>
                          <a:pt x="10256" y="18456"/>
                        </a:lnTo>
                        <a:lnTo>
                          <a:pt x="8013" y="18456"/>
                        </a:lnTo>
                        <a:lnTo>
                          <a:pt x="6667" y="18640"/>
                        </a:lnTo>
                        <a:lnTo>
                          <a:pt x="5256" y="19375"/>
                        </a:lnTo>
                        <a:lnTo>
                          <a:pt x="4359" y="19375"/>
                        </a:lnTo>
                        <a:lnTo>
                          <a:pt x="1667" y="19963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2" name="Freeform 276">
                    <a:extLst>
                      <a:ext uri="{FF2B5EF4-FFF2-40B4-BE49-F238E27FC236}">
                        <a16:creationId xmlns:a16="http://schemas.microsoft.com/office/drawing/2014/main" id="{C4AC3ED4-617C-1AF5-2F16-655604C01F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76430" y="2929966"/>
                    <a:ext cx="110231" cy="141939"/>
                  </a:xfrm>
                  <a:custGeom>
                    <a:avLst/>
                    <a:gdLst>
                      <a:gd name="T0" fmla="*/ 12527 w 20000"/>
                      <a:gd name="T1" fmla="*/ 2564 h 20000"/>
                      <a:gd name="T2" fmla="*/ 11868 w 20000"/>
                      <a:gd name="T3" fmla="*/ 3932 h 20000"/>
                      <a:gd name="T4" fmla="*/ 14725 w 20000"/>
                      <a:gd name="T5" fmla="*/ 6154 h 20000"/>
                      <a:gd name="T6" fmla="*/ 15385 w 20000"/>
                      <a:gd name="T7" fmla="*/ 4872 h 20000"/>
                      <a:gd name="T8" fmla="*/ 18132 w 20000"/>
                      <a:gd name="T9" fmla="*/ 6154 h 20000"/>
                      <a:gd name="T10" fmla="*/ 19890 w 20000"/>
                      <a:gd name="T11" fmla="*/ 7009 h 20000"/>
                      <a:gd name="T12" fmla="*/ 18132 w 20000"/>
                      <a:gd name="T13" fmla="*/ 7009 h 20000"/>
                      <a:gd name="T14" fmla="*/ 19231 w 20000"/>
                      <a:gd name="T15" fmla="*/ 10598 h 20000"/>
                      <a:gd name="T16" fmla="*/ 19231 w 20000"/>
                      <a:gd name="T17" fmla="*/ 13248 h 20000"/>
                      <a:gd name="T18" fmla="*/ 18132 w 20000"/>
                      <a:gd name="T19" fmla="*/ 14957 h 20000"/>
                      <a:gd name="T20" fmla="*/ 15385 w 20000"/>
                      <a:gd name="T21" fmla="*/ 17265 h 20000"/>
                      <a:gd name="T22" fmla="*/ 9560 w 20000"/>
                      <a:gd name="T23" fmla="*/ 18974 h 20000"/>
                      <a:gd name="T24" fmla="*/ 8022 w 20000"/>
                      <a:gd name="T25" fmla="*/ 18974 h 20000"/>
                      <a:gd name="T26" fmla="*/ 3297 w 20000"/>
                      <a:gd name="T27" fmla="*/ 19915 h 20000"/>
                      <a:gd name="T28" fmla="*/ 3297 w 20000"/>
                      <a:gd name="T29" fmla="*/ 18547 h 20000"/>
                      <a:gd name="T30" fmla="*/ 440 w 20000"/>
                      <a:gd name="T31" fmla="*/ 17607 h 20000"/>
                      <a:gd name="T32" fmla="*/ 0 w 20000"/>
                      <a:gd name="T33" fmla="*/ 17265 h 20000"/>
                      <a:gd name="T34" fmla="*/ 2857 w 20000"/>
                      <a:gd name="T35" fmla="*/ 16325 h 20000"/>
                      <a:gd name="T36" fmla="*/ 3297 w 20000"/>
                      <a:gd name="T37" fmla="*/ 14957 h 20000"/>
                      <a:gd name="T38" fmla="*/ 7363 w 20000"/>
                      <a:gd name="T39" fmla="*/ 14103 h 20000"/>
                      <a:gd name="T40" fmla="*/ 5055 w 20000"/>
                      <a:gd name="T41" fmla="*/ 14103 h 20000"/>
                      <a:gd name="T42" fmla="*/ 4505 w 20000"/>
                      <a:gd name="T43" fmla="*/ 13248 h 20000"/>
                      <a:gd name="T44" fmla="*/ 6264 w 20000"/>
                      <a:gd name="T45" fmla="*/ 11453 h 20000"/>
                      <a:gd name="T46" fmla="*/ 1648 w 20000"/>
                      <a:gd name="T47" fmla="*/ 9231 h 20000"/>
                      <a:gd name="T48" fmla="*/ 4505 w 20000"/>
                      <a:gd name="T49" fmla="*/ 8376 h 20000"/>
                      <a:gd name="T50" fmla="*/ 2857 w 20000"/>
                      <a:gd name="T51" fmla="*/ 6154 h 20000"/>
                      <a:gd name="T52" fmla="*/ 2857 w 20000"/>
                      <a:gd name="T53" fmla="*/ 5726 h 20000"/>
                      <a:gd name="T54" fmla="*/ 6264 w 20000"/>
                      <a:gd name="T55" fmla="*/ 6154 h 20000"/>
                      <a:gd name="T56" fmla="*/ 9121 w 20000"/>
                      <a:gd name="T57" fmla="*/ 5726 h 20000"/>
                      <a:gd name="T58" fmla="*/ 10769 w 20000"/>
                      <a:gd name="T59" fmla="*/ 3932 h 20000"/>
                      <a:gd name="T60" fmla="*/ 8022 w 20000"/>
                      <a:gd name="T61" fmla="*/ 3504 h 20000"/>
                      <a:gd name="T62" fmla="*/ 9560 w 20000"/>
                      <a:gd name="T63" fmla="*/ 2222 h 20000"/>
                      <a:gd name="T64" fmla="*/ 14725 w 20000"/>
                      <a:gd name="T65" fmla="*/ 0 h 20000"/>
                      <a:gd name="T66" fmla="*/ 14725 w 20000"/>
                      <a:gd name="T67" fmla="*/ 2222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20000" h="20000">
                        <a:moveTo>
                          <a:pt x="14725" y="2222"/>
                        </a:moveTo>
                        <a:lnTo>
                          <a:pt x="12527" y="2564"/>
                        </a:lnTo>
                        <a:lnTo>
                          <a:pt x="12527" y="3504"/>
                        </a:lnTo>
                        <a:lnTo>
                          <a:pt x="11868" y="3932"/>
                        </a:lnTo>
                        <a:lnTo>
                          <a:pt x="12527" y="5726"/>
                        </a:lnTo>
                        <a:lnTo>
                          <a:pt x="14725" y="6154"/>
                        </a:lnTo>
                        <a:lnTo>
                          <a:pt x="15385" y="5726"/>
                        </a:lnTo>
                        <a:lnTo>
                          <a:pt x="15385" y="4872"/>
                        </a:lnTo>
                        <a:lnTo>
                          <a:pt x="15385" y="3932"/>
                        </a:lnTo>
                        <a:lnTo>
                          <a:pt x="18132" y="6154"/>
                        </a:lnTo>
                        <a:lnTo>
                          <a:pt x="19231" y="6154"/>
                        </a:lnTo>
                        <a:lnTo>
                          <a:pt x="19890" y="7009"/>
                        </a:lnTo>
                        <a:lnTo>
                          <a:pt x="19231" y="7863"/>
                        </a:lnTo>
                        <a:lnTo>
                          <a:pt x="18132" y="7009"/>
                        </a:lnTo>
                        <a:lnTo>
                          <a:pt x="19231" y="9231"/>
                        </a:lnTo>
                        <a:lnTo>
                          <a:pt x="19231" y="10598"/>
                        </a:lnTo>
                        <a:lnTo>
                          <a:pt x="19231" y="11453"/>
                        </a:lnTo>
                        <a:lnTo>
                          <a:pt x="19231" y="13248"/>
                        </a:lnTo>
                        <a:lnTo>
                          <a:pt x="18132" y="14103"/>
                        </a:lnTo>
                        <a:lnTo>
                          <a:pt x="18132" y="14957"/>
                        </a:lnTo>
                        <a:lnTo>
                          <a:pt x="18132" y="17265"/>
                        </a:lnTo>
                        <a:lnTo>
                          <a:pt x="15385" y="17265"/>
                        </a:lnTo>
                        <a:lnTo>
                          <a:pt x="11868" y="17607"/>
                        </a:lnTo>
                        <a:lnTo>
                          <a:pt x="9560" y="18974"/>
                        </a:lnTo>
                        <a:lnTo>
                          <a:pt x="9560" y="18547"/>
                        </a:lnTo>
                        <a:lnTo>
                          <a:pt x="8022" y="18974"/>
                        </a:lnTo>
                        <a:lnTo>
                          <a:pt x="5055" y="19915"/>
                        </a:lnTo>
                        <a:lnTo>
                          <a:pt x="3297" y="19915"/>
                        </a:lnTo>
                        <a:lnTo>
                          <a:pt x="1648" y="19915"/>
                        </a:lnTo>
                        <a:lnTo>
                          <a:pt x="3297" y="18547"/>
                        </a:lnTo>
                        <a:lnTo>
                          <a:pt x="440" y="18547"/>
                        </a:lnTo>
                        <a:lnTo>
                          <a:pt x="440" y="17607"/>
                        </a:lnTo>
                        <a:lnTo>
                          <a:pt x="2857" y="17265"/>
                        </a:lnTo>
                        <a:lnTo>
                          <a:pt x="0" y="17265"/>
                        </a:lnTo>
                        <a:lnTo>
                          <a:pt x="440" y="16325"/>
                        </a:lnTo>
                        <a:lnTo>
                          <a:pt x="2857" y="16325"/>
                        </a:lnTo>
                        <a:lnTo>
                          <a:pt x="2857" y="15470"/>
                        </a:lnTo>
                        <a:lnTo>
                          <a:pt x="3297" y="14957"/>
                        </a:lnTo>
                        <a:lnTo>
                          <a:pt x="6264" y="14103"/>
                        </a:lnTo>
                        <a:lnTo>
                          <a:pt x="7363" y="14103"/>
                        </a:lnTo>
                        <a:lnTo>
                          <a:pt x="6264" y="13248"/>
                        </a:lnTo>
                        <a:lnTo>
                          <a:pt x="5055" y="14103"/>
                        </a:lnTo>
                        <a:lnTo>
                          <a:pt x="3297" y="14103"/>
                        </a:lnTo>
                        <a:lnTo>
                          <a:pt x="4505" y="13248"/>
                        </a:lnTo>
                        <a:lnTo>
                          <a:pt x="5055" y="11880"/>
                        </a:lnTo>
                        <a:lnTo>
                          <a:pt x="6264" y="11453"/>
                        </a:lnTo>
                        <a:lnTo>
                          <a:pt x="3297" y="10598"/>
                        </a:lnTo>
                        <a:lnTo>
                          <a:pt x="1648" y="9231"/>
                        </a:lnTo>
                        <a:lnTo>
                          <a:pt x="3297" y="8376"/>
                        </a:lnTo>
                        <a:lnTo>
                          <a:pt x="4505" y="8376"/>
                        </a:lnTo>
                        <a:lnTo>
                          <a:pt x="3297" y="7863"/>
                        </a:lnTo>
                        <a:lnTo>
                          <a:pt x="2857" y="6154"/>
                        </a:lnTo>
                        <a:lnTo>
                          <a:pt x="1648" y="7009"/>
                        </a:lnTo>
                        <a:lnTo>
                          <a:pt x="2857" y="5726"/>
                        </a:lnTo>
                        <a:lnTo>
                          <a:pt x="4505" y="5726"/>
                        </a:lnTo>
                        <a:lnTo>
                          <a:pt x="6264" y="6154"/>
                        </a:lnTo>
                        <a:lnTo>
                          <a:pt x="8022" y="5726"/>
                        </a:lnTo>
                        <a:lnTo>
                          <a:pt x="9121" y="5726"/>
                        </a:lnTo>
                        <a:lnTo>
                          <a:pt x="9560" y="4872"/>
                        </a:lnTo>
                        <a:lnTo>
                          <a:pt x="10769" y="3932"/>
                        </a:lnTo>
                        <a:lnTo>
                          <a:pt x="10769" y="3504"/>
                        </a:lnTo>
                        <a:lnTo>
                          <a:pt x="8022" y="3504"/>
                        </a:lnTo>
                        <a:lnTo>
                          <a:pt x="9121" y="2564"/>
                        </a:lnTo>
                        <a:lnTo>
                          <a:pt x="9560" y="2222"/>
                        </a:lnTo>
                        <a:lnTo>
                          <a:pt x="12527" y="342"/>
                        </a:lnTo>
                        <a:lnTo>
                          <a:pt x="14725" y="0"/>
                        </a:lnTo>
                        <a:lnTo>
                          <a:pt x="16484" y="342"/>
                        </a:lnTo>
                        <a:lnTo>
                          <a:pt x="14725" y="2222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3" name="Freeform 268">
                    <a:extLst>
                      <a:ext uri="{FF2B5EF4-FFF2-40B4-BE49-F238E27FC236}">
                        <a16:creationId xmlns:a16="http://schemas.microsoft.com/office/drawing/2014/main" id="{F1E1235B-FBD1-DF46-38B2-3307DF8F0F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44866" y="2258020"/>
                    <a:ext cx="540576" cy="569266"/>
                  </a:xfrm>
                  <a:custGeom>
                    <a:avLst/>
                    <a:gdLst>
                      <a:gd name="T0" fmla="*/ 18616 w 20000"/>
                      <a:gd name="T1" fmla="*/ 2293 h 20000"/>
                      <a:gd name="T2" fmla="*/ 16741 w 20000"/>
                      <a:gd name="T3" fmla="*/ 1741 h 20000"/>
                      <a:gd name="T4" fmla="*/ 15603 w 20000"/>
                      <a:gd name="T5" fmla="*/ 3376 h 20000"/>
                      <a:gd name="T6" fmla="*/ 14554 w 20000"/>
                      <a:gd name="T7" fmla="*/ 3503 h 20000"/>
                      <a:gd name="T8" fmla="*/ 12232 w 20000"/>
                      <a:gd name="T9" fmla="*/ 2845 h 20000"/>
                      <a:gd name="T10" fmla="*/ 11674 w 20000"/>
                      <a:gd name="T11" fmla="*/ 3503 h 20000"/>
                      <a:gd name="T12" fmla="*/ 10402 w 20000"/>
                      <a:gd name="T13" fmla="*/ 3843 h 20000"/>
                      <a:gd name="T14" fmla="*/ 9219 w 20000"/>
                      <a:gd name="T15" fmla="*/ 4713 h 20000"/>
                      <a:gd name="T16" fmla="*/ 8304 w 20000"/>
                      <a:gd name="T17" fmla="*/ 6921 h 20000"/>
                      <a:gd name="T18" fmla="*/ 7254 w 20000"/>
                      <a:gd name="T19" fmla="*/ 10106 h 20000"/>
                      <a:gd name="T20" fmla="*/ 6473 w 20000"/>
                      <a:gd name="T21" fmla="*/ 10977 h 20000"/>
                      <a:gd name="T22" fmla="*/ 6116 w 20000"/>
                      <a:gd name="T23" fmla="*/ 13524 h 20000"/>
                      <a:gd name="T24" fmla="*/ 6339 w 20000"/>
                      <a:gd name="T25" fmla="*/ 15605 h 20000"/>
                      <a:gd name="T26" fmla="*/ 6116 w 20000"/>
                      <a:gd name="T27" fmla="*/ 17346 h 20000"/>
                      <a:gd name="T28" fmla="*/ 4955 w 20000"/>
                      <a:gd name="T29" fmla="*/ 17346 h 20000"/>
                      <a:gd name="T30" fmla="*/ 4844 w 20000"/>
                      <a:gd name="T31" fmla="*/ 18132 h 20000"/>
                      <a:gd name="T32" fmla="*/ 3460 w 20000"/>
                      <a:gd name="T33" fmla="*/ 19342 h 20000"/>
                      <a:gd name="T34" fmla="*/ 580 w 20000"/>
                      <a:gd name="T35" fmla="*/ 18556 h 20000"/>
                      <a:gd name="T36" fmla="*/ 692 w 20000"/>
                      <a:gd name="T37" fmla="*/ 18132 h 20000"/>
                      <a:gd name="T38" fmla="*/ 915 w 20000"/>
                      <a:gd name="T39" fmla="*/ 17346 h 20000"/>
                      <a:gd name="T40" fmla="*/ 692 w 20000"/>
                      <a:gd name="T41" fmla="*/ 17028 h 20000"/>
                      <a:gd name="T42" fmla="*/ 89 w 20000"/>
                      <a:gd name="T43" fmla="*/ 15605 h 20000"/>
                      <a:gd name="T44" fmla="*/ 1964 w 20000"/>
                      <a:gd name="T45" fmla="*/ 15372 h 20000"/>
                      <a:gd name="T46" fmla="*/ 89 w 20000"/>
                      <a:gd name="T47" fmla="*/ 15053 h 20000"/>
                      <a:gd name="T48" fmla="*/ 1272 w 20000"/>
                      <a:gd name="T49" fmla="*/ 14480 h 20000"/>
                      <a:gd name="T50" fmla="*/ 915 w 20000"/>
                      <a:gd name="T51" fmla="*/ 13822 h 20000"/>
                      <a:gd name="T52" fmla="*/ 915 w 20000"/>
                      <a:gd name="T53" fmla="*/ 13524 h 20000"/>
                      <a:gd name="T54" fmla="*/ 1607 w 20000"/>
                      <a:gd name="T55" fmla="*/ 12951 h 20000"/>
                      <a:gd name="T56" fmla="*/ 2545 w 20000"/>
                      <a:gd name="T57" fmla="*/ 12611 h 20000"/>
                      <a:gd name="T58" fmla="*/ 3013 w 20000"/>
                      <a:gd name="T59" fmla="*/ 12081 h 20000"/>
                      <a:gd name="T60" fmla="*/ 5201 w 20000"/>
                      <a:gd name="T61" fmla="*/ 11189 h 20000"/>
                      <a:gd name="T62" fmla="*/ 4286 w 20000"/>
                      <a:gd name="T63" fmla="*/ 11189 h 20000"/>
                      <a:gd name="T64" fmla="*/ 5201 w 20000"/>
                      <a:gd name="T65" fmla="*/ 10106 h 20000"/>
                      <a:gd name="T66" fmla="*/ 5893 w 20000"/>
                      <a:gd name="T67" fmla="*/ 9002 h 20000"/>
                      <a:gd name="T68" fmla="*/ 5893 w 20000"/>
                      <a:gd name="T69" fmla="*/ 8450 h 20000"/>
                      <a:gd name="T70" fmla="*/ 7254 w 20000"/>
                      <a:gd name="T71" fmla="*/ 7240 h 20000"/>
                      <a:gd name="T72" fmla="*/ 8214 w 20000"/>
                      <a:gd name="T73" fmla="*/ 6030 h 20000"/>
                      <a:gd name="T74" fmla="*/ 8214 w 20000"/>
                      <a:gd name="T75" fmla="*/ 5711 h 20000"/>
                      <a:gd name="T76" fmla="*/ 7612 w 20000"/>
                      <a:gd name="T77" fmla="*/ 5159 h 20000"/>
                      <a:gd name="T78" fmla="*/ 8772 w 20000"/>
                      <a:gd name="T79" fmla="*/ 4926 h 20000"/>
                      <a:gd name="T80" fmla="*/ 9710 w 20000"/>
                      <a:gd name="T81" fmla="*/ 4289 h 20000"/>
                      <a:gd name="T82" fmla="*/ 9219 w 20000"/>
                      <a:gd name="T83" fmla="*/ 3843 h 20000"/>
                      <a:gd name="T84" fmla="*/ 9219 w 20000"/>
                      <a:gd name="T85" fmla="*/ 3376 h 20000"/>
                      <a:gd name="T86" fmla="*/ 10960 w 20000"/>
                      <a:gd name="T87" fmla="*/ 2951 h 20000"/>
                      <a:gd name="T88" fmla="*/ 11183 w 20000"/>
                      <a:gd name="T89" fmla="*/ 2633 h 20000"/>
                      <a:gd name="T90" fmla="*/ 11897 w 20000"/>
                      <a:gd name="T91" fmla="*/ 2633 h 20000"/>
                      <a:gd name="T92" fmla="*/ 12813 w 20000"/>
                      <a:gd name="T93" fmla="*/ 1741 h 20000"/>
                      <a:gd name="T94" fmla="*/ 13638 w 20000"/>
                      <a:gd name="T95" fmla="*/ 1529 h 20000"/>
                      <a:gd name="T96" fmla="*/ 14330 w 20000"/>
                      <a:gd name="T97" fmla="*/ 637 h 20000"/>
                      <a:gd name="T98" fmla="*/ 15134 w 20000"/>
                      <a:gd name="T99" fmla="*/ 1423 h 20000"/>
                      <a:gd name="T100" fmla="*/ 16161 w 20000"/>
                      <a:gd name="T101" fmla="*/ 1083 h 20000"/>
                      <a:gd name="T102" fmla="*/ 16518 w 20000"/>
                      <a:gd name="T103" fmla="*/ 0 h 20000"/>
                      <a:gd name="T104" fmla="*/ 17567 w 20000"/>
                      <a:gd name="T105" fmla="*/ 637 h 20000"/>
                      <a:gd name="T106" fmla="*/ 18259 w 20000"/>
                      <a:gd name="T107" fmla="*/ 552 h 20000"/>
                      <a:gd name="T108" fmla="*/ 19531 w 20000"/>
                      <a:gd name="T109" fmla="*/ 1083 h 20000"/>
                      <a:gd name="T110" fmla="*/ 19063 w 20000"/>
                      <a:gd name="T111" fmla="*/ 1741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20000" h="20000">
                        <a:moveTo>
                          <a:pt x="19531" y="2081"/>
                        </a:moveTo>
                        <a:lnTo>
                          <a:pt x="19174" y="2081"/>
                        </a:lnTo>
                        <a:lnTo>
                          <a:pt x="18259" y="3163"/>
                        </a:lnTo>
                        <a:lnTo>
                          <a:pt x="18482" y="2633"/>
                        </a:lnTo>
                        <a:lnTo>
                          <a:pt x="18616" y="2293"/>
                        </a:lnTo>
                        <a:lnTo>
                          <a:pt x="18259" y="1975"/>
                        </a:lnTo>
                        <a:lnTo>
                          <a:pt x="17679" y="1741"/>
                        </a:lnTo>
                        <a:lnTo>
                          <a:pt x="17567" y="1529"/>
                        </a:lnTo>
                        <a:lnTo>
                          <a:pt x="16987" y="1741"/>
                        </a:lnTo>
                        <a:lnTo>
                          <a:pt x="16741" y="1741"/>
                        </a:lnTo>
                        <a:lnTo>
                          <a:pt x="16384" y="1741"/>
                        </a:lnTo>
                        <a:lnTo>
                          <a:pt x="16049" y="2293"/>
                        </a:lnTo>
                        <a:lnTo>
                          <a:pt x="16049" y="2845"/>
                        </a:lnTo>
                        <a:lnTo>
                          <a:pt x="16049" y="3376"/>
                        </a:lnTo>
                        <a:lnTo>
                          <a:pt x="15603" y="3376"/>
                        </a:lnTo>
                        <a:lnTo>
                          <a:pt x="15603" y="3715"/>
                        </a:lnTo>
                        <a:lnTo>
                          <a:pt x="15469" y="3715"/>
                        </a:lnTo>
                        <a:lnTo>
                          <a:pt x="15134" y="3503"/>
                        </a:lnTo>
                        <a:lnTo>
                          <a:pt x="14688" y="3376"/>
                        </a:lnTo>
                        <a:lnTo>
                          <a:pt x="14554" y="3503"/>
                        </a:lnTo>
                        <a:lnTo>
                          <a:pt x="14085" y="3503"/>
                        </a:lnTo>
                        <a:lnTo>
                          <a:pt x="13638" y="3503"/>
                        </a:lnTo>
                        <a:lnTo>
                          <a:pt x="13058" y="2951"/>
                        </a:lnTo>
                        <a:lnTo>
                          <a:pt x="12455" y="2845"/>
                        </a:lnTo>
                        <a:lnTo>
                          <a:pt x="12232" y="2845"/>
                        </a:lnTo>
                        <a:lnTo>
                          <a:pt x="12455" y="3163"/>
                        </a:lnTo>
                        <a:lnTo>
                          <a:pt x="12143" y="2951"/>
                        </a:lnTo>
                        <a:lnTo>
                          <a:pt x="12143" y="3163"/>
                        </a:lnTo>
                        <a:lnTo>
                          <a:pt x="11674" y="3163"/>
                        </a:lnTo>
                        <a:lnTo>
                          <a:pt x="11674" y="3503"/>
                        </a:lnTo>
                        <a:lnTo>
                          <a:pt x="11674" y="3843"/>
                        </a:lnTo>
                        <a:lnTo>
                          <a:pt x="11897" y="4055"/>
                        </a:lnTo>
                        <a:lnTo>
                          <a:pt x="11674" y="4289"/>
                        </a:lnTo>
                        <a:lnTo>
                          <a:pt x="10960" y="4055"/>
                        </a:lnTo>
                        <a:lnTo>
                          <a:pt x="10402" y="3843"/>
                        </a:lnTo>
                        <a:lnTo>
                          <a:pt x="10268" y="4055"/>
                        </a:lnTo>
                        <a:lnTo>
                          <a:pt x="10268" y="4374"/>
                        </a:lnTo>
                        <a:lnTo>
                          <a:pt x="10268" y="4713"/>
                        </a:lnTo>
                        <a:lnTo>
                          <a:pt x="9710" y="4607"/>
                        </a:lnTo>
                        <a:lnTo>
                          <a:pt x="9219" y="4713"/>
                        </a:lnTo>
                        <a:lnTo>
                          <a:pt x="9219" y="5159"/>
                        </a:lnTo>
                        <a:lnTo>
                          <a:pt x="8884" y="5499"/>
                        </a:lnTo>
                        <a:lnTo>
                          <a:pt x="9129" y="6030"/>
                        </a:lnTo>
                        <a:lnTo>
                          <a:pt x="8884" y="6157"/>
                        </a:lnTo>
                        <a:lnTo>
                          <a:pt x="8304" y="6921"/>
                        </a:lnTo>
                        <a:lnTo>
                          <a:pt x="8304" y="7240"/>
                        </a:lnTo>
                        <a:lnTo>
                          <a:pt x="7857" y="7580"/>
                        </a:lnTo>
                        <a:lnTo>
                          <a:pt x="7857" y="8662"/>
                        </a:lnTo>
                        <a:lnTo>
                          <a:pt x="7612" y="9321"/>
                        </a:lnTo>
                        <a:lnTo>
                          <a:pt x="7254" y="10106"/>
                        </a:lnTo>
                        <a:lnTo>
                          <a:pt x="7612" y="10318"/>
                        </a:lnTo>
                        <a:lnTo>
                          <a:pt x="7612" y="10446"/>
                        </a:lnTo>
                        <a:lnTo>
                          <a:pt x="7612" y="10977"/>
                        </a:lnTo>
                        <a:lnTo>
                          <a:pt x="6808" y="10743"/>
                        </a:lnTo>
                        <a:lnTo>
                          <a:pt x="6473" y="10977"/>
                        </a:lnTo>
                        <a:lnTo>
                          <a:pt x="5893" y="11529"/>
                        </a:lnTo>
                        <a:lnTo>
                          <a:pt x="5893" y="12081"/>
                        </a:lnTo>
                        <a:lnTo>
                          <a:pt x="6116" y="12399"/>
                        </a:lnTo>
                        <a:lnTo>
                          <a:pt x="5893" y="12739"/>
                        </a:lnTo>
                        <a:lnTo>
                          <a:pt x="6116" y="13524"/>
                        </a:lnTo>
                        <a:lnTo>
                          <a:pt x="6339" y="14480"/>
                        </a:lnTo>
                        <a:lnTo>
                          <a:pt x="6473" y="14713"/>
                        </a:lnTo>
                        <a:lnTo>
                          <a:pt x="6808" y="15053"/>
                        </a:lnTo>
                        <a:lnTo>
                          <a:pt x="6696" y="15372"/>
                        </a:lnTo>
                        <a:lnTo>
                          <a:pt x="6339" y="15605"/>
                        </a:lnTo>
                        <a:lnTo>
                          <a:pt x="6696" y="16263"/>
                        </a:lnTo>
                        <a:lnTo>
                          <a:pt x="6696" y="16688"/>
                        </a:lnTo>
                        <a:lnTo>
                          <a:pt x="6473" y="17240"/>
                        </a:lnTo>
                        <a:lnTo>
                          <a:pt x="6116" y="17240"/>
                        </a:lnTo>
                        <a:lnTo>
                          <a:pt x="6116" y="17346"/>
                        </a:lnTo>
                        <a:lnTo>
                          <a:pt x="5893" y="17558"/>
                        </a:lnTo>
                        <a:lnTo>
                          <a:pt x="5893" y="18556"/>
                        </a:lnTo>
                        <a:lnTo>
                          <a:pt x="5424" y="18429"/>
                        </a:lnTo>
                        <a:lnTo>
                          <a:pt x="4955" y="18132"/>
                        </a:lnTo>
                        <a:lnTo>
                          <a:pt x="4955" y="17346"/>
                        </a:lnTo>
                        <a:lnTo>
                          <a:pt x="4955" y="17240"/>
                        </a:lnTo>
                        <a:lnTo>
                          <a:pt x="4844" y="17346"/>
                        </a:lnTo>
                        <a:lnTo>
                          <a:pt x="4844" y="17686"/>
                        </a:lnTo>
                        <a:lnTo>
                          <a:pt x="4621" y="17686"/>
                        </a:lnTo>
                        <a:lnTo>
                          <a:pt x="4844" y="18132"/>
                        </a:lnTo>
                        <a:lnTo>
                          <a:pt x="4375" y="18556"/>
                        </a:lnTo>
                        <a:lnTo>
                          <a:pt x="4040" y="18217"/>
                        </a:lnTo>
                        <a:lnTo>
                          <a:pt x="3929" y="18429"/>
                        </a:lnTo>
                        <a:lnTo>
                          <a:pt x="4040" y="18556"/>
                        </a:lnTo>
                        <a:lnTo>
                          <a:pt x="3460" y="19342"/>
                        </a:lnTo>
                        <a:lnTo>
                          <a:pt x="3013" y="19873"/>
                        </a:lnTo>
                        <a:lnTo>
                          <a:pt x="1964" y="19979"/>
                        </a:lnTo>
                        <a:lnTo>
                          <a:pt x="1272" y="19639"/>
                        </a:lnTo>
                        <a:lnTo>
                          <a:pt x="580" y="19002"/>
                        </a:lnTo>
                        <a:lnTo>
                          <a:pt x="580" y="18556"/>
                        </a:lnTo>
                        <a:lnTo>
                          <a:pt x="1049" y="18769"/>
                        </a:lnTo>
                        <a:lnTo>
                          <a:pt x="915" y="18429"/>
                        </a:lnTo>
                        <a:lnTo>
                          <a:pt x="1049" y="17898"/>
                        </a:lnTo>
                        <a:lnTo>
                          <a:pt x="915" y="17898"/>
                        </a:lnTo>
                        <a:lnTo>
                          <a:pt x="692" y="18132"/>
                        </a:lnTo>
                        <a:lnTo>
                          <a:pt x="357" y="18429"/>
                        </a:lnTo>
                        <a:lnTo>
                          <a:pt x="89" y="18132"/>
                        </a:lnTo>
                        <a:lnTo>
                          <a:pt x="580" y="17558"/>
                        </a:lnTo>
                        <a:lnTo>
                          <a:pt x="692" y="17558"/>
                        </a:lnTo>
                        <a:lnTo>
                          <a:pt x="915" y="17346"/>
                        </a:lnTo>
                        <a:lnTo>
                          <a:pt x="692" y="17346"/>
                        </a:lnTo>
                        <a:lnTo>
                          <a:pt x="1049" y="17028"/>
                        </a:lnTo>
                        <a:lnTo>
                          <a:pt x="1607" y="16476"/>
                        </a:lnTo>
                        <a:lnTo>
                          <a:pt x="915" y="16688"/>
                        </a:lnTo>
                        <a:lnTo>
                          <a:pt x="692" y="17028"/>
                        </a:lnTo>
                        <a:lnTo>
                          <a:pt x="580" y="16688"/>
                        </a:lnTo>
                        <a:lnTo>
                          <a:pt x="357" y="17028"/>
                        </a:lnTo>
                        <a:lnTo>
                          <a:pt x="357" y="16476"/>
                        </a:lnTo>
                        <a:lnTo>
                          <a:pt x="89" y="15924"/>
                        </a:lnTo>
                        <a:lnTo>
                          <a:pt x="89" y="15605"/>
                        </a:lnTo>
                        <a:lnTo>
                          <a:pt x="1272" y="15605"/>
                        </a:lnTo>
                        <a:lnTo>
                          <a:pt x="1964" y="15605"/>
                        </a:lnTo>
                        <a:lnTo>
                          <a:pt x="2188" y="15372"/>
                        </a:lnTo>
                        <a:lnTo>
                          <a:pt x="1964" y="15265"/>
                        </a:lnTo>
                        <a:lnTo>
                          <a:pt x="1964" y="15372"/>
                        </a:lnTo>
                        <a:lnTo>
                          <a:pt x="1607" y="15372"/>
                        </a:lnTo>
                        <a:lnTo>
                          <a:pt x="1272" y="15372"/>
                        </a:lnTo>
                        <a:lnTo>
                          <a:pt x="357" y="15372"/>
                        </a:lnTo>
                        <a:lnTo>
                          <a:pt x="89" y="15265"/>
                        </a:lnTo>
                        <a:lnTo>
                          <a:pt x="89" y="15053"/>
                        </a:lnTo>
                        <a:lnTo>
                          <a:pt x="357" y="14926"/>
                        </a:lnTo>
                        <a:lnTo>
                          <a:pt x="0" y="14713"/>
                        </a:lnTo>
                        <a:lnTo>
                          <a:pt x="357" y="14480"/>
                        </a:lnTo>
                        <a:lnTo>
                          <a:pt x="1049" y="14480"/>
                        </a:lnTo>
                        <a:lnTo>
                          <a:pt x="1272" y="14480"/>
                        </a:lnTo>
                        <a:lnTo>
                          <a:pt x="692" y="14161"/>
                        </a:lnTo>
                        <a:lnTo>
                          <a:pt x="89" y="14161"/>
                        </a:lnTo>
                        <a:lnTo>
                          <a:pt x="89" y="13949"/>
                        </a:lnTo>
                        <a:lnTo>
                          <a:pt x="580" y="13949"/>
                        </a:lnTo>
                        <a:lnTo>
                          <a:pt x="915" y="13822"/>
                        </a:lnTo>
                        <a:lnTo>
                          <a:pt x="1607" y="13609"/>
                        </a:lnTo>
                        <a:lnTo>
                          <a:pt x="1607" y="13822"/>
                        </a:lnTo>
                        <a:lnTo>
                          <a:pt x="1830" y="13822"/>
                        </a:lnTo>
                        <a:lnTo>
                          <a:pt x="1607" y="13524"/>
                        </a:lnTo>
                        <a:lnTo>
                          <a:pt x="915" y="13524"/>
                        </a:lnTo>
                        <a:lnTo>
                          <a:pt x="915" y="13270"/>
                        </a:lnTo>
                        <a:lnTo>
                          <a:pt x="1607" y="13057"/>
                        </a:lnTo>
                        <a:lnTo>
                          <a:pt x="1830" y="13270"/>
                        </a:lnTo>
                        <a:lnTo>
                          <a:pt x="2411" y="12951"/>
                        </a:lnTo>
                        <a:lnTo>
                          <a:pt x="1607" y="12951"/>
                        </a:lnTo>
                        <a:lnTo>
                          <a:pt x="1607" y="12739"/>
                        </a:lnTo>
                        <a:lnTo>
                          <a:pt x="2188" y="12951"/>
                        </a:lnTo>
                        <a:lnTo>
                          <a:pt x="2768" y="13057"/>
                        </a:lnTo>
                        <a:lnTo>
                          <a:pt x="2411" y="12739"/>
                        </a:lnTo>
                        <a:lnTo>
                          <a:pt x="2545" y="12611"/>
                        </a:lnTo>
                        <a:lnTo>
                          <a:pt x="3103" y="12951"/>
                        </a:lnTo>
                        <a:lnTo>
                          <a:pt x="3013" y="12611"/>
                        </a:lnTo>
                        <a:lnTo>
                          <a:pt x="2768" y="12399"/>
                        </a:lnTo>
                        <a:lnTo>
                          <a:pt x="3013" y="12399"/>
                        </a:lnTo>
                        <a:lnTo>
                          <a:pt x="3013" y="12081"/>
                        </a:lnTo>
                        <a:lnTo>
                          <a:pt x="3929" y="11635"/>
                        </a:lnTo>
                        <a:lnTo>
                          <a:pt x="4040" y="12081"/>
                        </a:lnTo>
                        <a:lnTo>
                          <a:pt x="4844" y="11868"/>
                        </a:lnTo>
                        <a:lnTo>
                          <a:pt x="5201" y="11316"/>
                        </a:lnTo>
                        <a:lnTo>
                          <a:pt x="5201" y="11189"/>
                        </a:lnTo>
                        <a:lnTo>
                          <a:pt x="5201" y="10977"/>
                        </a:lnTo>
                        <a:lnTo>
                          <a:pt x="4844" y="11316"/>
                        </a:lnTo>
                        <a:lnTo>
                          <a:pt x="4286" y="11868"/>
                        </a:lnTo>
                        <a:lnTo>
                          <a:pt x="3683" y="11529"/>
                        </a:lnTo>
                        <a:lnTo>
                          <a:pt x="4286" y="11189"/>
                        </a:lnTo>
                        <a:lnTo>
                          <a:pt x="4286" y="10977"/>
                        </a:lnTo>
                        <a:lnTo>
                          <a:pt x="4844" y="10318"/>
                        </a:lnTo>
                        <a:lnTo>
                          <a:pt x="5201" y="10446"/>
                        </a:lnTo>
                        <a:lnTo>
                          <a:pt x="5424" y="10106"/>
                        </a:lnTo>
                        <a:lnTo>
                          <a:pt x="5201" y="10106"/>
                        </a:lnTo>
                        <a:lnTo>
                          <a:pt x="5558" y="9533"/>
                        </a:lnTo>
                        <a:lnTo>
                          <a:pt x="5781" y="9214"/>
                        </a:lnTo>
                        <a:lnTo>
                          <a:pt x="6116" y="9321"/>
                        </a:lnTo>
                        <a:lnTo>
                          <a:pt x="6339" y="9002"/>
                        </a:lnTo>
                        <a:lnTo>
                          <a:pt x="5893" y="9002"/>
                        </a:lnTo>
                        <a:lnTo>
                          <a:pt x="5893" y="8896"/>
                        </a:lnTo>
                        <a:lnTo>
                          <a:pt x="5781" y="9002"/>
                        </a:lnTo>
                        <a:lnTo>
                          <a:pt x="5781" y="8450"/>
                        </a:lnTo>
                        <a:lnTo>
                          <a:pt x="6116" y="8662"/>
                        </a:lnTo>
                        <a:lnTo>
                          <a:pt x="5893" y="8450"/>
                        </a:lnTo>
                        <a:lnTo>
                          <a:pt x="6116" y="8004"/>
                        </a:lnTo>
                        <a:lnTo>
                          <a:pt x="6473" y="8004"/>
                        </a:lnTo>
                        <a:lnTo>
                          <a:pt x="6339" y="7580"/>
                        </a:lnTo>
                        <a:lnTo>
                          <a:pt x="7254" y="7452"/>
                        </a:lnTo>
                        <a:lnTo>
                          <a:pt x="7254" y="7240"/>
                        </a:lnTo>
                        <a:lnTo>
                          <a:pt x="6339" y="7452"/>
                        </a:lnTo>
                        <a:lnTo>
                          <a:pt x="6339" y="6921"/>
                        </a:lnTo>
                        <a:lnTo>
                          <a:pt x="6696" y="6369"/>
                        </a:lnTo>
                        <a:lnTo>
                          <a:pt x="7031" y="6030"/>
                        </a:lnTo>
                        <a:lnTo>
                          <a:pt x="8214" y="6030"/>
                        </a:lnTo>
                        <a:lnTo>
                          <a:pt x="8214" y="5817"/>
                        </a:lnTo>
                        <a:lnTo>
                          <a:pt x="7254" y="5817"/>
                        </a:lnTo>
                        <a:lnTo>
                          <a:pt x="7857" y="5499"/>
                        </a:lnTo>
                        <a:lnTo>
                          <a:pt x="7969" y="5499"/>
                        </a:lnTo>
                        <a:lnTo>
                          <a:pt x="8214" y="5711"/>
                        </a:lnTo>
                        <a:lnTo>
                          <a:pt x="8214" y="5499"/>
                        </a:lnTo>
                        <a:lnTo>
                          <a:pt x="7969" y="5244"/>
                        </a:lnTo>
                        <a:lnTo>
                          <a:pt x="8214" y="5159"/>
                        </a:lnTo>
                        <a:lnTo>
                          <a:pt x="7857" y="5244"/>
                        </a:lnTo>
                        <a:lnTo>
                          <a:pt x="7612" y="5159"/>
                        </a:lnTo>
                        <a:lnTo>
                          <a:pt x="8214" y="4926"/>
                        </a:lnTo>
                        <a:lnTo>
                          <a:pt x="8304" y="4926"/>
                        </a:lnTo>
                        <a:lnTo>
                          <a:pt x="8304" y="4713"/>
                        </a:lnTo>
                        <a:lnTo>
                          <a:pt x="8772" y="4713"/>
                        </a:lnTo>
                        <a:lnTo>
                          <a:pt x="8772" y="4926"/>
                        </a:lnTo>
                        <a:lnTo>
                          <a:pt x="8884" y="4713"/>
                        </a:lnTo>
                        <a:lnTo>
                          <a:pt x="8772" y="4713"/>
                        </a:lnTo>
                        <a:lnTo>
                          <a:pt x="8884" y="4289"/>
                        </a:lnTo>
                        <a:lnTo>
                          <a:pt x="9219" y="4289"/>
                        </a:lnTo>
                        <a:lnTo>
                          <a:pt x="9710" y="4289"/>
                        </a:lnTo>
                        <a:lnTo>
                          <a:pt x="9710" y="4055"/>
                        </a:lnTo>
                        <a:lnTo>
                          <a:pt x="9219" y="4289"/>
                        </a:lnTo>
                        <a:lnTo>
                          <a:pt x="8884" y="4289"/>
                        </a:lnTo>
                        <a:lnTo>
                          <a:pt x="9129" y="3843"/>
                        </a:lnTo>
                        <a:lnTo>
                          <a:pt x="9219" y="3843"/>
                        </a:lnTo>
                        <a:lnTo>
                          <a:pt x="9710" y="3503"/>
                        </a:lnTo>
                        <a:lnTo>
                          <a:pt x="9710" y="3376"/>
                        </a:lnTo>
                        <a:lnTo>
                          <a:pt x="9821" y="3163"/>
                        </a:lnTo>
                        <a:lnTo>
                          <a:pt x="9710" y="3163"/>
                        </a:lnTo>
                        <a:lnTo>
                          <a:pt x="9219" y="3376"/>
                        </a:lnTo>
                        <a:lnTo>
                          <a:pt x="9129" y="3163"/>
                        </a:lnTo>
                        <a:lnTo>
                          <a:pt x="9219" y="2845"/>
                        </a:lnTo>
                        <a:lnTo>
                          <a:pt x="10402" y="2633"/>
                        </a:lnTo>
                        <a:lnTo>
                          <a:pt x="10737" y="2951"/>
                        </a:lnTo>
                        <a:lnTo>
                          <a:pt x="10960" y="2951"/>
                        </a:lnTo>
                        <a:lnTo>
                          <a:pt x="10960" y="2845"/>
                        </a:lnTo>
                        <a:lnTo>
                          <a:pt x="10625" y="2845"/>
                        </a:lnTo>
                        <a:lnTo>
                          <a:pt x="10402" y="2420"/>
                        </a:lnTo>
                        <a:lnTo>
                          <a:pt x="10960" y="2081"/>
                        </a:lnTo>
                        <a:lnTo>
                          <a:pt x="11183" y="2633"/>
                        </a:lnTo>
                        <a:lnTo>
                          <a:pt x="11183" y="2293"/>
                        </a:lnTo>
                        <a:lnTo>
                          <a:pt x="11317" y="2081"/>
                        </a:lnTo>
                        <a:lnTo>
                          <a:pt x="11540" y="2845"/>
                        </a:lnTo>
                        <a:lnTo>
                          <a:pt x="11674" y="2845"/>
                        </a:lnTo>
                        <a:lnTo>
                          <a:pt x="11897" y="2633"/>
                        </a:lnTo>
                        <a:lnTo>
                          <a:pt x="11674" y="2293"/>
                        </a:lnTo>
                        <a:lnTo>
                          <a:pt x="12143" y="2081"/>
                        </a:lnTo>
                        <a:lnTo>
                          <a:pt x="12232" y="1975"/>
                        </a:lnTo>
                        <a:lnTo>
                          <a:pt x="12813" y="2293"/>
                        </a:lnTo>
                        <a:lnTo>
                          <a:pt x="12813" y="1741"/>
                        </a:lnTo>
                        <a:lnTo>
                          <a:pt x="12455" y="1741"/>
                        </a:lnTo>
                        <a:lnTo>
                          <a:pt x="12143" y="1423"/>
                        </a:lnTo>
                        <a:lnTo>
                          <a:pt x="12701" y="1423"/>
                        </a:lnTo>
                        <a:lnTo>
                          <a:pt x="13415" y="1423"/>
                        </a:lnTo>
                        <a:lnTo>
                          <a:pt x="13638" y="1529"/>
                        </a:lnTo>
                        <a:lnTo>
                          <a:pt x="13973" y="1210"/>
                        </a:lnTo>
                        <a:lnTo>
                          <a:pt x="13973" y="637"/>
                        </a:lnTo>
                        <a:lnTo>
                          <a:pt x="14330" y="1083"/>
                        </a:lnTo>
                        <a:lnTo>
                          <a:pt x="14554" y="870"/>
                        </a:lnTo>
                        <a:lnTo>
                          <a:pt x="14330" y="637"/>
                        </a:lnTo>
                        <a:lnTo>
                          <a:pt x="14554" y="297"/>
                        </a:lnTo>
                        <a:lnTo>
                          <a:pt x="15134" y="297"/>
                        </a:lnTo>
                        <a:lnTo>
                          <a:pt x="15469" y="297"/>
                        </a:lnTo>
                        <a:lnTo>
                          <a:pt x="15134" y="870"/>
                        </a:lnTo>
                        <a:lnTo>
                          <a:pt x="15134" y="1423"/>
                        </a:lnTo>
                        <a:lnTo>
                          <a:pt x="15246" y="1529"/>
                        </a:lnTo>
                        <a:lnTo>
                          <a:pt x="15246" y="1210"/>
                        </a:lnTo>
                        <a:lnTo>
                          <a:pt x="16049" y="297"/>
                        </a:lnTo>
                        <a:lnTo>
                          <a:pt x="16049" y="637"/>
                        </a:lnTo>
                        <a:lnTo>
                          <a:pt x="16161" y="1083"/>
                        </a:lnTo>
                        <a:lnTo>
                          <a:pt x="16384" y="870"/>
                        </a:lnTo>
                        <a:lnTo>
                          <a:pt x="16518" y="637"/>
                        </a:lnTo>
                        <a:lnTo>
                          <a:pt x="16741" y="552"/>
                        </a:lnTo>
                        <a:lnTo>
                          <a:pt x="16384" y="297"/>
                        </a:lnTo>
                        <a:lnTo>
                          <a:pt x="16518" y="0"/>
                        </a:lnTo>
                        <a:lnTo>
                          <a:pt x="17098" y="0"/>
                        </a:lnTo>
                        <a:lnTo>
                          <a:pt x="17567" y="85"/>
                        </a:lnTo>
                        <a:lnTo>
                          <a:pt x="17567" y="297"/>
                        </a:lnTo>
                        <a:lnTo>
                          <a:pt x="17098" y="552"/>
                        </a:lnTo>
                        <a:lnTo>
                          <a:pt x="17567" y="637"/>
                        </a:lnTo>
                        <a:lnTo>
                          <a:pt x="17098" y="870"/>
                        </a:lnTo>
                        <a:lnTo>
                          <a:pt x="17567" y="870"/>
                        </a:lnTo>
                        <a:lnTo>
                          <a:pt x="17902" y="297"/>
                        </a:lnTo>
                        <a:lnTo>
                          <a:pt x="18013" y="297"/>
                        </a:lnTo>
                        <a:lnTo>
                          <a:pt x="18259" y="552"/>
                        </a:lnTo>
                        <a:lnTo>
                          <a:pt x="18482" y="297"/>
                        </a:lnTo>
                        <a:lnTo>
                          <a:pt x="19063" y="637"/>
                        </a:lnTo>
                        <a:lnTo>
                          <a:pt x="18839" y="637"/>
                        </a:lnTo>
                        <a:lnTo>
                          <a:pt x="19174" y="637"/>
                        </a:lnTo>
                        <a:lnTo>
                          <a:pt x="19531" y="1083"/>
                        </a:lnTo>
                        <a:lnTo>
                          <a:pt x="19063" y="1423"/>
                        </a:lnTo>
                        <a:lnTo>
                          <a:pt x="17902" y="1423"/>
                        </a:lnTo>
                        <a:lnTo>
                          <a:pt x="18482" y="1529"/>
                        </a:lnTo>
                        <a:lnTo>
                          <a:pt x="18839" y="1975"/>
                        </a:lnTo>
                        <a:lnTo>
                          <a:pt x="19063" y="1741"/>
                        </a:lnTo>
                        <a:lnTo>
                          <a:pt x="19397" y="1741"/>
                        </a:lnTo>
                        <a:lnTo>
                          <a:pt x="19754" y="1975"/>
                        </a:lnTo>
                        <a:lnTo>
                          <a:pt x="19978" y="2081"/>
                        </a:lnTo>
                        <a:lnTo>
                          <a:pt x="19531" y="2081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4" name="Freeform 267">
                    <a:extLst>
                      <a:ext uri="{FF2B5EF4-FFF2-40B4-BE49-F238E27FC236}">
                        <a16:creationId xmlns:a16="http://schemas.microsoft.com/office/drawing/2014/main" id="{4789244D-0859-FC17-DA93-C2EC8C82EA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57775" y="2357679"/>
                    <a:ext cx="28689" cy="25670"/>
                  </a:xfrm>
                  <a:custGeom>
                    <a:avLst/>
                    <a:gdLst>
                      <a:gd name="T0" fmla="*/ 1702 w 20000"/>
                      <a:gd name="T1" fmla="*/ 19524 h 20000"/>
                      <a:gd name="T2" fmla="*/ 0 w 20000"/>
                      <a:gd name="T3" fmla="*/ 11905 h 20000"/>
                      <a:gd name="T4" fmla="*/ 8511 w 20000"/>
                      <a:gd name="T5" fmla="*/ 0 h 20000"/>
                      <a:gd name="T6" fmla="*/ 13191 w 20000"/>
                      <a:gd name="T7" fmla="*/ 7143 h 20000"/>
                      <a:gd name="T8" fmla="*/ 17447 w 20000"/>
                      <a:gd name="T9" fmla="*/ 0 h 20000"/>
                      <a:gd name="T10" fmla="*/ 19574 w 20000"/>
                      <a:gd name="T11" fmla="*/ 7143 h 20000"/>
                      <a:gd name="T12" fmla="*/ 8511 w 20000"/>
                      <a:gd name="T13" fmla="*/ 17143 h 20000"/>
                      <a:gd name="T14" fmla="*/ 6809 w 20000"/>
                      <a:gd name="T15" fmla="*/ 19524 h 20000"/>
                      <a:gd name="T16" fmla="*/ 1702 w 20000"/>
                      <a:gd name="T17" fmla="*/ 19524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000" h="20000">
                        <a:moveTo>
                          <a:pt x="1702" y="19524"/>
                        </a:moveTo>
                        <a:lnTo>
                          <a:pt x="0" y="11905"/>
                        </a:lnTo>
                        <a:lnTo>
                          <a:pt x="8511" y="0"/>
                        </a:lnTo>
                        <a:lnTo>
                          <a:pt x="13191" y="7143"/>
                        </a:lnTo>
                        <a:lnTo>
                          <a:pt x="17447" y="0"/>
                        </a:lnTo>
                        <a:lnTo>
                          <a:pt x="19574" y="7143"/>
                        </a:lnTo>
                        <a:lnTo>
                          <a:pt x="8511" y="17143"/>
                        </a:lnTo>
                        <a:lnTo>
                          <a:pt x="6809" y="19524"/>
                        </a:lnTo>
                        <a:lnTo>
                          <a:pt x="1702" y="1952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5" name="Freeform 266">
                    <a:extLst>
                      <a:ext uri="{FF2B5EF4-FFF2-40B4-BE49-F238E27FC236}">
                        <a16:creationId xmlns:a16="http://schemas.microsoft.com/office/drawing/2014/main" id="{5D4B03B3-B8A8-E2E7-0BD3-FD5717EE60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41164" y="2354660"/>
                    <a:ext cx="16610" cy="19630"/>
                  </a:xfrm>
                  <a:custGeom>
                    <a:avLst/>
                    <a:gdLst>
                      <a:gd name="T0" fmla="*/ 11429 w 20000"/>
                      <a:gd name="T1" fmla="*/ 19375 h 20000"/>
                      <a:gd name="T2" fmla="*/ 4286 w 20000"/>
                      <a:gd name="T3" fmla="*/ 19375 h 20000"/>
                      <a:gd name="T4" fmla="*/ 19286 w 20000"/>
                      <a:gd name="T5" fmla="*/ 13125 h 20000"/>
                      <a:gd name="T6" fmla="*/ 11429 w 20000"/>
                      <a:gd name="T7" fmla="*/ 13125 h 20000"/>
                      <a:gd name="T8" fmla="*/ 0 w 20000"/>
                      <a:gd name="T9" fmla="*/ 19375 h 20000"/>
                      <a:gd name="T10" fmla="*/ 0 w 20000"/>
                      <a:gd name="T11" fmla="*/ 9375 h 20000"/>
                      <a:gd name="T12" fmla="*/ 11429 w 20000"/>
                      <a:gd name="T13" fmla="*/ 9375 h 20000"/>
                      <a:gd name="T14" fmla="*/ 11429 w 20000"/>
                      <a:gd name="T15" fmla="*/ 0 h 20000"/>
                      <a:gd name="T16" fmla="*/ 19286 w 20000"/>
                      <a:gd name="T17" fmla="*/ 3750 h 20000"/>
                      <a:gd name="T18" fmla="*/ 19286 w 20000"/>
                      <a:gd name="T19" fmla="*/ 13125 h 20000"/>
                      <a:gd name="T20" fmla="*/ 11429 w 20000"/>
                      <a:gd name="T21" fmla="*/ 19375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0000" h="20000">
                        <a:moveTo>
                          <a:pt x="11429" y="19375"/>
                        </a:moveTo>
                        <a:lnTo>
                          <a:pt x="4286" y="19375"/>
                        </a:lnTo>
                        <a:lnTo>
                          <a:pt x="19286" y="13125"/>
                        </a:lnTo>
                        <a:lnTo>
                          <a:pt x="11429" y="13125"/>
                        </a:lnTo>
                        <a:lnTo>
                          <a:pt x="0" y="19375"/>
                        </a:lnTo>
                        <a:lnTo>
                          <a:pt x="0" y="9375"/>
                        </a:lnTo>
                        <a:lnTo>
                          <a:pt x="11429" y="9375"/>
                        </a:lnTo>
                        <a:lnTo>
                          <a:pt x="11429" y="0"/>
                        </a:lnTo>
                        <a:lnTo>
                          <a:pt x="19286" y="3750"/>
                        </a:lnTo>
                        <a:lnTo>
                          <a:pt x="19286" y="13125"/>
                        </a:lnTo>
                        <a:lnTo>
                          <a:pt x="11429" y="19375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6" name="Freeform 261">
                    <a:extLst>
                      <a:ext uri="{FF2B5EF4-FFF2-40B4-BE49-F238E27FC236}">
                        <a16:creationId xmlns:a16="http://schemas.microsoft.com/office/drawing/2014/main" id="{BA0FD9D8-7852-B2E8-D856-B31A8B04C5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91335" y="2348620"/>
                    <a:ext cx="265758" cy="582856"/>
                  </a:xfrm>
                  <a:custGeom>
                    <a:avLst/>
                    <a:gdLst>
                      <a:gd name="T0" fmla="*/ 16190 w 20000"/>
                      <a:gd name="T1" fmla="*/ 851 h 20000"/>
                      <a:gd name="T2" fmla="*/ 18549 w 20000"/>
                      <a:gd name="T3" fmla="*/ 2033 h 20000"/>
                      <a:gd name="T4" fmla="*/ 18776 w 20000"/>
                      <a:gd name="T5" fmla="*/ 2593 h 20000"/>
                      <a:gd name="T6" fmla="*/ 19683 w 20000"/>
                      <a:gd name="T7" fmla="*/ 4191 h 20000"/>
                      <a:gd name="T8" fmla="*/ 18549 w 20000"/>
                      <a:gd name="T9" fmla="*/ 4710 h 20000"/>
                      <a:gd name="T10" fmla="*/ 15692 w 20000"/>
                      <a:gd name="T11" fmla="*/ 5373 h 20000"/>
                      <a:gd name="T12" fmla="*/ 15510 w 20000"/>
                      <a:gd name="T13" fmla="*/ 6452 h 20000"/>
                      <a:gd name="T14" fmla="*/ 15510 w 20000"/>
                      <a:gd name="T15" fmla="*/ 7303 h 20000"/>
                      <a:gd name="T16" fmla="*/ 13651 w 20000"/>
                      <a:gd name="T17" fmla="*/ 8278 h 20000"/>
                      <a:gd name="T18" fmla="*/ 12698 w 20000"/>
                      <a:gd name="T19" fmla="*/ 8485 h 20000"/>
                      <a:gd name="T20" fmla="*/ 11247 w 20000"/>
                      <a:gd name="T21" fmla="*/ 9232 h 20000"/>
                      <a:gd name="T22" fmla="*/ 10794 w 20000"/>
                      <a:gd name="T23" fmla="*/ 9336 h 20000"/>
                      <a:gd name="T24" fmla="*/ 10113 w 20000"/>
                      <a:gd name="T25" fmla="*/ 9876 h 20000"/>
                      <a:gd name="T26" fmla="*/ 10113 w 20000"/>
                      <a:gd name="T27" fmla="*/ 10954 h 20000"/>
                      <a:gd name="T28" fmla="*/ 9841 w 20000"/>
                      <a:gd name="T29" fmla="*/ 11494 h 20000"/>
                      <a:gd name="T30" fmla="*/ 10794 w 20000"/>
                      <a:gd name="T31" fmla="*/ 12780 h 20000"/>
                      <a:gd name="T32" fmla="*/ 12698 w 20000"/>
                      <a:gd name="T33" fmla="*/ 13320 h 20000"/>
                      <a:gd name="T34" fmla="*/ 12426 w 20000"/>
                      <a:gd name="T35" fmla="*/ 14710 h 20000"/>
                      <a:gd name="T36" fmla="*/ 11247 w 20000"/>
                      <a:gd name="T37" fmla="*/ 14917 h 20000"/>
                      <a:gd name="T38" fmla="*/ 8934 w 20000"/>
                      <a:gd name="T39" fmla="*/ 15477 h 20000"/>
                      <a:gd name="T40" fmla="*/ 9841 w 20000"/>
                      <a:gd name="T41" fmla="*/ 16411 h 20000"/>
                      <a:gd name="T42" fmla="*/ 9388 w 20000"/>
                      <a:gd name="T43" fmla="*/ 17822 h 20000"/>
                      <a:gd name="T44" fmla="*/ 6349 w 20000"/>
                      <a:gd name="T45" fmla="*/ 19108 h 20000"/>
                      <a:gd name="T46" fmla="*/ 5850 w 20000"/>
                      <a:gd name="T47" fmla="*/ 19544 h 20000"/>
                      <a:gd name="T48" fmla="*/ 3991 w 20000"/>
                      <a:gd name="T49" fmla="*/ 19979 h 20000"/>
                      <a:gd name="T50" fmla="*/ 2812 w 20000"/>
                      <a:gd name="T51" fmla="*/ 18900 h 20000"/>
                      <a:gd name="T52" fmla="*/ 3265 w 20000"/>
                      <a:gd name="T53" fmla="*/ 18568 h 20000"/>
                      <a:gd name="T54" fmla="*/ 1859 w 20000"/>
                      <a:gd name="T55" fmla="*/ 17178 h 20000"/>
                      <a:gd name="T56" fmla="*/ 952 w 20000"/>
                      <a:gd name="T57" fmla="*/ 15996 h 20000"/>
                      <a:gd name="T58" fmla="*/ 0 w 20000"/>
                      <a:gd name="T59" fmla="*/ 15021 h 20000"/>
                      <a:gd name="T60" fmla="*/ 952 w 20000"/>
                      <a:gd name="T61" fmla="*/ 14066 h 20000"/>
                      <a:gd name="T62" fmla="*/ 2132 w 20000"/>
                      <a:gd name="T63" fmla="*/ 13734 h 20000"/>
                      <a:gd name="T64" fmla="*/ 1859 w 20000"/>
                      <a:gd name="T65" fmla="*/ 12137 h 20000"/>
                      <a:gd name="T66" fmla="*/ 2132 w 20000"/>
                      <a:gd name="T67" fmla="*/ 11286 h 20000"/>
                      <a:gd name="T68" fmla="*/ 952 w 20000"/>
                      <a:gd name="T69" fmla="*/ 9336 h 20000"/>
                      <a:gd name="T70" fmla="*/ 952 w 20000"/>
                      <a:gd name="T71" fmla="*/ 8154 h 20000"/>
                      <a:gd name="T72" fmla="*/ 4444 w 20000"/>
                      <a:gd name="T73" fmla="*/ 7635 h 20000"/>
                      <a:gd name="T74" fmla="*/ 3719 w 20000"/>
                      <a:gd name="T75" fmla="*/ 6784 h 20000"/>
                      <a:gd name="T76" fmla="*/ 4943 w 20000"/>
                      <a:gd name="T77" fmla="*/ 4295 h 20000"/>
                      <a:gd name="T78" fmla="*/ 7029 w 20000"/>
                      <a:gd name="T79" fmla="*/ 2905 h 20000"/>
                      <a:gd name="T80" fmla="*/ 7710 w 20000"/>
                      <a:gd name="T81" fmla="*/ 1950 h 20000"/>
                      <a:gd name="T82" fmla="*/ 9841 w 20000"/>
                      <a:gd name="T83" fmla="*/ 1494 h 20000"/>
                      <a:gd name="T84" fmla="*/ 10113 w 20000"/>
                      <a:gd name="T85" fmla="*/ 643 h 20000"/>
                      <a:gd name="T86" fmla="*/ 13152 w 20000"/>
                      <a:gd name="T87" fmla="*/ 851 h 20000"/>
                      <a:gd name="T88" fmla="*/ 12698 w 20000"/>
                      <a:gd name="T89" fmla="*/ 0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20000" h="20000">
                        <a:moveTo>
                          <a:pt x="13651" y="0"/>
                        </a:moveTo>
                        <a:lnTo>
                          <a:pt x="14785" y="539"/>
                        </a:lnTo>
                        <a:lnTo>
                          <a:pt x="16190" y="851"/>
                        </a:lnTo>
                        <a:lnTo>
                          <a:pt x="17370" y="851"/>
                        </a:lnTo>
                        <a:lnTo>
                          <a:pt x="18549" y="1411"/>
                        </a:lnTo>
                        <a:lnTo>
                          <a:pt x="18549" y="2033"/>
                        </a:lnTo>
                        <a:lnTo>
                          <a:pt x="19229" y="2261"/>
                        </a:lnTo>
                        <a:lnTo>
                          <a:pt x="18776" y="2469"/>
                        </a:lnTo>
                        <a:lnTo>
                          <a:pt x="18776" y="2593"/>
                        </a:lnTo>
                        <a:lnTo>
                          <a:pt x="19683" y="2905"/>
                        </a:lnTo>
                        <a:lnTo>
                          <a:pt x="19229" y="3776"/>
                        </a:lnTo>
                        <a:lnTo>
                          <a:pt x="19683" y="4191"/>
                        </a:lnTo>
                        <a:lnTo>
                          <a:pt x="19955" y="4502"/>
                        </a:lnTo>
                        <a:lnTo>
                          <a:pt x="18549" y="4502"/>
                        </a:lnTo>
                        <a:lnTo>
                          <a:pt x="18549" y="4710"/>
                        </a:lnTo>
                        <a:lnTo>
                          <a:pt x="16916" y="4502"/>
                        </a:lnTo>
                        <a:lnTo>
                          <a:pt x="16689" y="5166"/>
                        </a:lnTo>
                        <a:lnTo>
                          <a:pt x="15692" y="5373"/>
                        </a:lnTo>
                        <a:lnTo>
                          <a:pt x="16190" y="5602"/>
                        </a:lnTo>
                        <a:lnTo>
                          <a:pt x="15692" y="6017"/>
                        </a:lnTo>
                        <a:lnTo>
                          <a:pt x="15510" y="6452"/>
                        </a:lnTo>
                        <a:lnTo>
                          <a:pt x="15692" y="6535"/>
                        </a:lnTo>
                        <a:lnTo>
                          <a:pt x="16190" y="6784"/>
                        </a:lnTo>
                        <a:lnTo>
                          <a:pt x="15510" y="7303"/>
                        </a:lnTo>
                        <a:lnTo>
                          <a:pt x="15011" y="7842"/>
                        </a:lnTo>
                        <a:lnTo>
                          <a:pt x="14785" y="7946"/>
                        </a:lnTo>
                        <a:lnTo>
                          <a:pt x="13651" y="8278"/>
                        </a:lnTo>
                        <a:lnTo>
                          <a:pt x="13152" y="8154"/>
                        </a:lnTo>
                        <a:lnTo>
                          <a:pt x="13152" y="8278"/>
                        </a:lnTo>
                        <a:lnTo>
                          <a:pt x="12698" y="8485"/>
                        </a:lnTo>
                        <a:lnTo>
                          <a:pt x="12426" y="8817"/>
                        </a:lnTo>
                        <a:lnTo>
                          <a:pt x="11701" y="8817"/>
                        </a:lnTo>
                        <a:lnTo>
                          <a:pt x="11247" y="9232"/>
                        </a:lnTo>
                        <a:lnTo>
                          <a:pt x="11701" y="9336"/>
                        </a:lnTo>
                        <a:lnTo>
                          <a:pt x="11247" y="9336"/>
                        </a:lnTo>
                        <a:lnTo>
                          <a:pt x="10794" y="9336"/>
                        </a:lnTo>
                        <a:lnTo>
                          <a:pt x="10794" y="9876"/>
                        </a:lnTo>
                        <a:lnTo>
                          <a:pt x="10567" y="9876"/>
                        </a:lnTo>
                        <a:lnTo>
                          <a:pt x="10113" y="9876"/>
                        </a:lnTo>
                        <a:lnTo>
                          <a:pt x="10113" y="10104"/>
                        </a:lnTo>
                        <a:lnTo>
                          <a:pt x="10113" y="10415"/>
                        </a:lnTo>
                        <a:lnTo>
                          <a:pt x="10113" y="10954"/>
                        </a:lnTo>
                        <a:lnTo>
                          <a:pt x="10113" y="11058"/>
                        </a:lnTo>
                        <a:lnTo>
                          <a:pt x="9841" y="11058"/>
                        </a:lnTo>
                        <a:lnTo>
                          <a:pt x="9841" y="11494"/>
                        </a:lnTo>
                        <a:lnTo>
                          <a:pt x="9841" y="11909"/>
                        </a:lnTo>
                        <a:lnTo>
                          <a:pt x="10567" y="12676"/>
                        </a:lnTo>
                        <a:lnTo>
                          <a:pt x="10794" y="12780"/>
                        </a:lnTo>
                        <a:lnTo>
                          <a:pt x="11247" y="12676"/>
                        </a:lnTo>
                        <a:lnTo>
                          <a:pt x="11973" y="13195"/>
                        </a:lnTo>
                        <a:lnTo>
                          <a:pt x="12698" y="13320"/>
                        </a:lnTo>
                        <a:lnTo>
                          <a:pt x="13152" y="13859"/>
                        </a:lnTo>
                        <a:lnTo>
                          <a:pt x="11973" y="14378"/>
                        </a:lnTo>
                        <a:lnTo>
                          <a:pt x="12426" y="14710"/>
                        </a:lnTo>
                        <a:lnTo>
                          <a:pt x="11701" y="14917"/>
                        </a:lnTo>
                        <a:lnTo>
                          <a:pt x="11701" y="15021"/>
                        </a:lnTo>
                        <a:lnTo>
                          <a:pt x="11247" y="14917"/>
                        </a:lnTo>
                        <a:lnTo>
                          <a:pt x="10567" y="15228"/>
                        </a:lnTo>
                        <a:lnTo>
                          <a:pt x="9841" y="15477"/>
                        </a:lnTo>
                        <a:lnTo>
                          <a:pt x="8934" y="15477"/>
                        </a:lnTo>
                        <a:lnTo>
                          <a:pt x="9841" y="15560"/>
                        </a:lnTo>
                        <a:lnTo>
                          <a:pt x="9841" y="16100"/>
                        </a:lnTo>
                        <a:lnTo>
                          <a:pt x="9841" y="16411"/>
                        </a:lnTo>
                        <a:lnTo>
                          <a:pt x="9388" y="16639"/>
                        </a:lnTo>
                        <a:lnTo>
                          <a:pt x="9841" y="16846"/>
                        </a:lnTo>
                        <a:lnTo>
                          <a:pt x="9388" y="17822"/>
                        </a:lnTo>
                        <a:lnTo>
                          <a:pt x="8707" y="18900"/>
                        </a:lnTo>
                        <a:lnTo>
                          <a:pt x="6803" y="18900"/>
                        </a:lnTo>
                        <a:lnTo>
                          <a:pt x="6349" y="19108"/>
                        </a:lnTo>
                        <a:lnTo>
                          <a:pt x="5669" y="19212"/>
                        </a:lnTo>
                        <a:lnTo>
                          <a:pt x="5669" y="19419"/>
                        </a:lnTo>
                        <a:lnTo>
                          <a:pt x="5850" y="19544"/>
                        </a:lnTo>
                        <a:lnTo>
                          <a:pt x="5669" y="19979"/>
                        </a:lnTo>
                        <a:lnTo>
                          <a:pt x="4943" y="19979"/>
                        </a:lnTo>
                        <a:lnTo>
                          <a:pt x="3991" y="19979"/>
                        </a:lnTo>
                        <a:lnTo>
                          <a:pt x="3719" y="19979"/>
                        </a:lnTo>
                        <a:lnTo>
                          <a:pt x="3719" y="19419"/>
                        </a:lnTo>
                        <a:lnTo>
                          <a:pt x="2812" y="18900"/>
                        </a:lnTo>
                        <a:lnTo>
                          <a:pt x="3265" y="18672"/>
                        </a:lnTo>
                        <a:lnTo>
                          <a:pt x="2812" y="18568"/>
                        </a:lnTo>
                        <a:lnTo>
                          <a:pt x="3265" y="18568"/>
                        </a:lnTo>
                        <a:lnTo>
                          <a:pt x="3265" y="18237"/>
                        </a:lnTo>
                        <a:lnTo>
                          <a:pt x="2585" y="17822"/>
                        </a:lnTo>
                        <a:lnTo>
                          <a:pt x="1859" y="17178"/>
                        </a:lnTo>
                        <a:lnTo>
                          <a:pt x="952" y="16639"/>
                        </a:lnTo>
                        <a:lnTo>
                          <a:pt x="1406" y="16328"/>
                        </a:lnTo>
                        <a:lnTo>
                          <a:pt x="952" y="15996"/>
                        </a:lnTo>
                        <a:lnTo>
                          <a:pt x="726" y="16100"/>
                        </a:lnTo>
                        <a:lnTo>
                          <a:pt x="272" y="15788"/>
                        </a:lnTo>
                        <a:lnTo>
                          <a:pt x="0" y="15021"/>
                        </a:lnTo>
                        <a:lnTo>
                          <a:pt x="0" y="14917"/>
                        </a:lnTo>
                        <a:lnTo>
                          <a:pt x="952" y="15021"/>
                        </a:lnTo>
                        <a:lnTo>
                          <a:pt x="952" y="14066"/>
                        </a:lnTo>
                        <a:lnTo>
                          <a:pt x="1406" y="13859"/>
                        </a:lnTo>
                        <a:lnTo>
                          <a:pt x="1406" y="13734"/>
                        </a:lnTo>
                        <a:lnTo>
                          <a:pt x="2132" y="13734"/>
                        </a:lnTo>
                        <a:lnTo>
                          <a:pt x="2585" y="13195"/>
                        </a:lnTo>
                        <a:lnTo>
                          <a:pt x="2585" y="12780"/>
                        </a:lnTo>
                        <a:lnTo>
                          <a:pt x="1859" y="12137"/>
                        </a:lnTo>
                        <a:lnTo>
                          <a:pt x="2585" y="11909"/>
                        </a:lnTo>
                        <a:lnTo>
                          <a:pt x="2812" y="11598"/>
                        </a:lnTo>
                        <a:lnTo>
                          <a:pt x="2132" y="11286"/>
                        </a:lnTo>
                        <a:lnTo>
                          <a:pt x="1859" y="11058"/>
                        </a:lnTo>
                        <a:lnTo>
                          <a:pt x="1406" y="10104"/>
                        </a:lnTo>
                        <a:lnTo>
                          <a:pt x="952" y="9336"/>
                        </a:lnTo>
                        <a:lnTo>
                          <a:pt x="1406" y="9025"/>
                        </a:lnTo>
                        <a:lnTo>
                          <a:pt x="952" y="8693"/>
                        </a:lnTo>
                        <a:lnTo>
                          <a:pt x="952" y="8154"/>
                        </a:lnTo>
                        <a:lnTo>
                          <a:pt x="2132" y="7635"/>
                        </a:lnTo>
                        <a:lnTo>
                          <a:pt x="2812" y="7407"/>
                        </a:lnTo>
                        <a:lnTo>
                          <a:pt x="4444" y="7635"/>
                        </a:lnTo>
                        <a:lnTo>
                          <a:pt x="4444" y="7095"/>
                        </a:lnTo>
                        <a:lnTo>
                          <a:pt x="4444" y="6992"/>
                        </a:lnTo>
                        <a:lnTo>
                          <a:pt x="3719" y="6784"/>
                        </a:lnTo>
                        <a:lnTo>
                          <a:pt x="4444" y="6017"/>
                        </a:lnTo>
                        <a:lnTo>
                          <a:pt x="4943" y="5373"/>
                        </a:lnTo>
                        <a:lnTo>
                          <a:pt x="4943" y="4295"/>
                        </a:lnTo>
                        <a:lnTo>
                          <a:pt x="5850" y="3983"/>
                        </a:lnTo>
                        <a:lnTo>
                          <a:pt x="5850" y="3651"/>
                        </a:lnTo>
                        <a:lnTo>
                          <a:pt x="7029" y="2905"/>
                        </a:lnTo>
                        <a:lnTo>
                          <a:pt x="7528" y="2801"/>
                        </a:lnTo>
                        <a:lnTo>
                          <a:pt x="7029" y="2261"/>
                        </a:lnTo>
                        <a:lnTo>
                          <a:pt x="7710" y="1950"/>
                        </a:lnTo>
                        <a:lnTo>
                          <a:pt x="7710" y="1494"/>
                        </a:lnTo>
                        <a:lnTo>
                          <a:pt x="8707" y="1411"/>
                        </a:lnTo>
                        <a:lnTo>
                          <a:pt x="9841" y="1494"/>
                        </a:lnTo>
                        <a:lnTo>
                          <a:pt x="9841" y="1183"/>
                        </a:lnTo>
                        <a:lnTo>
                          <a:pt x="9841" y="851"/>
                        </a:lnTo>
                        <a:lnTo>
                          <a:pt x="10113" y="643"/>
                        </a:lnTo>
                        <a:lnTo>
                          <a:pt x="11247" y="851"/>
                        </a:lnTo>
                        <a:lnTo>
                          <a:pt x="12698" y="1079"/>
                        </a:lnTo>
                        <a:lnTo>
                          <a:pt x="13152" y="851"/>
                        </a:lnTo>
                        <a:lnTo>
                          <a:pt x="12698" y="643"/>
                        </a:lnTo>
                        <a:lnTo>
                          <a:pt x="12698" y="332"/>
                        </a:lnTo>
                        <a:lnTo>
                          <a:pt x="12698" y="0"/>
                        </a:lnTo>
                        <a:lnTo>
                          <a:pt x="13651" y="0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7" name="Freeform 260">
                    <a:extLst>
                      <a:ext uri="{FF2B5EF4-FFF2-40B4-BE49-F238E27FC236}">
                        <a16:creationId xmlns:a16="http://schemas.microsoft.com/office/drawing/2014/main" id="{768DFD4C-4735-C754-675C-2EBFC3AE81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57434" y="2825776"/>
                    <a:ext cx="19629" cy="42280"/>
                  </a:xfrm>
                  <a:custGeom>
                    <a:avLst/>
                    <a:gdLst>
                      <a:gd name="T0" fmla="*/ 3750 w 20000"/>
                      <a:gd name="T1" fmla="*/ 19710 h 20000"/>
                      <a:gd name="T2" fmla="*/ 0 w 20000"/>
                      <a:gd name="T3" fmla="*/ 6087 h 20000"/>
                      <a:gd name="T4" fmla="*/ 9375 w 20000"/>
                      <a:gd name="T5" fmla="*/ 0 h 20000"/>
                      <a:gd name="T6" fmla="*/ 19375 w 20000"/>
                      <a:gd name="T7" fmla="*/ 0 h 20000"/>
                      <a:gd name="T8" fmla="*/ 16250 w 20000"/>
                      <a:gd name="T9" fmla="*/ 3188 h 20000"/>
                      <a:gd name="T10" fmla="*/ 16250 w 20000"/>
                      <a:gd name="T11" fmla="*/ 10725 h 20000"/>
                      <a:gd name="T12" fmla="*/ 16250 w 20000"/>
                      <a:gd name="T13" fmla="*/ 12174 h 20000"/>
                      <a:gd name="T14" fmla="*/ 3750 w 20000"/>
                      <a:gd name="T15" fmla="*/ 19710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0000" h="20000">
                        <a:moveTo>
                          <a:pt x="3750" y="19710"/>
                        </a:moveTo>
                        <a:lnTo>
                          <a:pt x="0" y="6087"/>
                        </a:lnTo>
                        <a:lnTo>
                          <a:pt x="9375" y="0"/>
                        </a:lnTo>
                        <a:lnTo>
                          <a:pt x="19375" y="0"/>
                        </a:lnTo>
                        <a:lnTo>
                          <a:pt x="16250" y="3188"/>
                        </a:lnTo>
                        <a:lnTo>
                          <a:pt x="16250" y="10725"/>
                        </a:lnTo>
                        <a:lnTo>
                          <a:pt x="16250" y="12174"/>
                        </a:lnTo>
                        <a:lnTo>
                          <a:pt x="3750" y="19710"/>
                        </a:lnTo>
                        <a:close/>
                      </a:path>
                    </a:pathLst>
                  </a:custGeom>
                  <a:solidFill>
                    <a:srgbClr val="3A8BFF"/>
                  </a:solidFill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8" name="Freeform 259">
                    <a:extLst>
                      <a:ext uri="{FF2B5EF4-FFF2-40B4-BE49-F238E27FC236}">
                        <a16:creationId xmlns:a16="http://schemas.microsoft.com/office/drawing/2014/main" id="{772B40F0-66D2-F480-0D02-D044A30FD9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22704" y="2848426"/>
                    <a:ext cx="10570" cy="45300"/>
                  </a:xfrm>
                  <a:custGeom>
                    <a:avLst/>
                    <a:gdLst>
                      <a:gd name="T0" fmla="*/ 0 w 20000"/>
                      <a:gd name="T1" fmla="*/ 19730 h 20000"/>
                      <a:gd name="T2" fmla="*/ 0 w 20000"/>
                      <a:gd name="T3" fmla="*/ 14054 h 20000"/>
                      <a:gd name="T4" fmla="*/ 7059 w 20000"/>
                      <a:gd name="T5" fmla="*/ 7027 h 20000"/>
                      <a:gd name="T6" fmla="*/ 7059 w 20000"/>
                      <a:gd name="T7" fmla="*/ 1622 h 20000"/>
                      <a:gd name="T8" fmla="*/ 18824 w 20000"/>
                      <a:gd name="T9" fmla="*/ 0 h 20000"/>
                      <a:gd name="T10" fmla="*/ 7059 w 20000"/>
                      <a:gd name="T11" fmla="*/ 8378 h 20000"/>
                      <a:gd name="T12" fmla="*/ 0 w 20000"/>
                      <a:gd name="T13" fmla="*/ 19730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000" h="20000">
                        <a:moveTo>
                          <a:pt x="0" y="19730"/>
                        </a:moveTo>
                        <a:lnTo>
                          <a:pt x="0" y="14054"/>
                        </a:lnTo>
                        <a:lnTo>
                          <a:pt x="7059" y="7027"/>
                        </a:lnTo>
                        <a:lnTo>
                          <a:pt x="7059" y="1622"/>
                        </a:lnTo>
                        <a:lnTo>
                          <a:pt x="18824" y="0"/>
                        </a:lnTo>
                        <a:lnTo>
                          <a:pt x="7059" y="8378"/>
                        </a:lnTo>
                        <a:lnTo>
                          <a:pt x="0" y="1973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9" name="Freeform 258">
                    <a:extLst>
                      <a:ext uri="{FF2B5EF4-FFF2-40B4-BE49-F238E27FC236}">
                        <a16:creationId xmlns:a16="http://schemas.microsoft.com/office/drawing/2014/main" id="{7C6551E5-9E55-9E7F-F537-9BC5AA5DE4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81934" y="2931475"/>
                    <a:ext cx="10569" cy="13590"/>
                  </a:xfrm>
                  <a:custGeom>
                    <a:avLst/>
                    <a:gdLst>
                      <a:gd name="T0" fmla="*/ 5882 w 20000"/>
                      <a:gd name="T1" fmla="*/ 19091 h 20000"/>
                      <a:gd name="T2" fmla="*/ 0 w 20000"/>
                      <a:gd name="T3" fmla="*/ 10000 h 20000"/>
                      <a:gd name="T4" fmla="*/ 0 w 20000"/>
                      <a:gd name="T5" fmla="*/ 0 h 20000"/>
                      <a:gd name="T6" fmla="*/ 18824 w 20000"/>
                      <a:gd name="T7" fmla="*/ 10000 h 20000"/>
                      <a:gd name="T8" fmla="*/ 5882 w 20000"/>
                      <a:gd name="T9" fmla="*/ 19091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000" h="20000">
                        <a:moveTo>
                          <a:pt x="5882" y="19091"/>
                        </a:moveTo>
                        <a:lnTo>
                          <a:pt x="0" y="10000"/>
                        </a:lnTo>
                        <a:lnTo>
                          <a:pt x="0" y="0"/>
                        </a:lnTo>
                        <a:lnTo>
                          <a:pt x="18824" y="10000"/>
                        </a:lnTo>
                        <a:lnTo>
                          <a:pt x="5882" y="1909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103" name="Group 705">
              <a:extLst>
                <a:ext uri="{FF2B5EF4-FFF2-40B4-BE49-F238E27FC236}">
                  <a16:creationId xmlns:a16="http://schemas.microsoft.com/office/drawing/2014/main" id="{65F31521-81DC-F785-51AF-5BCF4E6A3E19}"/>
                </a:ext>
              </a:extLst>
            </p:cNvPr>
            <p:cNvGrpSpPr/>
            <p:nvPr/>
          </p:nvGrpSpPr>
          <p:grpSpPr>
            <a:xfrm>
              <a:off x="4479643" y="8013401"/>
              <a:ext cx="165229" cy="232392"/>
              <a:chOff x="9606957" y="3067770"/>
              <a:chExt cx="365290" cy="510640"/>
            </a:xfrm>
            <a:solidFill>
              <a:srgbClr val="F8B525"/>
            </a:solidFill>
          </p:grpSpPr>
          <p:sp>
            <p:nvSpPr>
              <p:cNvPr id="1131" name="Freeform 186">
                <a:extLst>
                  <a:ext uri="{FF2B5EF4-FFF2-40B4-BE49-F238E27FC236}">
                    <a16:creationId xmlns:a16="http://schemas.microsoft.com/office/drawing/2014/main" id="{9D4F63D0-6FC0-75B1-FDCE-AD7FD059F5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8782" y="3182133"/>
                <a:ext cx="276226" cy="346927"/>
              </a:xfrm>
              <a:custGeom>
                <a:avLst/>
                <a:gdLst>
                  <a:gd name="T0" fmla="*/ 9857 w 20000"/>
                  <a:gd name="T1" fmla="*/ 19583 h 20000"/>
                  <a:gd name="T2" fmla="*/ 8857 w 20000"/>
                  <a:gd name="T3" fmla="*/ 18598 h 20000"/>
                  <a:gd name="T4" fmla="*/ 9143 w 20000"/>
                  <a:gd name="T5" fmla="*/ 17424 h 20000"/>
                  <a:gd name="T6" fmla="*/ 7619 w 20000"/>
                  <a:gd name="T7" fmla="*/ 17045 h 20000"/>
                  <a:gd name="T8" fmla="*/ 4667 w 20000"/>
                  <a:gd name="T9" fmla="*/ 18030 h 20000"/>
                  <a:gd name="T10" fmla="*/ 3190 w 20000"/>
                  <a:gd name="T11" fmla="*/ 18409 h 20000"/>
                  <a:gd name="T12" fmla="*/ 2714 w 20000"/>
                  <a:gd name="T13" fmla="*/ 18409 h 20000"/>
                  <a:gd name="T14" fmla="*/ 2714 w 20000"/>
                  <a:gd name="T15" fmla="*/ 19394 h 20000"/>
                  <a:gd name="T16" fmla="*/ 1238 w 20000"/>
                  <a:gd name="T17" fmla="*/ 18977 h 20000"/>
                  <a:gd name="T18" fmla="*/ 0 w 20000"/>
                  <a:gd name="T19" fmla="*/ 18409 h 20000"/>
                  <a:gd name="T20" fmla="*/ 1238 w 20000"/>
                  <a:gd name="T21" fmla="*/ 17652 h 20000"/>
                  <a:gd name="T22" fmla="*/ 2429 w 20000"/>
                  <a:gd name="T23" fmla="*/ 16439 h 20000"/>
                  <a:gd name="T24" fmla="*/ 2714 w 20000"/>
                  <a:gd name="T25" fmla="*/ 15492 h 20000"/>
                  <a:gd name="T26" fmla="*/ 3905 w 20000"/>
                  <a:gd name="T27" fmla="*/ 15492 h 20000"/>
                  <a:gd name="T28" fmla="*/ 4667 w 20000"/>
                  <a:gd name="T29" fmla="*/ 15492 h 20000"/>
                  <a:gd name="T30" fmla="*/ 7905 w 20000"/>
                  <a:gd name="T31" fmla="*/ 14470 h 20000"/>
                  <a:gd name="T32" fmla="*/ 8857 w 20000"/>
                  <a:gd name="T33" fmla="*/ 15265 h 20000"/>
                  <a:gd name="T34" fmla="*/ 9857 w 20000"/>
                  <a:gd name="T35" fmla="*/ 14470 h 20000"/>
                  <a:gd name="T36" fmla="*/ 9619 w 20000"/>
                  <a:gd name="T37" fmla="*/ 13333 h 20000"/>
                  <a:gd name="T38" fmla="*/ 9857 w 20000"/>
                  <a:gd name="T39" fmla="*/ 10758 h 20000"/>
                  <a:gd name="T40" fmla="*/ 11095 w 20000"/>
                  <a:gd name="T41" fmla="*/ 10758 h 20000"/>
                  <a:gd name="T42" fmla="*/ 10810 w 20000"/>
                  <a:gd name="T43" fmla="*/ 11364 h 20000"/>
                  <a:gd name="T44" fmla="*/ 11571 w 20000"/>
                  <a:gd name="T45" fmla="*/ 11932 h 20000"/>
                  <a:gd name="T46" fmla="*/ 13571 w 20000"/>
                  <a:gd name="T47" fmla="*/ 11174 h 20000"/>
                  <a:gd name="T48" fmla="*/ 14810 w 20000"/>
                  <a:gd name="T49" fmla="*/ 9205 h 20000"/>
                  <a:gd name="T50" fmla="*/ 15000 w 20000"/>
                  <a:gd name="T51" fmla="*/ 6061 h 20000"/>
                  <a:gd name="T52" fmla="*/ 14810 w 20000"/>
                  <a:gd name="T53" fmla="*/ 4508 h 20000"/>
                  <a:gd name="T54" fmla="*/ 14286 w 20000"/>
                  <a:gd name="T55" fmla="*/ 3712 h 20000"/>
                  <a:gd name="T56" fmla="*/ 14810 w 20000"/>
                  <a:gd name="T57" fmla="*/ 1932 h 20000"/>
                  <a:gd name="T58" fmla="*/ 15000 w 20000"/>
                  <a:gd name="T59" fmla="*/ 985 h 20000"/>
                  <a:gd name="T60" fmla="*/ 16000 w 20000"/>
                  <a:gd name="T61" fmla="*/ 1553 h 20000"/>
                  <a:gd name="T62" fmla="*/ 16286 w 20000"/>
                  <a:gd name="T63" fmla="*/ 985 h 20000"/>
                  <a:gd name="T64" fmla="*/ 15524 w 20000"/>
                  <a:gd name="T65" fmla="*/ 0 h 20000"/>
                  <a:gd name="T66" fmla="*/ 16762 w 20000"/>
                  <a:gd name="T67" fmla="*/ 379 h 20000"/>
                  <a:gd name="T68" fmla="*/ 18000 w 20000"/>
                  <a:gd name="T69" fmla="*/ 2538 h 20000"/>
                  <a:gd name="T70" fmla="*/ 19190 w 20000"/>
                  <a:gd name="T71" fmla="*/ 4697 h 20000"/>
                  <a:gd name="T72" fmla="*/ 19476 w 20000"/>
                  <a:gd name="T73" fmla="*/ 6061 h 20000"/>
                  <a:gd name="T74" fmla="*/ 19476 w 20000"/>
                  <a:gd name="T75" fmla="*/ 7841 h 20000"/>
                  <a:gd name="T76" fmla="*/ 18238 w 20000"/>
                  <a:gd name="T77" fmla="*/ 8220 h 20000"/>
                  <a:gd name="T78" fmla="*/ 19190 w 20000"/>
                  <a:gd name="T79" fmla="*/ 11364 h 20000"/>
                  <a:gd name="T80" fmla="*/ 19952 w 20000"/>
                  <a:gd name="T81" fmla="*/ 14318 h 20000"/>
                  <a:gd name="T82" fmla="*/ 19190 w 20000"/>
                  <a:gd name="T83" fmla="*/ 15492 h 20000"/>
                  <a:gd name="T84" fmla="*/ 18238 w 20000"/>
                  <a:gd name="T85" fmla="*/ 14886 h 20000"/>
                  <a:gd name="T86" fmla="*/ 17524 w 20000"/>
                  <a:gd name="T87" fmla="*/ 15265 h 20000"/>
                  <a:gd name="T88" fmla="*/ 17048 w 20000"/>
                  <a:gd name="T89" fmla="*/ 15265 h 20000"/>
                  <a:gd name="T90" fmla="*/ 16762 w 20000"/>
                  <a:gd name="T91" fmla="*/ 16439 h 20000"/>
                  <a:gd name="T92" fmla="*/ 15524 w 20000"/>
                  <a:gd name="T93" fmla="*/ 15871 h 20000"/>
                  <a:gd name="T94" fmla="*/ 14810 w 20000"/>
                  <a:gd name="T95" fmla="*/ 17045 h 20000"/>
                  <a:gd name="T96" fmla="*/ 12857 w 20000"/>
                  <a:gd name="T97" fmla="*/ 17424 h 20000"/>
                  <a:gd name="T98" fmla="*/ 11810 w 20000"/>
                  <a:gd name="T99" fmla="*/ 16818 h 20000"/>
                  <a:gd name="T100" fmla="*/ 11571 w 20000"/>
                  <a:gd name="T101" fmla="*/ 16061 h 20000"/>
                  <a:gd name="T102" fmla="*/ 12286 w 20000"/>
                  <a:gd name="T103" fmla="*/ 17424 h 20000"/>
                  <a:gd name="T104" fmla="*/ 11095 w 20000"/>
                  <a:gd name="T105" fmla="*/ 1840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000" h="20000">
                    <a:moveTo>
                      <a:pt x="10810" y="19962"/>
                    </a:moveTo>
                    <a:lnTo>
                      <a:pt x="9857" y="19583"/>
                    </a:lnTo>
                    <a:lnTo>
                      <a:pt x="8857" y="18977"/>
                    </a:lnTo>
                    <a:lnTo>
                      <a:pt x="8857" y="18598"/>
                    </a:lnTo>
                    <a:lnTo>
                      <a:pt x="8857" y="18030"/>
                    </a:lnTo>
                    <a:lnTo>
                      <a:pt x="9143" y="17424"/>
                    </a:lnTo>
                    <a:lnTo>
                      <a:pt x="8857" y="17045"/>
                    </a:lnTo>
                    <a:lnTo>
                      <a:pt x="7619" y="17045"/>
                    </a:lnTo>
                    <a:lnTo>
                      <a:pt x="6619" y="17424"/>
                    </a:lnTo>
                    <a:lnTo>
                      <a:pt x="4667" y="18030"/>
                    </a:lnTo>
                    <a:lnTo>
                      <a:pt x="3190" y="18598"/>
                    </a:lnTo>
                    <a:lnTo>
                      <a:pt x="3190" y="18409"/>
                    </a:lnTo>
                    <a:lnTo>
                      <a:pt x="2714" y="18030"/>
                    </a:lnTo>
                    <a:lnTo>
                      <a:pt x="2714" y="18409"/>
                    </a:lnTo>
                    <a:lnTo>
                      <a:pt x="2714" y="18977"/>
                    </a:lnTo>
                    <a:lnTo>
                      <a:pt x="2714" y="19394"/>
                    </a:lnTo>
                    <a:lnTo>
                      <a:pt x="1952" y="18977"/>
                    </a:lnTo>
                    <a:lnTo>
                      <a:pt x="1238" y="18977"/>
                    </a:lnTo>
                    <a:lnTo>
                      <a:pt x="0" y="19394"/>
                    </a:lnTo>
                    <a:lnTo>
                      <a:pt x="0" y="18409"/>
                    </a:lnTo>
                    <a:lnTo>
                      <a:pt x="762" y="18030"/>
                    </a:lnTo>
                    <a:lnTo>
                      <a:pt x="1238" y="17652"/>
                    </a:lnTo>
                    <a:lnTo>
                      <a:pt x="1952" y="17424"/>
                    </a:lnTo>
                    <a:lnTo>
                      <a:pt x="2429" y="16439"/>
                    </a:lnTo>
                    <a:lnTo>
                      <a:pt x="3190" y="16061"/>
                    </a:lnTo>
                    <a:lnTo>
                      <a:pt x="2714" y="15492"/>
                    </a:lnTo>
                    <a:lnTo>
                      <a:pt x="3905" y="15265"/>
                    </a:lnTo>
                    <a:lnTo>
                      <a:pt x="3905" y="15492"/>
                    </a:lnTo>
                    <a:lnTo>
                      <a:pt x="4476" y="15492"/>
                    </a:lnTo>
                    <a:lnTo>
                      <a:pt x="4667" y="15492"/>
                    </a:lnTo>
                    <a:lnTo>
                      <a:pt x="7619" y="14886"/>
                    </a:lnTo>
                    <a:lnTo>
                      <a:pt x="7905" y="14470"/>
                    </a:lnTo>
                    <a:lnTo>
                      <a:pt x="8381" y="14886"/>
                    </a:lnTo>
                    <a:lnTo>
                      <a:pt x="8857" y="15265"/>
                    </a:lnTo>
                    <a:lnTo>
                      <a:pt x="9143" y="14886"/>
                    </a:lnTo>
                    <a:lnTo>
                      <a:pt x="9857" y="14470"/>
                    </a:lnTo>
                    <a:lnTo>
                      <a:pt x="9143" y="13939"/>
                    </a:lnTo>
                    <a:lnTo>
                      <a:pt x="9619" y="13333"/>
                    </a:lnTo>
                    <a:lnTo>
                      <a:pt x="10333" y="11932"/>
                    </a:lnTo>
                    <a:lnTo>
                      <a:pt x="9857" y="10758"/>
                    </a:lnTo>
                    <a:lnTo>
                      <a:pt x="11095" y="10152"/>
                    </a:lnTo>
                    <a:lnTo>
                      <a:pt x="11095" y="10758"/>
                    </a:lnTo>
                    <a:lnTo>
                      <a:pt x="10810" y="11174"/>
                    </a:lnTo>
                    <a:lnTo>
                      <a:pt x="10810" y="11364"/>
                    </a:lnTo>
                    <a:lnTo>
                      <a:pt x="11095" y="11932"/>
                    </a:lnTo>
                    <a:lnTo>
                      <a:pt x="11571" y="11932"/>
                    </a:lnTo>
                    <a:lnTo>
                      <a:pt x="11810" y="11742"/>
                    </a:lnTo>
                    <a:lnTo>
                      <a:pt x="13571" y="11174"/>
                    </a:lnTo>
                    <a:lnTo>
                      <a:pt x="14286" y="9205"/>
                    </a:lnTo>
                    <a:lnTo>
                      <a:pt x="14810" y="9205"/>
                    </a:lnTo>
                    <a:lnTo>
                      <a:pt x="14810" y="7652"/>
                    </a:lnTo>
                    <a:lnTo>
                      <a:pt x="15000" y="6061"/>
                    </a:lnTo>
                    <a:lnTo>
                      <a:pt x="14810" y="4091"/>
                    </a:lnTo>
                    <a:lnTo>
                      <a:pt x="14810" y="4508"/>
                    </a:lnTo>
                    <a:lnTo>
                      <a:pt x="14286" y="4091"/>
                    </a:lnTo>
                    <a:lnTo>
                      <a:pt x="14286" y="3712"/>
                    </a:lnTo>
                    <a:lnTo>
                      <a:pt x="14286" y="2538"/>
                    </a:lnTo>
                    <a:lnTo>
                      <a:pt x="14810" y="1932"/>
                    </a:lnTo>
                    <a:lnTo>
                      <a:pt x="14286" y="1174"/>
                    </a:lnTo>
                    <a:lnTo>
                      <a:pt x="15000" y="985"/>
                    </a:lnTo>
                    <a:lnTo>
                      <a:pt x="15524" y="1932"/>
                    </a:lnTo>
                    <a:lnTo>
                      <a:pt x="16000" y="1553"/>
                    </a:lnTo>
                    <a:lnTo>
                      <a:pt x="16286" y="1553"/>
                    </a:lnTo>
                    <a:lnTo>
                      <a:pt x="16286" y="985"/>
                    </a:lnTo>
                    <a:lnTo>
                      <a:pt x="15524" y="985"/>
                    </a:lnTo>
                    <a:lnTo>
                      <a:pt x="15524" y="0"/>
                    </a:lnTo>
                    <a:lnTo>
                      <a:pt x="16000" y="379"/>
                    </a:lnTo>
                    <a:lnTo>
                      <a:pt x="16762" y="379"/>
                    </a:lnTo>
                    <a:lnTo>
                      <a:pt x="17048" y="1932"/>
                    </a:lnTo>
                    <a:lnTo>
                      <a:pt x="18000" y="2538"/>
                    </a:lnTo>
                    <a:lnTo>
                      <a:pt x="18714" y="3712"/>
                    </a:lnTo>
                    <a:lnTo>
                      <a:pt x="19190" y="4697"/>
                    </a:lnTo>
                    <a:lnTo>
                      <a:pt x="19476" y="4697"/>
                    </a:lnTo>
                    <a:lnTo>
                      <a:pt x="19476" y="6061"/>
                    </a:lnTo>
                    <a:lnTo>
                      <a:pt x="18714" y="6667"/>
                    </a:lnTo>
                    <a:lnTo>
                      <a:pt x="19476" y="7841"/>
                    </a:lnTo>
                    <a:lnTo>
                      <a:pt x="18714" y="7841"/>
                    </a:lnTo>
                    <a:lnTo>
                      <a:pt x="18238" y="8220"/>
                    </a:lnTo>
                    <a:lnTo>
                      <a:pt x="18238" y="9205"/>
                    </a:lnTo>
                    <a:lnTo>
                      <a:pt x="19190" y="11364"/>
                    </a:lnTo>
                    <a:lnTo>
                      <a:pt x="19190" y="13485"/>
                    </a:lnTo>
                    <a:lnTo>
                      <a:pt x="19952" y="14318"/>
                    </a:lnTo>
                    <a:lnTo>
                      <a:pt x="19190" y="14470"/>
                    </a:lnTo>
                    <a:lnTo>
                      <a:pt x="19190" y="15492"/>
                    </a:lnTo>
                    <a:lnTo>
                      <a:pt x="18000" y="16061"/>
                    </a:lnTo>
                    <a:lnTo>
                      <a:pt x="18238" y="14886"/>
                    </a:lnTo>
                    <a:lnTo>
                      <a:pt x="17524" y="14470"/>
                    </a:lnTo>
                    <a:lnTo>
                      <a:pt x="17524" y="15265"/>
                    </a:lnTo>
                    <a:lnTo>
                      <a:pt x="17524" y="15492"/>
                    </a:lnTo>
                    <a:lnTo>
                      <a:pt x="17048" y="15265"/>
                    </a:lnTo>
                    <a:lnTo>
                      <a:pt x="16762" y="15492"/>
                    </a:lnTo>
                    <a:lnTo>
                      <a:pt x="16762" y="16439"/>
                    </a:lnTo>
                    <a:lnTo>
                      <a:pt x="16286" y="17045"/>
                    </a:lnTo>
                    <a:lnTo>
                      <a:pt x="15524" y="15871"/>
                    </a:lnTo>
                    <a:lnTo>
                      <a:pt x="15000" y="16061"/>
                    </a:lnTo>
                    <a:lnTo>
                      <a:pt x="14810" y="17045"/>
                    </a:lnTo>
                    <a:lnTo>
                      <a:pt x="14048" y="16818"/>
                    </a:lnTo>
                    <a:lnTo>
                      <a:pt x="12857" y="17424"/>
                    </a:lnTo>
                    <a:lnTo>
                      <a:pt x="13048" y="16818"/>
                    </a:lnTo>
                    <a:lnTo>
                      <a:pt x="11810" y="16818"/>
                    </a:lnTo>
                    <a:lnTo>
                      <a:pt x="11810" y="16061"/>
                    </a:lnTo>
                    <a:lnTo>
                      <a:pt x="11571" y="16061"/>
                    </a:lnTo>
                    <a:lnTo>
                      <a:pt x="11571" y="17045"/>
                    </a:lnTo>
                    <a:lnTo>
                      <a:pt x="12286" y="17424"/>
                    </a:lnTo>
                    <a:lnTo>
                      <a:pt x="12286" y="18030"/>
                    </a:lnTo>
                    <a:lnTo>
                      <a:pt x="11095" y="18409"/>
                    </a:lnTo>
                    <a:lnTo>
                      <a:pt x="10810" y="19962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2" name="Freeform 185">
                <a:extLst>
                  <a:ext uri="{FF2B5EF4-FFF2-40B4-BE49-F238E27FC236}">
                    <a16:creationId xmlns:a16="http://schemas.microsoft.com/office/drawing/2014/main" id="{68A4E01E-550E-0086-CCD7-B75A8B5B5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7693" y="3067770"/>
                <a:ext cx="154554" cy="187441"/>
              </a:xfrm>
              <a:custGeom>
                <a:avLst/>
                <a:gdLst>
                  <a:gd name="T0" fmla="*/ 3162 w 20000"/>
                  <a:gd name="T1" fmla="*/ 19930 h 20000"/>
                  <a:gd name="T2" fmla="*/ 2308 w 20000"/>
                  <a:gd name="T3" fmla="*/ 19228 h 20000"/>
                  <a:gd name="T4" fmla="*/ 2308 w 20000"/>
                  <a:gd name="T5" fmla="*/ 17404 h 20000"/>
                  <a:gd name="T6" fmla="*/ 0 w 20000"/>
                  <a:gd name="T7" fmla="*/ 16351 h 20000"/>
                  <a:gd name="T8" fmla="*/ 0 w 20000"/>
                  <a:gd name="T9" fmla="*/ 14526 h 20000"/>
                  <a:gd name="T10" fmla="*/ 1368 w 20000"/>
                  <a:gd name="T11" fmla="*/ 12632 h 20000"/>
                  <a:gd name="T12" fmla="*/ 0 w 20000"/>
                  <a:gd name="T13" fmla="*/ 10877 h 20000"/>
                  <a:gd name="T14" fmla="*/ 940 w 20000"/>
                  <a:gd name="T15" fmla="*/ 10526 h 20000"/>
                  <a:gd name="T16" fmla="*/ 2308 w 20000"/>
                  <a:gd name="T17" fmla="*/ 10877 h 20000"/>
                  <a:gd name="T18" fmla="*/ 4444 w 20000"/>
                  <a:gd name="T19" fmla="*/ 10877 h 20000"/>
                  <a:gd name="T20" fmla="*/ 3504 w 20000"/>
                  <a:gd name="T21" fmla="*/ 8702 h 20000"/>
                  <a:gd name="T22" fmla="*/ 4444 w 20000"/>
                  <a:gd name="T23" fmla="*/ 8702 h 20000"/>
                  <a:gd name="T24" fmla="*/ 3504 w 20000"/>
                  <a:gd name="T25" fmla="*/ 6175 h 20000"/>
                  <a:gd name="T26" fmla="*/ 3162 w 20000"/>
                  <a:gd name="T27" fmla="*/ 2877 h 20000"/>
                  <a:gd name="T28" fmla="*/ 1368 w 20000"/>
                  <a:gd name="T29" fmla="*/ 421 h 20000"/>
                  <a:gd name="T30" fmla="*/ 2308 w 20000"/>
                  <a:gd name="T31" fmla="*/ 0 h 20000"/>
                  <a:gd name="T32" fmla="*/ 4444 w 20000"/>
                  <a:gd name="T33" fmla="*/ 1123 h 20000"/>
                  <a:gd name="T34" fmla="*/ 8034 w 20000"/>
                  <a:gd name="T35" fmla="*/ 4000 h 20000"/>
                  <a:gd name="T36" fmla="*/ 11538 w 20000"/>
                  <a:gd name="T37" fmla="*/ 5754 h 20000"/>
                  <a:gd name="T38" fmla="*/ 12821 w 20000"/>
                  <a:gd name="T39" fmla="*/ 5754 h 20000"/>
                  <a:gd name="T40" fmla="*/ 14188 w 20000"/>
                  <a:gd name="T41" fmla="*/ 6877 h 20000"/>
                  <a:gd name="T42" fmla="*/ 15983 w 20000"/>
                  <a:gd name="T43" fmla="*/ 6877 h 20000"/>
                  <a:gd name="T44" fmla="*/ 16410 w 20000"/>
                  <a:gd name="T45" fmla="*/ 4702 h 20000"/>
                  <a:gd name="T46" fmla="*/ 17265 w 20000"/>
                  <a:gd name="T47" fmla="*/ 5053 h 20000"/>
                  <a:gd name="T48" fmla="*/ 17265 w 20000"/>
                  <a:gd name="T49" fmla="*/ 7579 h 20000"/>
                  <a:gd name="T50" fmla="*/ 18547 w 20000"/>
                  <a:gd name="T51" fmla="*/ 9754 h 20000"/>
                  <a:gd name="T52" fmla="*/ 19915 w 20000"/>
                  <a:gd name="T53" fmla="*/ 9474 h 20000"/>
                  <a:gd name="T54" fmla="*/ 19915 w 20000"/>
                  <a:gd name="T55" fmla="*/ 9754 h 20000"/>
                  <a:gd name="T56" fmla="*/ 18547 w 20000"/>
                  <a:gd name="T57" fmla="*/ 10526 h 20000"/>
                  <a:gd name="T58" fmla="*/ 17692 w 20000"/>
                  <a:gd name="T59" fmla="*/ 10877 h 20000"/>
                  <a:gd name="T60" fmla="*/ 15043 w 20000"/>
                  <a:gd name="T61" fmla="*/ 11579 h 20000"/>
                  <a:gd name="T62" fmla="*/ 13675 w 20000"/>
                  <a:gd name="T63" fmla="*/ 12632 h 20000"/>
                  <a:gd name="T64" fmla="*/ 13675 w 20000"/>
                  <a:gd name="T65" fmla="*/ 15228 h 20000"/>
                  <a:gd name="T66" fmla="*/ 13675 w 20000"/>
                  <a:gd name="T67" fmla="*/ 16351 h 20000"/>
                  <a:gd name="T68" fmla="*/ 8034 w 20000"/>
                  <a:gd name="T69" fmla="*/ 14526 h 20000"/>
                  <a:gd name="T70" fmla="*/ 5812 w 20000"/>
                  <a:gd name="T71" fmla="*/ 13754 h 20000"/>
                  <a:gd name="T72" fmla="*/ 4872 w 20000"/>
                  <a:gd name="T73" fmla="*/ 14526 h 20000"/>
                  <a:gd name="T74" fmla="*/ 4444 w 20000"/>
                  <a:gd name="T75" fmla="*/ 15649 h 20000"/>
                  <a:gd name="T76" fmla="*/ 3504 w 20000"/>
                  <a:gd name="T77" fmla="*/ 14526 h 20000"/>
                  <a:gd name="T78" fmla="*/ 2308 w 20000"/>
                  <a:gd name="T79" fmla="*/ 15228 h 20000"/>
                  <a:gd name="T80" fmla="*/ 2308 w 20000"/>
                  <a:gd name="T81" fmla="*/ 15649 h 20000"/>
                  <a:gd name="T82" fmla="*/ 4444 w 20000"/>
                  <a:gd name="T83" fmla="*/ 16351 h 20000"/>
                  <a:gd name="T84" fmla="*/ 4872 w 20000"/>
                  <a:gd name="T85" fmla="*/ 17404 h 20000"/>
                  <a:gd name="T86" fmla="*/ 5812 w 20000"/>
                  <a:gd name="T87" fmla="*/ 17404 h 20000"/>
                  <a:gd name="T88" fmla="*/ 4872 w 20000"/>
                  <a:gd name="T89" fmla="*/ 18526 h 20000"/>
                  <a:gd name="T90" fmla="*/ 4444 w 20000"/>
                  <a:gd name="T91" fmla="*/ 18526 h 20000"/>
                  <a:gd name="T92" fmla="*/ 3504 w 20000"/>
                  <a:gd name="T93" fmla="*/ 19930 h 20000"/>
                  <a:gd name="T94" fmla="*/ 3162 w 20000"/>
                  <a:gd name="T95" fmla="*/ 1993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000" h="20000">
                    <a:moveTo>
                      <a:pt x="3162" y="19930"/>
                    </a:moveTo>
                    <a:lnTo>
                      <a:pt x="2308" y="19228"/>
                    </a:lnTo>
                    <a:lnTo>
                      <a:pt x="2308" y="17404"/>
                    </a:lnTo>
                    <a:lnTo>
                      <a:pt x="0" y="16351"/>
                    </a:lnTo>
                    <a:lnTo>
                      <a:pt x="0" y="14526"/>
                    </a:lnTo>
                    <a:lnTo>
                      <a:pt x="1368" y="12632"/>
                    </a:lnTo>
                    <a:lnTo>
                      <a:pt x="0" y="10877"/>
                    </a:lnTo>
                    <a:lnTo>
                      <a:pt x="940" y="10526"/>
                    </a:lnTo>
                    <a:lnTo>
                      <a:pt x="2308" y="10877"/>
                    </a:lnTo>
                    <a:lnTo>
                      <a:pt x="4444" y="10877"/>
                    </a:lnTo>
                    <a:lnTo>
                      <a:pt x="3504" y="8702"/>
                    </a:lnTo>
                    <a:lnTo>
                      <a:pt x="4444" y="8702"/>
                    </a:lnTo>
                    <a:lnTo>
                      <a:pt x="3504" y="6175"/>
                    </a:lnTo>
                    <a:lnTo>
                      <a:pt x="3162" y="2877"/>
                    </a:lnTo>
                    <a:lnTo>
                      <a:pt x="1368" y="421"/>
                    </a:lnTo>
                    <a:lnTo>
                      <a:pt x="2308" y="0"/>
                    </a:lnTo>
                    <a:lnTo>
                      <a:pt x="4444" y="1123"/>
                    </a:lnTo>
                    <a:lnTo>
                      <a:pt x="8034" y="4000"/>
                    </a:lnTo>
                    <a:lnTo>
                      <a:pt x="11538" y="5754"/>
                    </a:lnTo>
                    <a:lnTo>
                      <a:pt x="12821" y="5754"/>
                    </a:lnTo>
                    <a:lnTo>
                      <a:pt x="14188" y="6877"/>
                    </a:lnTo>
                    <a:lnTo>
                      <a:pt x="15983" y="6877"/>
                    </a:lnTo>
                    <a:lnTo>
                      <a:pt x="16410" y="4702"/>
                    </a:lnTo>
                    <a:lnTo>
                      <a:pt x="17265" y="5053"/>
                    </a:lnTo>
                    <a:lnTo>
                      <a:pt x="17265" y="7579"/>
                    </a:lnTo>
                    <a:lnTo>
                      <a:pt x="18547" y="9754"/>
                    </a:lnTo>
                    <a:lnTo>
                      <a:pt x="19915" y="9474"/>
                    </a:lnTo>
                    <a:lnTo>
                      <a:pt x="19915" y="9754"/>
                    </a:lnTo>
                    <a:lnTo>
                      <a:pt x="18547" y="10526"/>
                    </a:lnTo>
                    <a:lnTo>
                      <a:pt x="17692" y="10877"/>
                    </a:lnTo>
                    <a:lnTo>
                      <a:pt x="15043" y="11579"/>
                    </a:lnTo>
                    <a:lnTo>
                      <a:pt x="13675" y="12632"/>
                    </a:lnTo>
                    <a:lnTo>
                      <a:pt x="13675" y="15228"/>
                    </a:lnTo>
                    <a:lnTo>
                      <a:pt x="13675" y="16351"/>
                    </a:lnTo>
                    <a:lnTo>
                      <a:pt x="8034" y="14526"/>
                    </a:lnTo>
                    <a:lnTo>
                      <a:pt x="5812" y="13754"/>
                    </a:lnTo>
                    <a:lnTo>
                      <a:pt x="4872" y="14526"/>
                    </a:lnTo>
                    <a:lnTo>
                      <a:pt x="4444" y="15649"/>
                    </a:lnTo>
                    <a:lnTo>
                      <a:pt x="3504" y="14526"/>
                    </a:lnTo>
                    <a:lnTo>
                      <a:pt x="2308" y="15228"/>
                    </a:lnTo>
                    <a:lnTo>
                      <a:pt x="2308" y="15649"/>
                    </a:lnTo>
                    <a:lnTo>
                      <a:pt x="4444" y="16351"/>
                    </a:lnTo>
                    <a:lnTo>
                      <a:pt x="4872" y="17404"/>
                    </a:lnTo>
                    <a:lnTo>
                      <a:pt x="5812" y="17404"/>
                    </a:lnTo>
                    <a:lnTo>
                      <a:pt x="4872" y="18526"/>
                    </a:lnTo>
                    <a:lnTo>
                      <a:pt x="4444" y="18526"/>
                    </a:lnTo>
                    <a:lnTo>
                      <a:pt x="3504" y="19930"/>
                    </a:lnTo>
                    <a:lnTo>
                      <a:pt x="3162" y="19930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3" name="Freeform 159">
                <a:extLst>
                  <a:ext uri="{FF2B5EF4-FFF2-40B4-BE49-F238E27FC236}">
                    <a16:creationId xmlns:a16="http://schemas.microsoft.com/office/drawing/2014/main" id="{04752EF8-A1AF-64CD-0C7A-0DD839217F9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280000" flipV="1">
                <a:off x="9606957" y="3496079"/>
                <a:ext cx="59314" cy="82331"/>
              </a:xfrm>
              <a:custGeom>
                <a:avLst/>
                <a:gdLst>
                  <a:gd name="T0" fmla="*/ 8283 w 20000"/>
                  <a:gd name="T1" fmla="*/ 19887 h 20000"/>
                  <a:gd name="T2" fmla="*/ 5253 w 20000"/>
                  <a:gd name="T3" fmla="*/ 16836 h 20000"/>
                  <a:gd name="T4" fmla="*/ 3232 w 20000"/>
                  <a:gd name="T5" fmla="*/ 12203 h 20000"/>
                  <a:gd name="T6" fmla="*/ 0 w 20000"/>
                  <a:gd name="T7" fmla="*/ 8701 h 20000"/>
                  <a:gd name="T8" fmla="*/ 2020 w 20000"/>
                  <a:gd name="T9" fmla="*/ 8701 h 20000"/>
                  <a:gd name="T10" fmla="*/ 3232 w 20000"/>
                  <a:gd name="T11" fmla="*/ 4633 h 20000"/>
                  <a:gd name="T12" fmla="*/ 2020 w 20000"/>
                  <a:gd name="T13" fmla="*/ 4068 h 20000"/>
                  <a:gd name="T14" fmla="*/ 3232 w 20000"/>
                  <a:gd name="T15" fmla="*/ 2938 h 20000"/>
                  <a:gd name="T16" fmla="*/ 5253 w 20000"/>
                  <a:gd name="T17" fmla="*/ 1130 h 20000"/>
                  <a:gd name="T18" fmla="*/ 3232 w 20000"/>
                  <a:gd name="T19" fmla="*/ 0 h 20000"/>
                  <a:gd name="T20" fmla="*/ 11515 w 20000"/>
                  <a:gd name="T21" fmla="*/ 2938 h 20000"/>
                  <a:gd name="T22" fmla="*/ 11515 w 20000"/>
                  <a:gd name="T23" fmla="*/ 4068 h 20000"/>
                  <a:gd name="T24" fmla="*/ 15758 w 20000"/>
                  <a:gd name="T25" fmla="*/ 6441 h 20000"/>
                  <a:gd name="T26" fmla="*/ 19798 w 20000"/>
                  <a:gd name="T27" fmla="*/ 11751 h 20000"/>
                  <a:gd name="T28" fmla="*/ 18586 w 20000"/>
                  <a:gd name="T29" fmla="*/ 16836 h 20000"/>
                  <a:gd name="T30" fmla="*/ 8283 w 20000"/>
                  <a:gd name="T31" fmla="*/ 1988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000" h="20000">
                    <a:moveTo>
                      <a:pt x="8283" y="19887"/>
                    </a:moveTo>
                    <a:lnTo>
                      <a:pt x="5253" y="16836"/>
                    </a:lnTo>
                    <a:lnTo>
                      <a:pt x="3232" y="12203"/>
                    </a:lnTo>
                    <a:lnTo>
                      <a:pt x="0" y="8701"/>
                    </a:lnTo>
                    <a:lnTo>
                      <a:pt x="2020" y="8701"/>
                    </a:lnTo>
                    <a:lnTo>
                      <a:pt x="3232" y="4633"/>
                    </a:lnTo>
                    <a:lnTo>
                      <a:pt x="2020" y="4068"/>
                    </a:lnTo>
                    <a:lnTo>
                      <a:pt x="3232" y="2938"/>
                    </a:lnTo>
                    <a:lnTo>
                      <a:pt x="5253" y="1130"/>
                    </a:lnTo>
                    <a:lnTo>
                      <a:pt x="3232" y="0"/>
                    </a:lnTo>
                    <a:lnTo>
                      <a:pt x="11515" y="2938"/>
                    </a:lnTo>
                    <a:lnTo>
                      <a:pt x="11515" y="4068"/>
                    </a:lnTo>
                    <a:lnTo>
                      <a:pt x="15758" y="6441"/>
                    </a:lnTo>
                    <a:lnTo>
                      <a:pt x="19798" y="11751"/>
                    </a:lnTo>
                    <a:lnTo>
                      <a:pt x="18586" y="16836"/>
                    </a:lnTo>
                    <a:lnTo>
                      <a:pt x="8283" y="19887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04" name="Group 1">
              <a:extLst>
                <a:ext uri="{FF2B5EF4-FFF2-40B4-BE49-F238E27FC236}">
                  <a16:creationId xmlns:a16="http://schemas.microsoft.com/office/drawing/2014/main" id="{3C061FF1-27E7-E582-D415-B1CF6241C33D}"/>
                </a:ext>
              </a:extLst>
            </p:cNvPr>
            <p:cNvGrpSpPr/>
            <p:nvPr/>
          </p:nvGrpSpPr>
          <p:grpSpPr>
            <a:xfrm>
              <a:off x="3123257" y="8201644"/>
              <a:ext cx="462154" cy="357678"/>
              <a:chOff x="4956183" y="2611033"/>
              <a:chExt cx="766307" cy="589447"/>
            </a:xfrm>
            <a:solidFill>
              <a:srgbClr val="E96729"/>
            </a:solidFill>
          </p:grpSpPr>
          <p:grpSp>
            <p:nvGrpSpPr>
              <p:cNvPr id="1112" name="Groupe 193">
                <a:extLst>
                  <a:ext uri="{FF2B5EF4-FFF2-40B4-BE49-F238E27FC236}">
                    <a16:creationId xmlns:a16="http://schemas.microsoft.com/office/drawing/2014/main" id="{FFC411C0-E0D5-9E88-756E-8D9551BD64F1}"/>
                  </a:ext>
                </a:extLst>
              </p:cNvPr>
              <p:cNvGrpSpPr/>
              <p:nvPr/>
            </p:nvGrpSpPr>
            <p:grpSpPr>
              <a:xfrm>
                <a:off x="4956183" y="2611033"/>
                <a:ext cx="766307" cy="589447"/>
                <a:chOff x="4879402" y="3535471"/>
                <a:chExt cx="938338" cy="721774"/>
              </a:xfrm>
              <a:grpFill/>
              <a:effectLst/>
            </p:grpSpPr>
            <p:sp>
              <p:nvSpPr>
                <p:cNvPr id="1114" name="Freeform 151">
                  <a:extLst>
                    <a:ext uri="{FF2B5EF4-FFF2-40B4-BE49-F238E27FC236}">
                      <a16:creationId xmlns:a16="http://schemas.microsoft.com/office/drawing/2014/main" id="{96E58E04-56AD-91C9-59E0-19059B77A7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70148" y="4119837"/>
                  <a:ext cx="116269" cy="131369"/>
                </a:xfrm>
                <a:custGeom>
                  <a:avLst/>
                  <a:gdLst>
                    <a:gd name="T0" fmla="*/ 3125 w 20000"/>
                    <a:gd name="T1" fmla="*/ 19908 h 20000"/>
                    <a:gd name="T2" fmla="*/ 2708 w 20000"/>
                    <a:gd name="T3" fmla="*/ 17523 h 20000"/>
                    <a:gd name="T4" fmla="*/ 1563 w 20000"/>
                    <a:gd name="T5" fmla="*/ 13303 h 20000"/>
                    <a:gd name="T6" fmla="*/ 0 w 20000"/>
                    <a:gd name="T7" fmla="*/ 8991 h 20000"/>
                    <a:gd name="T8" fmla="*/ 0 w 20000"/>
                    <a:gd name="T9" fmla="*/ 7156 h 20000"/>
                    <a:gd name="T10" fmla="*/ 0 w 20000"/>
                    <a:gd name="T11" fmla="*/ 5229 h 20000"/>
                    <a:gd name="T12" fmla="*/ 2708 w 20000"/>
                    <a:gd name="T13" fmla="*/ 3761 h 20000"/>
                    <a:gd name="T14" fmla="*/ 2708 w 20000"/>
                    <a:gd name="T15" fmla="*/ 1009 h 20000"/>
                    <a:gd name="T16" fmla="*/ 3125 w 20000"/>
                    <a:gd name="T17" fmla="*/ 1009 h 20000"/>
                    <a:gd name="T18" fmla="*/ 4792 w 20000"/>
                    <a:gd name="T19" fmla="*/ 1009 h 20000"/>
                    <a:gd name="T20" fmla="*/ 8646 w 20000"/>
                    <a:gd name="T21" fmla="*/ 0 h 20000"/>
                    <a:gd name="T22" fmla="*/ 17188 w 20000"/>
                    <a:gd name="T23" fmla="*/ 3761 h 20000"/>
                    <a:gd name="T24" fmla="*/ 17188 w 20000"/>
                    <a:gd name="T25" fmla="*/ 7156 h 20000"/>
                    <a:gd name="T26" fmla="*/ 19896 w 20000"/>
                    <a:gd name="T27" fmla="*/ 6239 h 20000"/>
                    <a:gd name="T28" fmla="*/ 18229 w 20000"/>
                    <a:gd name="T29" fmla="*/ 10000 h 20000"/>
                    <a:gd name="T30" fmla="*/ 15625 w 20000"/>
                    <a:gd name="T31" fmla="*/ 12385 h 20000"/>
                    <a:gd name="T32" fmla="*/ 15625 w 20000"/>
                    <a:gd name="T33" fmla="*/ 14679 h 20000"/>
                    <a:gd name="T34" fmla="*/ 18854 w 20000"/>
                    <a:gd name="T35" fmla="*/ 13303 h 20000"/>
                    <a:gd name="T36" fmla="*/ 18854 w 20000"/>
                    <a:gd name="T37" fmla="*/ 13761 h 20000"/>
                    <a:gd name="T38" fmla="*/ 16146 w 20000"/>
                    <a:gd name="T39" fmla="*/ 15229 h 20000"/>
                    <a:gd name="T40" fmla="*/ 12917 w 20000"/>
                    <a:gd name="T41" fmla="*/ 16147 h 20000"/>
                    <a:gd name="T42" fmla="*/ 3125 w 20000"/>
                    <a:gd name="T43" fmla="*/ 19908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0000" h="20000">
                      <a:moveTo>
                        <a:pt x="3125" y="19908"/>
                      </a:moveTo>
                      <a:lnTo>
                        <a:pt x="2708" y="17523"/>
                      </a:lnTo>
                      <a:lnTo>
                        <a:pt x="1563" y="13303"/>
                      </a:lnTo>
                      <a:lnTo>
                        <a:pt x="0" y="8991"/>
                      </a:lnTo>
                      <a:lnTo>
                        <a:pt x="0" y="7156"/>
                      </a:lnTo>
                      <a:lnTo>
                        <a:pt x="0" y="5229"/>
                      </a:lnTo>
                      <a:lnTo>
                        <a:pt x="2708" y="3761"/>
                      </a:lnTo>
                      <a:lnTo>
                        <a:pt x="2708" y="1009"/>
                      </a:lnTo>
                      <a:lnTo>
                        <a:pt x="3125" y="1009"/>
                      </a:lnTo>
                      <a:lnTo>
                        <a:pt x="4792" y="1009"/>
                      </a:lnTo>
                      <a:lnTo>
                        <a:pt x="8646" y="0"/>
                      </a:lnTo>
                      <a:lnTo>
                        <a:pt x="17188" y="3761"/>
                      </a:lnTo>
                      <a:lnTo>
                        <a:pt x="17188" y="7156"/>
                      </a:lnTo>
                      <a:lnTo>
                        <a:pt x="19896" y="6239"/>
                      </a:lnTo>
                      <a:lnTo>
                        <a:pt x="18229" y="10000"/>
                      </a:lnTo>
                      <a:lnTo>
                        <a:pt x="15625" y="12385"/>
                      </a:lnTo>
                      <a:lnTo>
                        <a:pt x="15625" y="14679"/>
                      </a:lnTo>
                      <a:lnTo>
                        <a:pt x="18854" y="13303"/>
                      </a:lnTo>
                      <a:lnTo>
                        <a:pt x="18854" y="13761"/>
                      </a:lnTo>
                      <a:lnTo>
                        <a:pt x="16146" y="15229"/>
                      </a:lnTo>
                      <a:lnTo>
                        <a:pt x="12917" y="16147"/>
                      </a:lnTo>
                      <a:lnTo>
                        <a:pt x="3125" y="19908"/>
                      </a:lnTo>
                      <a:close/>
                    </a:path>
                  </a:pathLst>
                </a:custGeom>
                <a:solidFill>
                  <a:srgbClr val="FF58AC"/>
                </a:solidFill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89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6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15" name="Groupe 195">
                  <a:extLst>
                    <a:ext uri="{FF2B5EF4-FFF2-40B4-BE49-F238E27FC236}">
                      <a16:creationId xmlns:a16="http://schemas.microsoft.com/office/drawing/2014/main" id="{3AB56BBC-AF09-1411-B178-3655E8A769F8}"/>
                    </a:ext>
                  </a:extLst>
                </p:cNvPr>
                <p:cNvGrpSpPr/>
                <p:nvPr/>
              </p:nvGrpSpPr>
              <p:grpSpPr>
                <a:xfrm>
                  <a:off x="4879402" y="3535471"/>
                  <a:ext cx="938338" cy="721774"/>
                  <a:chOff x="4879402" y="3535471"/>
                  <a:chExt cx="938338" cy="721774"/>
                </a:xfrm>
                <a:grpFill/>
              </p:grpSpPr>
              <p:grpSp>
                <p:nvGrpSpPr>
                  <p:cNvPr id="1116" name="Groupe 196">
                    <a:extLst>
                      <a:ext uri="{FF2B5EF4-FFF2-40B4-BE49-F238E27FC236}">
                        <a16:creationId xmlns:a16="http://schemas.microsoft.com/office/drawing/2014/main" id="{B58AB1AC-A34D-15AC-718B-8AF6C923E75E}"/>
                      </a:ext>
                    </a:extLst>
                  </p:cNvPr>
                  <p:cNvGrpSpPr/>
                  <p:nvPr/>
                </p:nvGrpSpPr>
                <p:grpSpPr>
                  <a:xfrm>
                    <a:off x="4879402" y="3535471"/>
                    <a:ext cx="938338" cy="721774"/>
                    <a:chOff x="4879402" y="3535471"/>
                    <a:chExt cx="938338" cy="721774"/>
                  </a:xfrm>
                  <a:grpFill/>
                </p:grpSpPr>
                <p:sp>
                  <p:nvSpPr>
                    <p:cNvPr id="1118" name="Freeform 189">
                      <a:extLst>
                        <a:ext uri="{FF2B5EF4-FFF2-40B4-BE49-F238E27FC236}">
                          <a16:creationId xmlns:a16="http://schemas.microsoft.com/office/drawing/2014/main" id="{A19AECC1-5B40-0674-B5B6-C427B870F12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238779" y="3535471"/>
                      <a:ext cx="256698" cy="250658"/>
                    </a:xfrm>
                    <a:custGeom>
                      <a:avLst/>
                      <a:gdLst>
                        <a:gd name="T0" fmla="*/ 6338 w 20000"/>
                        <a:gd name="T1" fmla="*/ 769 h 20000"/>
                        <a:gd name="T2" fmla="*/ 7324 w 20000"/>
                        <a:gd name="T3" fmla="*/ 0 h 20000"/>
                        <a:gd name="T4" fmla="*/ 8545 w 20000"/>
                        <a:gd name="T5" fmla="*/ 288 h 20000"/>
                        <a:gd name="T6" fmla="*/ 10469 w 20000"/>
                        <a:gd name="T7" fmla="*/ 769 h 20000"/>
                        <a:gd name="T8" fmla="*/ 11455 w 20000"/>
                        <a:gd name="T9" fmla="*/ 769 h 20000"/>
                        <a:gd name="T10" fmla="*/ 11690 w 20000"/>
                        <a:gd name="T11" fmla="*/ 1490 h 20000"/>
                        <a:gd name="T12" fmla="*/ 12207 w 20000"/>
                        <a:gd name="T13" fmla="*/ 2260 h 20000"/>
                        <a:gd name="T14" fmla="*/ 12911 w 20000"/>
                        <a:gd name="T15" fmla="*/ 3462 h 20000"/>
                        <a:gd name="T16" fmla="*/ 13662 w 20000"/>
                        <a:gd name="T17" fmla="*/ 3462 h 20000"/>
                        <a:gd name="T18" fmla="*/ 14601 w 20000"/>
                        <a:gd name="T19" fmla="*/ 3462 h 20000"/>
                        <a:gd name="T20" fmla="*/ 14883 w 20000"/>
                        <a:gd name="T21" fmla="*/ 3990 h 20000"/>
                        <a:gd name="T22" fmla="*/ 14131 w 20000"/>
                        <a:gd name="T23" fmla="*/ 4231 h 20000"/>
                        <a:gd name="T24" fmla="*/ 14601 w 20000"/>
                        <a:gd name="T25" fmla="*/ 5481 h 20000"/>
                        <a:gd name="T26" fmla="*/ 13662 w 20000"/>
                        <a:gd name="T27" fmla="*/ 6010 h 20000"/>
                        <a:gd name="T28" fmla="*/ 13662 w 20000"/>
                        <a:gd name="T29" fmla="*/ 6779 h 20000"/>
                        <a:gd name="T30" fmla="*/ 13380 w 20000"/>
                        <a:gd name="T31" fmla="*/ 7260 h 20000"/>
                        <a:gd name="T32" fmla="*/ 13380 w 20000"/>
                        <a:gd name="T33" fmla="*/ 8462 h 20000"/>
                        <a:gd name="T34" fmla="*/ 14601 w 20000"/>
                        <a:gd name="T35" fmla="*/ 9471 h 20000"/>
                        <a:gd name="T36" fmla="*/ 14883 w 20000"/>
                        <a:gd name="T37" fmla="*/ 10433 h 20000"/>
                        <a:gd name="T38" fmla="*/ 16526 w 20000"/>
                        <a:gd name="T39" fmla="*/ 11490 h 20000"/>
                        <a:gd name="T40" fmla="*/ 17559 w 20000"/>
                        <a:gd name="T41" fmla="*/ 11971 h 20000"/>
                        <a:gd name="T42" fmla="*/ 18498 w 20000"/>
                        <a:gd name="T43" fmla="*/ 13750 h 20000"/>
                        <a:gd name="T44" fmla="*/ 18498 w 20000"/>
                        <a:gd name="T45" fmla="*/ 13942 h 20000"/>
                        <a:gd name="T46" fmla="*/ 18498 w 20000"/>
                        <a:gd name="T47" fmla="*/ 15192 h 20000"/>
                        <a:gd name="T48" fmla="*/ 19202 w 20000"/>
                        <a:gd name="T49" fmla="*/ 15721 h 20000"/>
                        <a:gd name="T50" fmla="*/ 19202 w 20000"/>
                        <a:gd name="T51" fmla="*/ 16683 h 20000"/>
                        <a:gd name="T52" fmla="*/ 19953 w 20000"/>
                        <a:gd name="T53" fmla="*/ 17933 h 20000"/>
                        <a:gd name="T54" fmla="*/ 19718 w 20000"/>
                        <a:gd name="T55" fmla="*/ 17933 h 20000"/>
                        <a:gd name="T56" fmla="*/ 18732 w 20000"/>
                        <a:gd name="T57" fmla="*/ 17933 h 20000"/>
                        <a:gd name="T58" fmla="*/ 17559 w 20000"/>
                        <a:gd name="T59" fmla="*/ 17933 h 20000"/>
                        <a:gd name="T60" fmla="*/ 17277 w 20000"/>
                        <a:gd name="T61" fmla="*/ 19183 h 20000"/>
                        <a:gd name="T62" fmla="*/ 16808 w 20000"/>
                        <a:gd name="T63" fmla="*/ 19952 h 20000"/>
                        <a:gd name="T64" fmla="*/ 12911 w 20000"/>
                        <a:gd name="T65" fmla="*/ 19952 h 20000"/>
                        <a:gd name="T66" fmla="*/ 10469 w 20000"/>
                        <a:gd name="T67" fmla="*/ 18942 h 20000"/>
                        <a:gd name="T68" fmla="*/ 10469 w 20000"/>
                        <a:gd name="T69" fmla="*/ 17163 h 20000"/>
                        <a:gd name="T70" fmla="*/ 9249 w 20000"/>
                        <a:gd name="T71" fmla="*/ 16683 h 20000"/>
                        <a:gd name="T72" fmla="*/ 9014 w 20000"/>
                        <a:gd name="T73" fmla="*/ 16442 h 20000"/>
                        <a:gd name="T74" fmla="*/ 7324 w 20000"/>
                        <a:gd name="T75" fmla="*/ 15721 h 20000"/>
                        <a:gd name="T76" fmla="*/ 3192 w 20000"/>
                        <a:gd name="T77" fmla="*/ 13173 h 20000"/>
                        <a:gd name="T78" fmla="*/ 1268 w 20000"/>
                        <a:gd name="T79" fmla="*/ 12692 h 20000"/>
                        <a:gd name="T80" fmla="*/ 0 w 20000"/>
                        <a:gd name="T81" fmla="*/ 9952 h 20000"/>
                        <a:gd name="T82" fmla="*/ 2723 w 20000"/>
                        <a:gd name="T83" fmla="*/ 8462 h 20000"/>
                        <a:gd name="T84" fmla="*/ 4131 w 20000"/>
                        <a:gd name="T85" fmla="*/ 7260 h 20000"/>
                        <a:gd name="T86" fmla="*/ 4648 w 20000"/>
                        <a:gd name="T87" fmla="*/ 6010 h 20000"/>
                        <a:gd name="T88" fmla="*/ 4648 w 20000"/>
                        <a:gd name="T89" fmla="*/ 4231 h 20000"/>
                        <a:gd name="T90" fmla="*/ 4648 w 20000"/>
                        <a:gd name="T91" fmla="*/ 3269 h 20000"/>
                        <a:gd name="T92" fmla="*/ 4648 w 20000"/>
                        <a:gd name="T93" fmla="*/ 2260 h 20000"/>
                        <a:gd name="T94" fmla="*/ 5869 w 20000"/>
                        <a:gd name="T95" fmla="*/ 1490 h 20000"/>
                        <a:gd name="T96" fmla="*/ 6338 w 20000"/>
                        <a:gd name="T97" fmla="*/ 769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6338" y="769"/>
                          </a:moveTo>
                          <a:lnTo>
                            <a:pt x="7324" y="0"/>
                          </a:lnTo>
                          <a:lnTo>
                            <a:pt x="8545" y="288"/>
                          </a:lnTo>
                          <a:lnTo>
                            <a:pt x="10469" y="769"/>
                          </a:lnTo>
                          <a:lnTo>
                            <a:pt x="11455" y="769"/>
                          </a:lnTo>
                          <a:lnTo>
                            <a:pt x="11690" y="1490"/>
                          </a:lnTo>
                          <a:lnTo>
                            <a:pt x="12207" y="2260"/>
                          </a:lnTo>
                          <a:lnTo>
                            <a:pt x="12911" y="3462"/>
                          </a:lnTo>
                          <a:lnTo>
                            <a:pt x="13662" y="3462"/>
                          </a:lnTo>
                          <a:lnTo>
                            <a:pt x="14601" y="3462"/>
                          </a:lnTo>
                          <a:lnTo>
                            <a:pt x="14883" y="3990"/>
                          </a:lnTo>
                          <a:lnTo>
                            <a:pt x="14131" y="4231"/>
                          </a:lnTo>
                          <a:lnTo>
                            <a:pt x="14601" y="5481"/>
                          </a:lnTo>
                          <a:lnTo>
                            <a:pt x="13662" y="6010"/>
                          </a:lnTo>
                          <a:lnTo>
                            <a:pt x="13662" y="6779"/>
                          </a:lnTo>
                          <a:lnTo>
                            <a:pt x="13380" y="7260"/>
                          </a:lnTo>
                          <a:lnTo>
                            <a:pt x="13380" y="8462"/>
                          </a:lnTo>
                          <a:lnTo>
                            <a:pt x="14601" y="9471"/>
                          </a:lnTo>
                          <a:lnTo>
                            <a:pt x="14883" y="10433"/>
                          </a:lnTo>
                          <a:lnTo>
                            <a:pt x="16526" y="11490"/>
                          </a:lnTo>
                          <a:lnTo>
                            <a:pt x="17559" y="11971"/>
                          </a:lnTo>
                          <a:lnTo>
                            <a:pt x="18498" y="13750"/>
                          </a:lnTo>
                          <a:lnTo>
                            <a:pt x="18498" y="13942"/>
                          </a:lnTo>
                          <a:lnTo>
                            <a:pt x="18498" y="15192"/>
                          </a:lnTo>
                          <a:lnTo>
                            <a:pt x="19202" y="15721"/>
                          </a:lnTo>
                          <a:lnTo>
                            <a:pt x="19202" y="16683"/>
                          </a:lnTo>
                          <a:lnTo>
                            <a:pt x="19953" y="17933"/>
                          </a:lnTo>
                          <a:lnTo>
                            <a:pt x="19718" y="17933"/>
                          </a:lnTo>
                          <a:lnTo>
                            <a:pt x="18732" y="17933"/>
                          </a:lnTo>
                          <a:lnTo>
                            <a:pt x="17559" y="17933"/>
                          </a:lnTo>
                          <a:lnTo>
                            <a:pt x="17277" y="19183"/>
                          </a:lnTo>
                          <a:lnTo>
                            <a:pt x="16808" y="19952"/>
                          </a:lnTo>
                          <a:lnTo>
                            <a:pt x="12911" y="19952"/>
                          </a:lnTo>
                          <a:lnTo>
                            <a:pt x="10469" y="18942"/>
                          </a:lnTo>
                          <a:lnTo>
                            <a:pt x="10469" y="17163"/>
                          </a:lnTo>
                          <a:lnTo>
                            <a:pt x="9249" y="16683"/>
                          </a:lnTo>
                          <a:lnTo>
                            <a:pt x="9014" y="16442"/>
                          </a:lnTo>
                          <a:lnTo>
                            <a:pt x="7324" y="15721"/>
                          </a:lnTo>
                          <a:lnTo>
                            <a:pt x="3192" y="13173"/>
                          </a:lnTo>
                          <a:lnTo>
                            <a:pt x="1268" y="12692"/>
                          </a:lnTo>
                          <a:lnTo>
                            <a:pt x="0" y="9952"/>
                          </a:lnTo>
                          <a:lnTo>
                            <a:pt x="2723" y="8462"/>
                          </a:lnTo>
                          <a:lnTo>
                            <a:pt x="4131" y="7260"/>
                          </a:lnTo>
                          <a:lnTo>
                            <a:pt x="4648" y="6010"/>
                          </a:lnTo>
                          <a:lnTo>
                            <a:pt x="4648" y="4231"/>
                          </a:lnTo>
                          <a:lnTo>
                            <a:pt x="4648" y="3269"/>
                          </a:lnTo>
                          <a:lnTo>
                            <a:pt x="4648" y="2260"/>
                          </a:lnTo>
                          <a:lnTo>
                            <a:pt x="5869" y="1490"/>
                          </a:lnTo>
                          <a:lnTo>
                            <a:pt x="6338" y="769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19" name="Freeform 182">
                      <a:extLst>
                        <a:ext uri="{FF2B5EF4-FFF2-40B4-BE49-F238E27FC236}">
                          <a16:creationId xmlns:a16="http://schemas.microsoft.com/office/drawing/2014/main" id="{B4CF56AB-F04D-0019-8B5B-7FC34A34290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42140" y="3660800"/>
                      <a:ext cx="113250" cy="125329"/>
                    </a:xfrm>
                    <a:custGeom>
                      <a:avLst/>
                      <a:gdLst>
                        <a:gd name="T0" fmla="*/ 1702 w 20000"/>
                        <a:gd name="T1" fmla="*/ 3942 h 20000"/>
                        <a:gd name="T2" fmla="*/ 4468 w 20000"/>
                        <a:gd name="T3" fmla="*/ 3942 h 20000"/>
                        <a:gd name="T4" fmla="*/ 5532 w 20000"/>
                        <a:gd name="T5" fmla="*/ 4904 h 20000"/>
                        <a:gd name="T6" fmla="*/ 6064 w 20000"/>
                        <a:gd name="T7" fmla="*/ 4904 h 20000"/>
                        <a:gd name="T8" fmla="*/ 8298 w 20000"/>
                        <a:gd name="T9" fmla="*/ 4904 h 20000"/>
                        <a:gd name="T10" fmla="*/ 12660 w 20000"/>
                        <a:gd name="T11" fmla="*/ 2981 h 20000"/>
                        <a:gd name="T12" fmla="*/ 17021 w 20000"/>
                        <a:gd name="T13" fmla="*/ 0 h 20000"/>
                        <a:gd name="T14" fmla="*/ 19894 w 20000"/>
                        <a:gd name="T15" fmla="*/ 5481 h 20000"/>
                        <a:gd name="T16" fmla="*/ 15957 w 20000"/>
                        <a:gd name="T17" fmla="*/ 7500 h 20000"/>
                        <a:gd name="T18" fmla="*/ 9894 w 20000"/>
                        <a:gd name="T19" fmla="*/ 8846 h 20000"/>
                        <a:gd name="T20" fmla="*/ 9894 w 20000"/>
                        <a:gd name="T21" fmla="*/ 9423 h 20000"/>
                        <a:gd name="T22" fmla="*/ 14362 w 20000"/>
                        <a:gd name="T23" fmla="*/ 13365 h 20000"/>
                        <a:gd name="T24" fmla="*/ 13298 w 20000"/>
                        <a:gd name="T25" fmla="*/ 14327 h 20000"/>
                        <a:gd name="T26" fmla="*/ 12660 w 20000"/>
                        <a:gd name="T27" fmla="*/ 15865 h 20000"/>
                        <a:gd name="T28" fmla="*/ 10532 w 20000"/>
                        <a:gd name="T29" fmla="*/ 16923 h 20000"/>
                        <a:gd name="T30" fmla="*/ 9894 w 20000"/>
                        <a:gd name="T31" fmla="*/ 16923 h 20000"/>
                        <a:gd name="T32" fmla="*/ 6064 w 20000"/>
                        <a:gd name="T33" fmla="*/ 19904 h 20000"/>
                        <a:gd name="T34" fmla="*/ 0 w 20000"/>
                        <a:gd name="T35" fmla="*/ 19327 h 20000"/>
                        <a:gd name="T36" fmla="*/ 1702 w 20000"/>
                        <a:gd name="T37" fmla="*/ 17885 h 20000"/>
                        <a:gd name="T38" fmla="*/ 1702 w 20000"/>
                        <a:gd name="T39" fmla="*/ 14327 h 20000"/>
                        <a:gd name="T40" fmla="*/ 1702 w 20000"/>
                        <a:gd name="T41" fmla="*/ 11442 h 20000"/>
                        <a:gd name="T42" fmla="*/ 1702 w 20000"/>
                        <a:gd name="T43" fmla="*/ 7885 h 20000"/>
                        <a:gd name="T44" fmla="*/ 1170 w 20000"/>
                        <a:gd name="T45" fmla="*/ 6442 h 20000"/>
                        <a:gd name="T46" fmla="*/ 1170 w 20000"/>
                        <a:gd name="T47" fmla="*/ 4904 h 20000"/>
                        <a:gd name="T48" fmla="*/ 1702 w 20000"/>
                        <a:gd name="T49" fmla="*/ 4904 h 20000"/>
                        <a:gd name="T50" fmla="*/ 1702 w 20000"/>
                        <a:gd name="T51" fmla="*/ 3942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702" y="3942"/>
                          </a:moveTo>
                          <a:lnTo>
                            <a:pt x="4468" y="3942"/>
                          </a:lnTo>
                          <a:lnTo>
                            <a:pt x="5532" y="4904"/>
                          </a:lnTo>
                          <a:lnTo>
                            <a:pt x="6064" y="4904"/>
                          </a:lnTo>
                          <a:lnTo>
                            <a:pt x="8298" y="4904"/>
                          </a:lnTo>
                          <a:lnTo>
                            <a:pt x="12660" y="2981"/>
                          </a:lnTo>
                          <a:lnTo>
                            <a:pt x="17021" y="0"/>
                          </a:lnTo>
                          <a:lnTo>
                            <a:pt x="19894" y="5481"/>
                          </a:lnTo>
                          <a:lnTo>
                            <a:pt x="15957" y="7500"/>
                          </a:lnTo>
                          <a:lnTo>
                            <a:pt x="9894" y="8846"/>
                          </a:lnTo>
                          <a:lnTo>
                            <a:pt x="9894" y="9423"/>
                          </a:lnTo>
                          <a:lnTo>
                            <a:pt x="14362" y="13365"/>
                          </a:lnTo>
                          <a:lnTo>
                            <a:pt x="13298" y="14327"/>
                          </a:lnTo>
                          <a:lnTo>
                            <a:pt x="12660" y="15865"/>
                          </a:lnTo>
                          <a:lnTo>
                            <a:pt x="10532" y="16923"/>
                          </a:lnTo>
                          <a:lnTo>
                            <a:pt x="9894" y="16923"/>
                          </a:lnTo>
                          <a:lnTo>
                            <a:pt x="6064" y="19904"/>
                          </a:lnTo>
                          <a:lnTo>
                            <a:pt x="0" y="19327"/>
                          </a:lnTo>
                          <a:lnTo>
                            <a:pt x="1702" y="17885"/>
                          </a:lnTo>
                          <a:lnTo>
                            <a:pt x="1702" y="14327"/>
                          </a:lnTo>
                          <a:lnTo>
                            <a:pt x="1702" y="11442"/>
                          </a:lnTo>
                          <a:lnTo>
                            <a:pt x="1702" y="7885"/>
                          </a:lnTo>
                          <a:lnTo>
                            <a:pt x="1170" y="6442"/>
                          </a:lnTo>
                          <a:lnTo>
                            <a:pt x="1170" y="4904"/>
                          </a:lnTo>
                          <a:lnTo>
                            <a:pt x="1702" y="4904"/>
                          </a:lnTo>
                          <a:lnTo>
                            <a:pt x="1702" y="3942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20" name="Freeform 180">
                      <a:extLst>
                        <a:ext uri="{FF2B5EF4-FFF2-40B4-BE49-F238E27FC236}">
                          <a16:creationId xmlns:a16="http://schemas.microsoft.com/office/drawing/2014/main" id="{68C06A10-C398-62CE-B173-30902E55A8A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567957" y="3879748"/>
                      <a:ext cx="19630" cy="45300"/>
                    </a:xfrm>
                    <a:custGeom>
                      <a:avLst/>
                      <a:gdLst>
                        <a:gd name="T0" fmla="*/ 3750 w 20000"/>
                        <a:gd name="T1" fmla="*/ 17027 h 20000"/>
                        <a:gd name="T2" fmla="*/ 0 w 20000"/>
                        <a:gd name="T3" fmla="*/ 5405 h 20000"/>
                        <a:gd name="T4" fmla="*/ 3750 w 20000"/>
                        <a:gd name="T5" fmla="*/ 4324 h 20000"/>
                        <a:gd name="T6" fmla="*/ 9375 w 20000"/>
                        <a:gd name="T7" fmla="*/ 0 h 20000"/>
                        <a:gd name="T8" fmla="*/ 19375 w 20000"/>
                        <a:gd name="T9" fmla="*/ 4324 h 20000"/>
                        <a:gd name="T10" fmla="*/ 19375 w 20000"/>
                        <a:gd name="T11" fmla="*/ 11081 h 20000"/>
                        <a:gd name="T12" fmla="*/ 19375 w 20000"/>
                        <a:gd name="T13" fmla="*/ 17027 h 20000"/>
                        <a:gd name="T14" fmla="*/ 15625 w 20000"/>
                        <a:gd name="T15" fmla="*/ 19730 h 20000"/>
                        <a:gd name="T16" fmla="*/ 9375 w 20000"/>
                        <a:gd name="T17" fmla="*/ 17027 h 20000"/>
                        <a:gd name="T18" fmla="*/ 3750 w 20000"/>
                        <a:gd name="T19" fmla="*/ 17027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3750" y="17027"/>
                          </a:moveTo>
                          <a:lnTo>
                            <a:pt x="0" y="5405"/>
                          </a:lnTo>
                          <a:lnTo>
                            <a:pt x="3750" y="4324"/>
                          </a:lnTo>
                          <a:lnTo>
                            <a:pt x="9375" y="0"/>
                          </a:lnTo>
                          <a:lnTo>
                            <a:pt x="19375" y="4324"/>
                          </a:lnTo>
                          <a:lnTo>
                            <a:pt x="19375" y="11081"/>
                          </a:lnTo>
                          <a:lnTo>
                            <a:pt x="19375" y="17027"/>
                          </a:lnTo>
                          <a:lnTo>
                            <a:pt x="15625" y="19730"/>
                          </a:lnTo>
                          <a:lnTo>
                            <a:pt x="9375" y="17027"/>
                          </a:lnTo>
                          <a:lnTo>
                            <a:pt x="3750" y="17027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65000"/>
                      </a:sysClr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21" name="Freeform 177">
                      <a:extLst>
                        <a:ext uri="{FF2B5EF4-FFF2-40B4-BE49-F238E27FC236}">
                          <a16:creationId xmlns:a16="http://schemas.microsoft.com/office/drawing/2014/main" id="{11A05CC0-6562-F9A4-8052-8218ACD664A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454708" y="3760459"/>
                      <a:ext cx="40769" cy="42280"/>
                    </a:xfrm>
                    <a:custGeom>
                      <a:avLst/>
                      <a:gdLst>
                        <a:gd name="T0" fmla="*/ 0 w 20000"/>
                        <a:gd name="T1" fmla="*/ 12174 h 20000"/>
                        <a:gd name="T2" fmla="*/ 2941 w 20000"/>
                        <a:gd name="T3" fmla="*/ 7826 h 20000"/>
                        <a:gd name="T4" fmla="*/ 4706 w 20000"/>
                        <a:gd name="T5" fmla="*/ 0 h 20000"/>
                        <a:gd name="T6" fmla="*/ 12059 w 20000"/>
                        <a:gd name="T7" fmla="*/ 0 h 20000"/>
                        <a:gd name="T8" fmla="*/ 15000 w 20000"/>
                        <a:gd name="T9" fmla="*/ 3188 h 20000"/>
                        <a:gd name="T10" fmla="*/ 18235 w 20000"/>
                        <a:gd name="T11" fmla="*/ 3188 h 20000"/>
                        <a:gd name="T12" fmla="*/ 18235 w 20000"/>
                        <a:gd name="T13" fmla="*/ 6087 h 20000"/>
                        <a:gd name="T14" fmla="*/ 12059 w 20000"/>
                        <a:gd name="T15" fmla="*/ 7826 h 20000"/>
                        <a:gd name="T16" fmla="*/ 15000 w 20000"/>
                        <a:gd name="T17" fmla="*/ 10725 h 20000"/>
                        <a:gd name="T18" fmla="*/ 19706 w 20000"/>
                        <a:gd name="T19" fmla="*/ 19710 h 20000"/>
                        <a:gd name="T20" fmla="*/ 12059 w 20000"/>
                        <a:gd name="T21" fmla="*/ 19710 h 20000"/>
                        <a:gd name="T22" fmla="*/ 10588 w 20000"/>
                        <a:gd name="T23" fmla="*/ 15072 h 20000"/>
                        <a:gd name="T24" fmla="*/ 0 w 20000"/>
                        <a:gd name="T25" fmla="*/ 12174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0" y="12174"/>
                          </a:moveTo>
                          <a:lnTo>
                            <a:pt x="2941" y="7826"/>
                          </a:lnTo>
                          <a:lnTo>
                            <a:pt x="4706" y="0"/>
                          </a:lnTo>
                          <a:lnTo>
                            <a:pt x="12059" y="0"/>
                          </a:lnTo>
                          <a:lnTo>
                            <a:pt x="15000" y="3188"/>
                          </a:lnTo>
                          <a:lnTo>
                            <a:pt x="18235" y="3188"/>
                          </a:lnTo>
                          <a:lnTo>
                            <a:pt x="18235" y="6087"/>
                          </a:lnTo>
                          <a:lnTo>
                            <a:pt x="12059" y="7826"/>
                          </a:lnTo>
                          <a:lnTo>
                            <a:pt x="15000" y="10725"/>
                          </a:lnTo>
                          <a:lnTo>
                            <a:pt x="19706" y="19710"/>
                          </a:lnTo>
                          <a:lnTo>
                            <a:pt x="12059" y="19710"/>
                          </a:lnTo>
                          <a:lnTo>
                            <a:pt x="10588" y="15072"/>
                          </a:lnTo>
                          <a:lnTo>
                            <a:pt x="0" y="12174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22" name="Freeform 175">
                      <a:extLst>
                        <a:ext uri="{FF2B5EF4-FFF2-40B4-BE49-F238E27FC236}">
                          <a16:creationId xmlns:a16="http://schemas.microsoft.com/office/drawing/2014/main" id="{3FDB61C8-1244-6BA9-DB03-7E76BACEF06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42140" y="3630022"/>
                      <a:ext cx="34730" cy="51340"/>
                    </a:xfrm>
                    <a:custGeom>
                      <a:avLst/>
                      <a:gdLst>
                        <a:gd name="T0" fmla="*/ 9310 w 20000"/>
                        <a:gd name="T1" fmla="*/ 2381 h 20000"/>
                        <a:gd name="T2" fmla="*/ 19655 w 20000"/>
                        <a:gd name="T3" fmla="*/ 0 h 20000"/>
                        <a:gd name="T4" fmla="*/ 19655 w 20000"/>
                        <a:gd name="T5" fmla="*/ 3571 h 20000"/>
                        <a:gd name="T6" fmla="*/ 19655 w 20000"/>
                        <a:gd name="T7" fmla="*/ 8571 h 20000"/>
                        <a:gd name="T8" fmla="*/ 14483 w 20000"/>
                        <a:gd name="T9" fmla="*/ 12381 h 20000"/>
                        <a:gd name="T10" fmla="*/ 14483 w 20000"/>
                        <a:gd name="T11" fmla="*/ 13571 h 20000"/>
                        <a:gd name="T12" fmla="*/ 10690 w 20000"/>
                        <a:gd name="T13" fmla="*/ 18333 h 20000"/>
                        <a:gd name="T14" fmla="*/ 5517 w 20000"/>
                        <a:gd name="T15" fmla="*/ 18333 h 20000"/>
                        <a:gd name="T16" fmla="*/ 5517 w 20000"/>
                        <a:gd name="T17" fmla="*/ 19762 h 20000"/>
                        <a:gd name="T18" fmla="*/ 0 w 20000"/>
                        <a:gd name="T19" fmla="*/ 19762 h 20000"/>
                        <a:gd name="T20" fmla="*/ 0 w 20000"/>
                        <a:gd name="T21" fmla="*/ 15952 h 20000"/>
                        <a:gd name="T22" fmla="*/ 3793 w 20000"/>
                        <a:gd name="T23" fmla="*/ 12381 h 20000"/>
                        <a:gd name="T24" fmla="*/ 5517 w 20000"/>
                        <a:gd name="T25" fmla="*/ 6190 h 20000"/>
                        <a:gd name="T26" fmla="*/ 9310 w 20000"/>
                        <a:gd name="T27" fmla="*/ 2381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9310" y="2381"/>
                          </a:moveTo>
                          <a:lnTo>
                            <a:pt x="19655" y="0"/>
                          </a:lnTo>
                          <a:lnTo>
                            <a:pt x="19655" y="3571"/>
                          </a:lnTo>
                          <a:lnTo>
                            <a:pt x="19655" y="8571"/>
                          </a:lnTo>
                          <a:lnTo>
                            <a:pt x="14483" y="12381"/>
                          </a:lnTo>
                          <a:lnTo>
                            <a:pt x="14483" y="13571"/>
                          </a:lnTo>
                          <a:lnTo>
                            <a:pt x="10690" y="18333"/>
                          </a:lnTo>
                          <a:lnTo>
                            <a:pt x="5517" y="18333"/>
                          </a:lnTo>
                          <a:lnTo>
                            <a:pt x="5517" y="19762"/>
                          </a:lnTo>
                          <a:lnTo>
                            <a:pt x="0" y="19762"/>
                          </a:lnTo>
                          <a:lnTo>
                            <a:pt x="0" y="15952"/>
                          </a:lnTo>
                          <a:lnTo>
                            <a:pt x="3793" y="12381"/>
                          </a:lnTo>
                          <a:lnTo>
                            <a:pt x="5517" y="6190"/>
                          </a:lnTo>
                          <a:lnTo>
                            <a:pt x="9310" y="2381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23" name="Freeform 171">
                      <a:extLst>
                        <a:ext uri="{FF2B5EF4-FFF2-40B4-BE49-F238E27FC236}">
                          <a16:creationId xmlns:a16="http://schemas.microsoft.com/office/drawing/2014/main" id="{5FA7C5C6-F2FB-4FD4-A7E3-BAFF65B573A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617787" y="3903908"/>
                      <a:ext cx="197808" cy="241598"/>
                    </a:xfrm>
                    <a:custGeom>
                      <a:avLst/>
                      <a:gdLst>
                        <a:gd name="T0" fmla="*/ 8196 w 20000"/>
                        <a:gd name="T1" fmla="*/ 6216 h 20000"/>
                        <a:gd name="T2" fmla="*/ 8196 w 20000"/>
                        <a:gd name="T3" fmla="*/ 4411 h 20000"/>
                        <a:gd name="T4" fmla="*/ 8563 w 20000"/>
                        <a:gd name="T5" fmla="*/ 3609 h 20000"/>
                        <a:gd name="T6" fmla="*/ 8563 w 20000"/>
                        <a:gd name="T7" fmla="*/ 2857 h 20000"/>
                        <a:gd name="T8" fmla="*/ 9847 w 20000"/>
                        <a:gd name="T9" fmla="*/ 2857 h 20000"/>
                        <a:gd name="T10" fmla="*/ 10092 w 20000"/>
                        <a:gd name="T11" fmla="*/ 2857 h 20000"/>
                        <a:gd name="T12" fmla="*/ 9847 w 20000"/>
                        <a:gd name="T13" fmla="*/ 2055 h 20000"/>
                        <a:gd name="T14" fmla="*/ 9174 w 20000"/>
                        <a:gd name="T15" fmla="*/ 2055 h 20000"/>
                        <a:gd name="T16" fmla="*/ 8563 w 20000"/>
                        <a:gd name="T17" fmla="*/ 301 h 20000"/>
                        <a:gd name="T18" fmla="*/ 9174 w 20000"/>
                        <a:gd name="T19" fmla="*/ 0 h 20000"/>
                        <a:gd name="T20" fmla="*/ 9847 w 20000"/>
                        <a:gd name="T21" fmla="*/ 0 h 20000"/>
                        <a:gd name="T22" fmla="*/ 11682 w 20000"/>
                        <a:gd name="T23" fmla="*/ 2356 h 20000"/>
                        <a:gd name="T24" fmla="*/ 15229 w 20000"/>
                        <a:gd name="T25" fmla="*/ 3358 h 20000"/>
                        <a:gd name="T26" fmla="*/ 16820 w 20000"/>
                        <a:gd name="T27" fmla="*/ 3609 h 20000"/>
                        <a:gd name="T28" fmla="*/ 18960 w 20000"/>
                        <a:gd name="T29" fmla="*/ 5714 h 20000"/>
                        <a:gd name="T30" fmla="*/ 19939 w 20000"/>
                        <a:gd name="T31" fmla="*/ 6216 h 20000"/>
                        <a:gd name="T32" fmla="*/ 18960 w 20000"/>
                        <a:gd name="T33" fmla="*/ 8822 h 20000"/>
                        <a:gd name="T34" fmla="*/ 16820 w 20000"/>
                        <a:gd name="T35" fmla="*/ 11178 h 20000"/>
                        <a:gd name="T36" fmla="*/ 16453 w 20000"/>
                        <a:gd name="T37" fmla="*/ 11178 h 20000"/>
                        <a:gd name="T38" fmla="*/ 15841 w 20000"/>
                        <a:gd name="T39" fmla="*/ 10877 h 20000"/>
                        <a:gd name="T40" fmla="*/ 15229 w 20000"/>
                        <a:gd name="T41" fmla="*/ 11880 h 20000"/>
                        <a:gd name="T42" fmla="*/ 14862 w 20000"/>
                        <a:gd name="T43" fmla="*/ 13233 h 20000"/>
                        <a:gd name="T44" fmla="*/ 15229 w 20000"/>
                        <a:gd name="T45" fmla="*/ 14536 h 20000"/>
                        <a:gd name="T46" fmla="*/ 12599 w 20000"/>
                        <a:gd name="T47" fmla="*/ 15038 h 20000"/>
                        <a:gd name="T48" fmla="*/ 11682 w 20000"/>
                        <a:gd name="T49" fmla="*/ 15789 h 20000"/>
                        <a:gd name="T50" fmla="*/ 11682 w 20000"/>
                        <a:gd name="T51" fmla="*/ 16591 h 20000"/>
                        <a:gd name="T52" fmla="*/ 11070 w 20000"/>
                        <a:gd name="T53" fmla="*/ 17093 h 20000"/>
                        <a:gd name="T54" fmla="*/ 8563 w 20000"/>
                        <a:gd name="T55" fmla="*/ 17393 h 20000"/>
                        <a:gd name="T56" fmla="*/ 8563 w 20000"/>
                        <a:gd name="T57" fmla="*/ 18647 h 20000"/>
                        <a:gd name="T58" fmla="*/ 8196 w 20000"/>
                        <a:gd name="T59" fmla="*/ 19148 h 20000"/>
                        <a:gd name="T60" fmla="*/ 7217 w 20000"/>
                        <a:gd name="T61" fmla="*/ 19148 h 20000"/>
                        <a:gd name="T62" fmla="*/ 4465 w 20000"/>
                        <a:gd name="T63" fmla="*/ 19699 h 20000"/>
                        <a:gd name="T64" fmla="*/ 3119 w 20000"/>
                        <a:gd name="T65" fmla="*/ 19950 h 20000"/>
                        <a:gd name="T66" fmla="*/ 0 w 20000"/>
                        <a:gd name="T67" fmla="*/ 14536 h 20000"/>
                        <a:gd name="T68" fmla="*/ 8196 w 20000"/>
                        <a:gd name="T69" fmla="*/ 11880 h 20000"/>
                        <a:gd name="T70" fmla="*/ 9174 w 20000"/>
                        <a:gd name="T71" fmla="*/ 7519 h 20000"/>
                        <a:gd name="T72" fmla="*/ 8196 w 20000"/>
                        <a:gd name="T73" fmla="*/ 6216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8196" y="6216"/>
                          </a:moveTo>
                          <a:lnTo>
                            <a:pt x="8196" y="4411"/>
                          </a:lnTo>
                          <a:lnTo>
                            <a:pt x="8563" y="3609"/>
                          </a:lnTo>
                          <a:lnTo>
                            <a:pt x="8563" y="2857"/>
                          </a:lnTo>
                          <a:lnTo>
                            <a:pt x="9847" y="2857"/>
                          </a:lnTo>
                          <a:lnTo>
                            <a:pt x="10092" y="2857"/>
                          </a:lnTo>
                          <a:lnTo>
                            <a:pt x="9847" y="2055"/>
                          </a:lnTo>
                          <a:lnTo>
                            <a:pt x="9174" y="2055"/>
                          </a:lnTo>
                          <a:lnTo>
                            <a:pt x="8563" y="301"/>
                          </a:lnTo>
                          <a:lnTo>
                            <a:pt x="9174" y="0"/>
                          </a:lnTo>
                          <a:lnTo>
                            <a:pt x="9847" y="0"/>
                          </a:lnTo>
                          <a:lnTo>
                            <a:pt x="11682" y="2356"/>
                          </a:lnTo>
                          <a:lnTo>
                            <a:pt x="15229" y="3358"/>
                          </a:lnTo>
                          <a:lnTo>
                            <a:pt x="16820" y="3609"/>
                          </a:lnTo>
                          <a:lnTo>
                            <a:pt x="18960" y="5714"/>
                          </a:lnTo>
                          <a:lnTo>
                            <a:pt x="19939" y="6216"/>
                          </a:lnTo>
                          <a:lnTo>
                            <a:pt x="18960" y="8822"/>
                          </a:lnTo>
                          <a:lnTo>
                            <a:pt x="16820" y="11178"/>
                          </a:lnTo>
                          <a:lnTo>
                            <a:pt x="16453" y="11178"/>
                          </a:lnTo>
                          <a:lnTo>
                            <a:pt x="15841" y="10877"/>
                          </a:lnTo>
                          <a:lnTo>
                            <a:pt x="15229" y="11880"/>
                          </a:lnTo>
                          <a:lnTo>
                            <a:pt x="14862" y="13233"/>
                          </a:lnTo>
                          <a:lnTo>
                            <a:pt x="15229" y="14536"/>
                          </a:lnTo>
                          <a:lnTo>
                            <a:pt x="12599" y="15038"/>
                          </a:lnTo>
                          <a:lnTo>
                            <a:pt x="11682" y="15789"/>
                          </a:lnTo>
                          <a:lnTo>
                            <a:pt x="11682" y="16591"/>
                          </a:lnTo>
                          <a:lnTo>
                            <a:pt x="11070" y="17093"/>
                          </a:lnTo>
                          <a:lnTo>
                            <a:pt x="8563" y="17393"/>
                          </a:lnTo>
                          <a:lnTo>
                            <a:pt x="8563" y="18647"/>
                          </a:lnTo>
                          <a:lnTo>
                            <a:pt x="8196" y="19148"/>
                          </a:lnTo>
                          <a:lnTo>
                            <a:pt x="7217" y="19148"/>
                          </a:lnTo>
                          <a:lnTo>
                            <a:pt x="4465" y="19699"/>
                          </a:lnTo>
                          <a:lnTo>
                            <a:pt x="3119" y="19950"/>
                          </a:lnTo>
                          <a:lnTo>
                            <a:pt x="0" y="14536"/>
                          </a:lnTo>
                          <a:lnTo>
                            <a:pt x="8196" y="11880"/>
                          </a:lnTo>
                          <a:lnTo>
                            <a:pt x="9174" y="7519"/>
                          </a:lnTo>
                          <a:lnTo>
                            <a:pt x="8196" y="6216"/>
                          </a:lnTo>
                          <a:close/>
                        </a:path>
                      </a:pathLst>
                    </a:custGeom>
                    <a:solidFill>
                      <a:srgbClr val="E96729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24" name="Freeform 160">
                      <a:extLst>
                        <a:ext uri="{FF2B5EF4-FFF2-40B4-BE49-F238E27FC236}">
                          <a16:creationId xmlns:a16="http://schemas.microsoft.com/office/drawing/2014/main" id="{674A9BCF-3A07-4248-2656-B5456EC1ED8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36100" y="3695529"/>
                      <a:ext cx="573796" cy="472627"/>
                    </a:xfrm>
                    <a:custGeom>
                      <a:avLst/>
                      <a:gdLst>
                        <a:gd name="T0" fmla="*/ 1412 w 20000"/>
                        <a:gd name="T1" fmla="*/ 3836 h 20000"/>
                        <a:gd name="T2" fmla="*/ 2297 w 20000"/>
                        <a:gd name="T3" fmla="*/ 3043 h 20000"/>
                        <a:gd name="T4" fmla="*/ 2845 w 20000"/>
                        <a:gd name="T5" fmla="*/ 2353 h 20000"/>
                        <a:gd name="T6" fmla="*/ 2192 w 20000"/>
                        <a:gd name="T7" fmla="*/ 1049 h 20000"/>
                        <a:gd name="T8" fmla="*/ 3393 w 20000"/>
                        <a:gd name="T9" fmla="*/ 537 h 20000"/>
                        <a:gd name="T10" fmla="*/ 5037 w 20000"/>
                        <a:gd name="T11" fmla="*/ 256 h 20000"/>
                        <a:gd name="T12" fmla="*/ 7629 w 20000"/>
                        <a:gd name="T13" fmla="*/ 1995 h 20000"/>
                        <a:gd name="T14" fmla="*/ 8303 w 20000"/>
                        <a:gd name="T15" fmla="*/ 2353 h 20000"/>
                        <a:gd name="T16" fmla="*/ 9399 w 20000"/>
                        <a:gd name="T17" fmla="*/ 3836 h 20000"/>
                        <a:gd name="T18" fmla="*/ 11886 w 20000"/>
                        <a:gd name="T19" fmla="*/ 4092 h 20000"/>
                        <a:gd name="T20" fmla="*/ 12540 w 20000"/>
                        <a:gd name="T21" fmla="*/ 4501 h 20000"/>
                        <a:gd name="T22" fmla="*/ 13109 w 20000"/>
                        <a:gd name="T23" fmla="*/ 5422 h 20000"/>
                        <a:gd name="T24" fmla="*/ 13446 w 20000"/>
                        <a:gd name="T25" fmla="*/ 5806 h 20000"/>
                        <a:gd name="T26" fmla="*/ 13741 w 20000"/>
                        <a:gd name="T27" fmla="*/ 6471 h 20000"/>
                        <a:gd name="T28" fmla="*/ 14310 w 20000"/>
                        <a:gd name="T29" fmla="*/ 7263 h 20000"/>
                        <a:gd name="T30" fmla="*/ 14204 w 20000"/>
                        <a:gd name="T31" fmla="*/ 7545 h 20000"/>
                        <a:gd name="T32" fmla="*/ 14521 w 20000"/>
                        <a:gd name="T33" fmla="*/ 8312 h 20000"/>
                        <a:gd name="T34" fmla="*/ 15174 w 20000"/>
                        <a:gd name="T35" fmla="*/ 9412 h 20000"/>
                        <a:gd name="T36" fmla="*/ 15595 w 20000"/>
                        <a:gd name="T37" fmla="*/ 9668 h 20000"/>
                        <a:gd name="T38" fmla="*/ 16059 w 20000"/>
                        <a:gd name="T39" fmla="*/ 10563 h 20000"/>
                        <a:gd name="T40" fmla="*/ 16586 w 20000"/>
                        <a:gd name="T41" fmla="*/ 11611 h 20000"/>
                        <a:gd name="T42" fmla="*/ 19642 w 20000"/>
                        <a:gd name="T43" fmla="*/ 12020 h 20000"/>
                        <a:gd name="T44" fmla="*/ 19642 w 20000"/>
                        <a:gd name="T45" fmla="*/ 14936 h 20000"/>
                        <a:gd name="T46" fmla="*/ 13741 w 20000"/>
                        <a:gd name="T47" fmla="*/ 17187 h 20000"/>
                        <a:gd name="T48" fmla="*/ 11675 w 20000"/>
                        <a:gd name="T49" fmla="*/ 19974 h 20000"/>
                        <a:gd name="T50" fmla="*/ 9947 w 20000"/>
                        <a:gd name="T51" fmla="*/ 17980 h 20000"/>
                        <a:gd name="T52" fmla="*/ 8830 w 20000"/>
                        <a:gd name="T53" fmla="*/ 18261 h 20000"/>
                        <a:gd name="T54" fmla="*/ 8746 w 20000"/>
                        <a:gd name="T55" fmla="*/ 19028 h 20000"/>
                        <a:gd name="T56" fmla="*/ 7629 w 20000"/>
                        <a:gd name="T57" fmla="*/ 18261 h 20000"/>
                        <a:gd name="T58" fmla="*/ 6238 w 20000"/>
                        <a:gd name="T59" fmla="*/ 15857 h 20000"/>
                        <a:gd name="T60" fmla="*/ 5037 w 20000"/>
                        <a:gd name="T61" fmla="*/ 14552 h 20000"/>
                        <a:gd name="T62" fmla="*/ 4489 w 20000"/>
                        <a:gd name="T63" fmla="*/ 12711 h 20000"/>
                        <a:gd name="T64" fmla="*/ 3604 w 20000"/>
                        <a:gd name="T65" fmla="*/ 10307 h 20000"/>
                        <a:gd name="T66" fmla="*/ 2508 w 20000"/>
                        <a:gd name="T67" fmla="*/ 9258 h 20000"/>
                        <a:gd name="T68" fmla="*/ 1981 w 20000"/>
                        <a:gd name="T69" fmla="*/ 7928 h 20000"/>
                        <a:gd name="T70" fmla="*/ 780 w 20000"/>
                        <a:gd name="T71" fmla="*/ 5422 h 20000"/>
                        <a:gd name="T72" fmla="*/ 0 w 20000"/>
                        <a:gd name="T73" fmla="*/ 5166 h 20000"/>
                        <a:gd name="T74" fmla="*/ 211 w 20000"/>
                        <a:gd name="T75" fmla="*/ 3708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211" y="3708"/>
                          </a:moveTo>
                          <a:lnTo>
                            <a:pt x="1412" y="3836"/>
                          </a:lnTo>
                          <a:lnTo>
                            <a:pt x="2192" y="3043"/>
                          </a:lnTo>
                          <a:lnTo>
                            <a:pt x="2297" y="3043"/>
                          </a:lnTo>
                          <a:lnTo>
                            <a:pt x="2719" y="2762"/>
                          </a:lnTo>
                          <a:lnTo>
                            <a:pt x="2845" y="2353"/>
                          </a:lnTo>
                          <a:lnTo>
                            <a:pt x="3056" y="2097"/>
                          </a:lnTo>
                          <a:lnTo>
                            <a:pt x="2192" y="1049"/>
                          </a:lnTo>
                          <a:lnTo>
                            <a:pt x="2192" y="921"/>
                          </a:lnTo>
                          <a:lnTo>
                            <a:pt x="3393" y="537"/>
                          </a:lnTo>
                          <a:lnTo>
                            <a:pt x="4152" y="0"/>
                          </a:lnTo>
                          <a:lnTo>
                            <a:pt x="5037" y="256"/>
                          </a:lnTo>
                          <a:lnTo>
                            <a:pt x="6891" y="1586"/>
                          </a:lnTo>
                          <a:lnTo>
                            <a:pt x="7629" y="1995"/>
                          </a:lnTo>
                          <a:lnTo>
                            <a:pt x="7756" y="2097"/>
                          </a:lnTo>
                          <a:lnTo>
                            <a:pt x="8303" y="2353"/>
                          </a:lnTo>
                          <a:lnTo>
                            <a:pt x="8303" y="3299"/>
                          </a:lnTo>
                          <a:lnTo>
                            <a:pt x="9399" y="3836"/>
                          </a:lnTo>
                          <a:lnTo>
                            <a:pt x="11149" y="3836"/>
                          </a:lnTo>
                          <a:lnTo>
                            <a:pt x="11886" y="4092"/>
                          </a:lnTo>
                          <a:lnTo>
                            <a:pt x="12013" y="4501"/>
                          </a:lnTo>
                          <a:lnTo>
                            <a:pt x="12540" y="4501"/>
                          </a:lnTo>
                          <a:lnTo>
                            <a:pt x="12792" y="5166"/>
                          </a:lnTo>
                          <a:lnTo>
                            <a:pt x="13109" y="5422"/>
                          </a:lnTo>
                          <a:lnTo>
                            <a:pt x="13109" y="5806"/>
                          </a:lnTo>
                          <a:lnTo>
                            <a:pt x="13446" y="5806"/>
                          </a:lnTo>
                          <a:lnTo>
                            <a:pt x="13446" y="6061"/>
                          </a:lnTo>
                          <a:lnTo>
                            <a:pt x="13741" y="6471"/>
                          </a:lnTo>
                          <a:lnTo>
                            <a:pt x="14204" y="6598"/>
                          </a:lnTo>
                          <a:lnTo>
                            <a:pt x="14310" y="7263"/>
                          </a:lnTo>
                          <a:lnTo>
                            <a:pt x="14310" y="7545"/>
                          </a:lnTo>
                          <a:lnTo>
                            <a:pt x="14204" y="7545"/>
                          </a:lnTo>
                          <a:lnTo>
                            <a:pt x="14310" y="7928"/>
                          </a:lnTo>
                          <a:lnTo>
                            <a:pt x="14521" y="8312"/>
                          </a:lnTo>
                          <a:lnTo>
                            <a:pt x="14858" y="8849"/>
                          </a:lnTo>
                          <a:lnTo>
                            <a:pt x="15174" y="9412"/>
                          </a:lnTo>
                          <a:lnTo>
                            <a:pt x="15385" y="9412"/>
                          </a:lnTo>
                          <a:lnTo>
                            <a:pt x="15595" y="9668"/>
                          </a:lnTo>
                          <a:lnTo>
                            <a:pt x="15722" y="10051"/>
                          </a:lnTo>
                          <a:lnTo>
                            <a:pt x="16059" y="10563"/>
                          </a:lnTo>
                          <a:lnTo>
                            <a:pt x="16502" y="11100"/>
                          </a:lnTo>
                          <a:lnTo>
                            <a:pt x="16586" y="11611"/>
                          </a:lnTo>
                          <a:lnTo>
                            <a:pt x="19431" y="12174"/>
                          </a:lnTo>
                          <a:lnTo>
                            <a:pt x="19642" y="12020"/>
                          </a:lnTo>
                          <a:lnTo>
                            <a:pt x="19979" y="12711"/>
                          </a:lnTo>
                          <a:lnTo>
                            <a:pt x="19642" y="14936"/>
                          </a:lnTo>
                          <a:lnTo>
                            <a:pt x="16818" y="16266"/>
                          </a:lnTo>
                          <a:lnTo>
                            <a:pt x="13741" y="17187"/>
                          </a:lnTo>
                          <a:lnTo>
                            <a:pt x="12223" y="19719"/>
                          </a:lnTo>
                          <a:lnTo>
                            <a:pt x="11675" y="19974"/>
                          </a:lnTo>
                          <a:lnTo>
                            <a:pt x="11675" y="19028"/>
                          </a:lnTo>
                          <a:lnTo>
                            <a:pt x="9947" y="17980"/>
                          </a:lnTo>
                          <a:lnTo>
                            <a:pt x="9168" y="18261"/>
                          </a:lnTo>
                          <a:lnTo>
                            <a:pt x="8830" y="18261"/>
                          </a:lnTo>
                          <a:lnTo>
                            <a:pt x="8746" y="18261"/>
                          </a:lnTo>
                          <a:lnTo>
                            <a:pt x="8746" y="19028"/>
                          </a:lnTo>
                          <a:lnTo>
                            <a:pt x="8198" y="19437"/>
                          </a:lnTo>
                          <a:lnTo>
                            <a:pt x="7629" y="18261"/>
                          </a:lnTo>
                          <a:lnTo>
                            <a:pt x="7102" y="17570"/>
                          </a:lnTo>
                          <a:lnTo>
                            <a:pt x="6238" y="15857"/>
                          </a:lnTo>
                          <a:lnTo>
                            <a:pt x="5690" y="14808"/>
                          </a:lnTo>
                          <a:lnTo>
                            <a:pt x="5037" y="14552"/>
                          </a:lnTo>
                          <a:lnTo>
                            <a:pt x="4489" y="13478"/>
                          </a:lnTo>
                          <a:lnTo>
                            <a:pt x="4489" y="12711"/>
                          </a:lnTo>
                          <a:lnTo>
                            <a:pt x="4489" y="12174"/>
                          </a:lnTo>
                          <a:lnTo>
                            <a:pt x="3604" y="10307"/>
                          </a:lnTo>
                          <a:lnTo>
                            <a:pt x="2845" y="9923"/>
                          </a:lnTo>
                          <a:lnTo>
                            <a:pt x="2508" y="9258"/>
                          </a:lnTo>
                          <a:lnTo>
                            <a:pt x="2719" y="9003"/>
                          </a:lnTo>
                          <a:lnTo>
                            <a:pt x="1981" y="7928"/>
                          </a:lnTo>
                          <a:lnTo>
                            <a:pt x="1307" y="6471"/>
                          </a:lnTo>
                          <a:lnTo>
                            <a:pt x="780" y="5422"/>
                          </a:lnTo>
                          <a:lnTo>
                            <a:pt x="443" y="5166"/>
                          </a:lnTo>
                          <a:lnTo>
                            <a:pt x="0" y="5166"/>
                          </a:lnTo>
                          <a:lnTo>
                            <a:pt x="211" y="4348"/>
                          </a:lnTo>
                          <a:lnTo>
                            <a:pt x="211" y="3708"/>
                          </a:lnTo>
                          <a:close/>
                        </a:path>
                      </a:pathLst>
                    </a:custGeom>
                    <a:solidFill>
                      <a:srgbClr val="E96729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25" name="Freeform 158">
                      <a:extLst>
                        <a:ext uri="{FF2B5EF4-FFF2-40B4-BE49-F238E27FC236}">
                          <a16:creationId xmlns:a16="http://schemas.microsoft.com/office/drawing/2014/main" id="{11498F9C-232C-453D-C267-F259769D0B7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51200" y="3538491"/>
                      <a:ext cx="169119" cy="154019"/>
                    </a:xfrm>
                    <a:custGeom>
                      <a:avLst/>
                      <a:gdLst>
                        <a:gd name="T0" fmla="*/ 783 w 20000"/>
                        <a:gd name="T1" fmla="*/ 5276 h 20000"/>
                        <a:gd name="T2" fmla="*/ 1139 w 20000"/>
                        <a:gd name="T3" fmla="*/ 6063 h 20000"/>
                        <a:gd name="T4" fmla="*/ 2633 w 20000"/>
                        <a:gd name="T5" fmla="*/ 5276 h 20000"/>
                        <a:gd name="T6" fmla="*/ 2918 w 20000"/>
                        <a:gd name="T7" fmla="*/ 4882 h 20000"/>
                        <a:gd name="T8" fmla="*/ 2918 w 20000"/>
                        <a:gd name="T9" fmla="*/ 4016 h 20000"/>
                        <a:gd name="T10" fmla="*/ 2918 w 20000"/>
                        <a:gd name="T11" fmla="*/ 2047 h 20000"/>
                        <a:gd name="T12" fmla="*/ 3701 w 20000"/>
                        <a:gd name="T13" fmla="*/ 2047 h 20000"/>
                        <a:gd name="T14" fmla="*/ 4413 w 20000"/>
                        <a:gd name="T15" fmla="*/ 2835 h 20000"/>
                        <a:gd name="T16" fmla="*/ 5979 w 20000"/>
                        <a:gd name="T17" fmla="*/ 2835 h 20000"/>
                        <a:gd name="T18" fmla="*/ 7758 w 20000"/>
                        <a:gd name="T19" fmla="*/ 2047 h 20000"/>
                        <a:gd name="T20" fmla="*/ 10320 w 20000"/>
                        <a:gd name="T21" fmla="*/ 2835 h 20000"/>
                        <a:gd name="T22" fmla="*/ 12527 w 20000"/>
                        <a:gd name="T23" fmla="*/ 2835 h 20000"/>
                        <a:gd name="T24" fmla="*/ 15160 w 20000"/>
                        <a:gd name="T25" fmla="*/ 787 h 20000"/>
                        <a:gd name="T26" fmla="*/ 16584 w 20000"/>
                        <a:gd name="T27" fmla="*/ 787 h 20000"/>
                        <a:gd name="T28" fmla="*/ 18078 w 20000"/>
                        <a:gd name="T29" fmla="*/ 787 h 20000"/>
                        <a:gd name="T30" fmla="*/ 19217 w 20000"/>
                        <a:gd name="T31" fmla="*/ 0 h 20000"/>
                        <a:gd name="T32" fmla="*/ 19929 w 20000"/>
                        <a:gd name="T33" fmla="*/ 787 h 20000"/>
                        <a:gd name="T34" fmla="*/ 19217 w 20000"/>
                        <a:gd name="T35" fmla="*/ 2047 h 20000"/>
                        <a:gd name="T36" fmla="*/ 17367 w 20000"/>
                        <a:gd name="T37" fmla="*/ 3228 h 20000"/>
                        <a:gd name="T38" fmla="*/ 17367 w 20000"/>
                        <a:gd name="T39" fmla="*/ 4882 h 20000"/>
                        <a:gd name="T40" fmla="*/ 17367 w 20000"/>
                        <a:gd name="T41" fmla="*/ 6457 h 20000"/>
                        <a:gd name="T42" fmla="*/ 17367 w 20000"/>
                        <a:gd name="T43" fmla="*/ 9370 h 20000"/>
                        <a:gd name="T44" fmla="*/ 16584 w 20000"/>
                        <a:gd name="T45" fmla="*/ 11417 h 20000"/>
                        <a:gd name="T46" fmla="*/ 14448 w 20000"/>
                        <a:gd name="T47" fmla="*/ 13386 h 20000"/>
                        <a:gd name="T48" fmla="*/ 10320 w 20000"/>
                        <a:gd name="T49" fmla="*/ 15906 h 20000"/>
                        <a:gd name="T50" fmla="*/ 7402 w 20000"/>
                        <a:gd name="T51" fmla="*/ 18346 h 20000"/>
                        <a:gd name="T52" fmla="*/ 4413 w 20000"/>
                        <a:gd name="T53" fmla="*/ 19921 h 20000"/>
                        <a:gd name="T54" fmla="*/ 2918 w 20000"/>
                        <a:gd name="T55" fmla="*/ 19921 h 20000"/>
                        <a:gd name="T56" fmla="*/ 2633 w 20000"/>
                        <a:gd name="T57" fmla="*/ 19921 h 20000"/>
                        <a:gd name="T58" fmla="*/ 1922 w 20000"/>
                        <a:gd name="T59" fmla="*/ 19134 h 20000"/>
                        <a:gd name="T60" fmla="*/ 0 w 20000"/>
                        <a:gd name="T61" fmla="*/ 19134 h 20000"/>
                        <a:gd name="T62" fmla="*/ 1139 w 20000"/>
                        <a:gd name="T63" fmla="*/ 17087 h 20000"/>
                        <a:gd name="T64" fmla="*/ 1139 w 20000"/>
                        <a:gd name="T65" fmla="*/ 16693 h 20000"/>
                        <a:gd name="T66" fmla="*/ 1922 w 20000"/>
                        <a:gd name="T67" fmla="*/ 15118 h 20000"/>
                        <a:gd name="T68" fmla="*/ 1922 w 20000"/>
                        <a:gd name="T69" fmla="*/ 14646 h 20000"/>
                        <a:gd name="T70" fmla="*/ 2918 w 20000"/>
                        <a:gd name="T71" fmla="*/ 13386 h 20000"/>
                        <a:gd name="T72" fmla="*/ 2918 w 20000"/>
                        <a:gd name="T73" fmla="*/ 11732 h 20000"/>
                        <a:gd name="T74" fmla="*/ 2918 w 20000"/>
                        <a:gd name="T75" fmla="*/ 10630 h 20000"/>
                        <a:gd name="T76" fmla="*/ 783 w 20000"/>
                        <a:gd name="T77" fmla="*/ 11417 h 20000"/>
                        <a:gd name="T78" fmla="*/ 783 w 20000"/>
                        <a:gd name="T79" fmla="*/ 9764 h 20000"/>
                        <a:gd name="T80" fmla="*/ 783 w 20000"/>
                        <a:gd name="T81" fmla="*/ 8504 h 20000"/>
                        <a:gd name="T82" fmla="*/ 0 w 20000"/>
                        <a:gd name="T83" fmla="*/ 7244 h 20000"/>
                        <a:gd name="T84" fmla="*/ 783 w 20000"/>
                        <a:gd name="T85" fmla="*/ 5276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783" y="5276"/>
                          </a:moveTo>
                          <a:lnTo>
                            <a:pt x="1139" y="6063"/>
                          </a:lnTo>
                          <a:lnTo>
                            <a:pt x="2633" y="5276"/>
                          </a:lnTo>
                          <a:lnTo>
                            <a:pt x="2918" y="4882"/>
                          </a:lnTo>
                          <a:lnTo>
                            <a:pt x="2918" y="4016"/>
                          </a:lnTo>
                          <a:lnTo>
                            <a:pt x="2918" y="2047"/>
                          </a:lnTo>
                          <a:lnTo>
                            <a:pt x="3701" y="2047"/>
                          </a:lnTo>
                          <a:lnTo>
                            <a:pt x="4413" y="2835"/>
                          </a:lnTo>
                          <a:lnTo>
                            <a:pt x="5979" y="2835"/>
                          </a:lnTo>
                          <a:lnTo>
                            <a:pt x="7758" y="2047"/>
                          </a:lnTo>
                          <a:lnTo>
                            <a:pt x="10320" y="2835"/>
                          </a:lnTo>
                          <a:lnTo>
                            <a:pt x="12527" y="2835"/>
                          </a:lnTo>
                          <a:lnTo>
                            <a:pt x="15160" y="787"/>
                          </a:lnTo>
                          <a:lnTo>
                            <a:pt x="16584" y="787"/>
                          </a:lnTo>
                          <a:lnTo>
                            <a:pt x="18078" y="787"/>
                          </a:lnTo>
                          <a:lnTo>
                            <a:pt x="19217" y="0"/>
                          </a:lnTo>
                          <a:lnTo>
                            <a:pt x="19929" y="787"/>
                          </a:lnTo>
                          <a:lnTo>
                            <a:pt x="19217" y="2047"/>
                          </a:lnTo>
                          <a:lnTo>
                            <a:pt x="17367" y="3228"/>
                          </a:lnTo>
                          <a:lnTo>
                            <a:pt x="17367" y="4882"/>
                          </a:lnTo>
                          <a:lnTo>
                            <a:pt x="17367" y="6457"/>
                          </a:lnTo>
                          <a:lnTo>
                            <a:pt x="17367" y="9370"/>
                          </a:lnTo>
                          <a:lnTo>
                            <a:pt x="16584" y="11417"/>
                          </a:lnTo>
                          <a:lnTo>
                            <a:pt x="14448" y="13386"/>
                          </a:lnTo>
                          <a:lnTo>
                            <a:pt x="10320" y="15906"/>
                          </a:lnTo>
                          <a:lnTo>
                            <a:pt x="7402" y="18346"/>
                          </a:lnTo>
                          <a:lnTo>
                            <a:pt x="4413" y="19921"/>
                          </a:lnTo>
                          <a:lnTo>
                            <a:pt x="2918" y="19921"/>
                          </a:lnTo>
                          <a:lnTo>
                            <a:pt x="2633" y="19921"/>
                          </a:lnTo>
                          <a:lnTo>
                            <a:pt x="1922" y="19134"/>
                          </a:lnTo>
                          <a:lnTo>
                            <a:pt x="0" y="19134"/>
                          </a:lnTo>
                          <a:lnTo>
                            <a:pt x="1139" y="17087"/>
                          </a:lnTo>
                          <a:lnTo>
                            <a:pt x="1139" y="16693"/>
                          </a:lnTo>
                          <a:lnTo>
                            <a:pt x="1922" y="15118"/>
                          </a:lnTo>
                          <a:lnTo>
                            <a:pt x="1922" y="14646"/>
                          </a:lnTo>
                          <a:lnTo>
                            <a:pt x="2918" y="13386"/>
                          </a:lnTo>
                          <a:lnTo>
                            <a:pt x="2918" y="11732"/>
                          </a:lnTo>
                          <a:lnTo>
                            <a:pt x="2918" y="10630"/>
                          </a:lnTo>
                          <a:lnTo>
                            <a:pt x="783" y="11417"/>
                          </a:lnTo>
                          <a:lnTo>
                            <a:pt x="783" y="9764"/>
                          </a:lnTo>
                          <a:lnTo>
                            <a:pt x="783" y="8504"/>
                          </a:lnTo>
                          <a:lnTo>
                            <a:pt x="0" y="7244"/>
                          </a:lnTo>
                          <a:lnTo>
                            <a:pt x="783" y="5276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26" name="Freeform 156">
                      <a:extLst>
                        <a:ext uri="{FF2B5EF4-FFF2-40B4-BE49-F238E27FC236}">
                          <a16:creationId xmlns:a16="http://schemas.microsoft.com/office/drawing/2014/main" id="{4BC21FF7-0010-E07E-7E39-DD0A741BB22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583056" y="3873708"/>
                      <a:ext cx="135899" cy="110230"/>
                    </a:xfrm>
                    <a:custGeom>
                      <a:avLst/>
                      <a:gdLst>
                        <a:gd name="T0" fmla="*/ 0 w 20000"/>
                        <a:gd name="T1" fmla="*/ 9121 h 20000"/>
                        <a:gd name="T2" fmla="*/ 536 w 20000"/>
                        <a:gd name="T3" fmla="*/ 8022 h 20000"/>
                        <a:gd name="T4" fmla="*/ 536 w 20000"/>
                        <a:gd name="T5" fmla="*/ 10220 h 20000"/>
                        <a:gd name="T6" fmla="*/ 1429 w 20000"/>
                        <a:gd name="T7" fmla="*/ 10769 h 20000"/>
                        <a:gd name="T8" fmla="*/ 1875 w 20000"/>
                        <a:gd name="T9" fmla="*/ 11868 h 20000"/>
                        <a:gd name="T10" fmla="*/ 4196 w 20000"/>
                        <a:gd name="T11" fmla="*/ 11868 h 20000"/>
                        <a:gd name="T12" fmla="*/ 5179 w 20000"/>
                        <a:gd name="T13" fmla="*/ 10769 h 20000"/>
                        <a:gd name="T14" fmla="*/ 9732 w 20000"/>
                        <a:gd name="T15" fmla="*/ 10769 h 20000"/>
                        <a:gd name="T16" fmla="*/ 11607 w 20000"/>
                        <a:gd name="T17" fmla="*/ 10220 h 20000"/>
                        <a:gd name="T18" fmla="*/ 13393 w 20000"/>
                        <a:gd name="T19" fmla="*/ 8022 h 20000"/>
                        <a:gd name="T20" fmla="*/ 15714 w 20000"/>
                        <a:gd name="T21" fmla="*/ 4505 h 20000"/>
                        <a:gd name="T22" fmla="*/ 17589 w 20000"/>
                        <a:gd name="T23" fmla="*/ 1648 h 20000"/>
                        <a:gd name="T24" fmla="*/ 18482 w 20000"/>
                        <a:gd name="T25" fmla="*/ 0 h 20000"/>
                        <a:gd name="T26" fmla="*/ 19464 w 20000"/>
                        <a:gd name="T27" fmla="*/ 1099 h 20000"/>
                        <a:gd name="T28" fmla="*/ 19464 w 20000"/>
                        <a:gd name="T29" fmla="*/ 2857 h 20000"/>
                        <a:gd name="T30" fmla="*/ 19464 w 20000"/>
                        <a:gd name="T31" fmla="*/ 5604 h 20000"/>
                        <a:gd name="T32" fmla="*/ 18482 w 20000"/>
                        <a:gd name="T33" fmla="*/ 5604 h 20000"/>
                        <a:gd name="T34" fmla="*/ 17589 w 20000"/>
                        <a:gd name="T35" fmla="*/ 6264 h 20000"/>
                        <a:gd name="T36" fmla="*/ 18482 w 20000"/>
                        <a:gd name="T37" fmla="*/ 10220 h 20000"/>
                        <a:gd name="T38" fmla="*/ 19464 w 20000"/>
                        <a:gd name="T39" fmla="*/ 10220 h 20000"/>
                        <a:gd name="T40" fmla="*/ 19911 w 20000"/>
                        <a:gd name="T41" fmla="*/ 11868 h 20000"/>
                        <a:gd name="T42" fmla="*/ 19464 w 20000"/>
                        <a:gd name="T43" fmla="*/ 11868 h 20000"/>
                        <a:gd name="T44" fmla="*/ 17589 w 20000"/>
                        <a:gd name="T45" fmla="*/ 11868 h 20000"/>
                        <a:gd name="T46" fmla="*/ 17589 w 20000"/>
                        <a:gd name="T47" fmla="*/ 13626 h 20000"/>
                        <a:gd name="T48" fmla="*/ 17143 w 20000"/>
                        <a:gd name="T49" fmla="*/ 15385 h 20000"/>
                        <a:gd name="T50" fmla="*/ 17143 w 20000"/>
                        <a:gd name="T51" fmla="*/ 19231 h 20000"/>
                        <a:gd name="T52" fmla="*/ 16250 w 20000"/>
                        <a:gd name="T53" fmla="*/ 19890 h 20000"/>
                        <a:gd name="T54" fmla="*/ 4196 w 20000"/>
                        <a:gd name="T55" fmla="*/ 17582 h 20000"/>
                        <a:gd name="T56" fmla="*/ 3750 w 20000"/>
                        <a:gd name="T57" fmla="*/ 15385 h 20000"/>
                        <a:gd name="T58" fmla="*/ 1875 w 20000"/>
                        <a:gd name="T59" fmla="val 4444796"/>
                        <a:gd name="T60" fmla="*/ 536 w 20000"/>
                        <a:gd name="T61" fmla="*/ 10769 h 20000"/>
                        <a:gd name="T62" fmla="*/ 0 w 20000"/>
                        <a:gd name="T63" fmla="*/ 9121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0" y="9121"/>
                          </a:moveTo>
                          <a:lnTo>
                            <a:pt x="536" y="8022"/>
                          </a:lnTo>
                          <a:lnTo>
                            <a:pt x="536" y="10220"/>
                          </a:lnTo>
                          <a:lnTo>
                            <a:pt x="1429" y="10769"/>
                          </a:lnTo>
                          <a:lnTo>
                            <a:pt x="1875" y="11868"/>
                          </a:lnTo>
                          <a:lnTo>
                            <a:pt x="4196" y="11868"/>
                          </a:lnTo>
                          <a:lnTo>
                            <a:pt x="5179" y="10769"/>
                          </a:lnTo>
                          <a:lnTo>
                            <a:pt x="9732" y="10769"/>
                          </a:lnTo>
                          <a:lnTo>
                            <a:pt x="11607" y="10220"/>
                          </a:lnTo>
                          <a:lnTo>
                            <a:pt x="13393" y="8022"/>
                          </a:lnTo>
                          <a:lnTo>
                            <a:pt x="15714" y="4505"/>
                          </a:lnTo>
                          <a:lnTo>
                            <a:pt x="17589" y="1648"/>
                          </a:lnTo>
                          <a:lnTo>
                            <a:pt x="18482" y="0"/>
                          </a:lnTo>
                          <a:lnTo>
                            <a:pt x="19464" y="1099"/>
                          </a:lnTo>
                          <a:lnTo>
                            <a:pt x="19464" y="2857"/>
                          </a:lnTo>
                          <a:lnTo>
                            <a:pt x="19464" y="5604"/>
                          </a:lnTo>
                          <a:lnTo>
                            <a:pt x="18482" y="5604"/>
                          </a:lnTo>
                          <a:lnTo>
                            <a:pt x="17589" y="6264"/>
                          </a:lnTo>
                          <a:lnTo>
                            <a:pt x="18482" y="10220"/>
                          </a:lnTo>
                          <a:lnTo>
                            <a:pt x="19464" y="10220"/>
                          </a:lnTo>
                          <a:lnTo>
                            <a:pt x="19911" y="11868"/>
                          </a:lnTo>
                          <a:lnTo>
                            <a:pt x="19464" y="11868"/>
                          </a:lnTo>
                          <a:lnTo>
                            <a:pt x="17589" y="11868"/>
                          </a:lnTo>
                          <a:lnTo>
                            <a:pt x="17589" y="13626"/>
                          </a:lnTo>
                          <a:lnTo>
                            <a:pt x="17143" y="15385"/>
                          </a:lnTo>
                          <a:lnTo>
                            <a:pt x="17143" y="19231"/>
                          </a:lnTo>
                          <a:lnTo>
                            <a:pt x="16250" y="19890"/>
                          </a:lnTo>
                          <a:lnTo>
                            <a:pt x="4196" y="17582"/>
                          </a:lnTo>
                          <a:lnTo>
                            <a:pt x="3750" y="15385"/>
                          </a:lnTo>
                          <a:lnTo>
                            <a:pt x="1875" y="12967"/>
                          </a:lnTo>
                          <a:lnTo>
                            <a:pt x="536" y="10769"/>
                          </a:lnTo>
                          <a:lnTo>
                            <a:pt x="0" y="9121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27" name="Freeform 150">
                      <a:extLst>
                        <a:ext uri="{FF2B5EF4-FFF2-40B4-BE49-F238E27FC236}">
                          <a16:creationId xmlns:a16="http://schemas.microsoft.com/office/drawing/2014/main" id="{896C643A-C2D1-87D0-25D0-FFF76961EB5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388268" y="4079066"/>
                      <a:ext cx="259718" cy="178179"/>
                    </a:xfrm>
                    <a:custGeom>
                      <a:avLst/>
                      <a:gdLst>
                        <a:gd name="T0" fmla="*/ 17587 w 20000"/>
                        <a:gd name="T1" fmla="*/ 0 h 20000"/>
                        <a:gd name="T2" fmla="*/ 19954 w 20000"/>
                        <a:gd name="T3" fmla="*/ 7297 h 20000"/>
                        <a:gd name="T4" fmla="*/ 18237 w 20000"/>
                        <a:gd name="T5" fmla="*/ 8378 h 20000"/>
                        <a:gd name="T6" fmla="*/ 18051 w 20000"/>
                        <a:gd name="T7" fmla="*/ 10135 h 20000"/>
                        <a:gd name="T8" fmla="*/ 18051 w 20000"/>
                        <a:gd name="T9" fmla="*/ 10811 h 20000"/>
                        <a:gd name="T10" fmla="*/ 12993 w 20000"/>
                        <a:gd name="T11" fmla="*/ 13581 h 20000"/>
                        <a:gd name="T12" fmla="*/ 11787 w 20000"/>
                        <a:gd name="T13" fmla="*/ 14257 h 20000"/>
                        <a:gd name="T14" fmla="*/ 10812 w 20000"/>
                        <a:gd name="T15" fmla="*/ 15743 h 20000"/>
                        <a:gd name="T16" fmla="*/ 9884 w 20000"/>
                        <a:gd name="T17" fmla="*/ 15743 h 20000"/>
                        <a:gd name="T18" fmla="*/ 9420 w 20000"/>
                        <a:gd name="T19" fmla="*/ 15743 h 20000"/>
                        <a:gd name="T20" fmla="*/ 7425 w 20000"/>
                        <a:gd name="T21" fmla="*/ 17432 h 20000"/>
                        <a:gd name="T22" fmla="*/ 4826 w 20000"/>
                        <a:gd name="T23" fmla="*/ 18108 h 20000"/>
                        <a:gd name="T24" fmla="*/ 3619 w 20000"/>
                        <a:gd name="T25" fmla="*/ 18514 h 20000"/>
                        <a:gd name="T26" fmla="*/ 3619 w 20000"/>
                        <a:gd name="T27" fmla="*/ 19932 h 20000"/>
                        <a:gd name="T28" fmla="*/ 2413 w 20000"/>
                        <a:gd name="T29" fmla="*/ 19932 h 20000"/>
                        <a:gd name="T30" fmla="*/ 742 w 20000"/>
                        <a:gd name="T31" fmla="*/ 19932 h 20000"/>
                        <a:gd name="T32" fmla="*/ 0 w 20000"/>
                        <a:gd name="T33" fmla="*/ 19189 h 20000"/>
                        <a:gd name="T34" fmla="*/ 4362 w 20000"/>
                        <a:gd name="T35" fmla="*/ 16419 h 20000"/>
                        <a:gd name="T36" fmla="*/ 5800 w 20000"/>
                        <a:gd name="T37" fmla="*/ 15743 h 20000"/>
                        <a:gd name="T38" fmla="*/ 6961 w 20000"/>
                        <a:gd name="T39" fmla="*/ 14662 h 20000"/>
                        <a:gd name="T40" fmla="*/ 6961 w 20000"/>
                        <a:gd name="T41" fmla="*/ 14257 h 20000"/>
                        <a:gd name="T42" fmla="*/ 5522 w 20000"/>
                        <a:gd name="T43" fmla="*/ 15338 h 20000"/>
                        <a:gd name="T44" fmla="*/ 5522 w 20000"/>
                        <a:gd name="T45" fmla="*/ 13581 h 20000"/>
                        <a:gd name="T46" fmla="*/ 6729 w 20000"/>
                        <a:gd name="T47" fmla="*/ 11892 h 20000"/>
                        <a:gd name="T48" fmla="*/ 7425 w 20000"/>
                        <a:gd name="T49" fmla="*/ 9122 h 20000"/>
                        <a:gd name="T50" fmla="*/ 10812 w 20000"/>
                        <a:gd name="T51" fmla="*/ 2432 h 20000"/>
                        <a:gd name="T52" fmla="*/ 17587 w 20000"/>
                        <a:gd name="T53" fmla="*/ 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7587" y="0"/>
                          </a:moveTo>
                          <a:lnTo>
                            <a:pt x="19954" y="7297"/>
                          </a:lnTo>
                          <a:lnTo>
                            <a:pt x="18237" y="8378"/>
                          </a:lnTo>
                          <a:lnTo>
                            <a:pt x="18051" y="10135"/>
                          </a:lnTo>
                          <a:lnTo>
                            <a:pt x="18051" y="10811"/>
                          </a:lnTo>
                          <a:lnTo>
                            <a:pt x="12993" y="13581"/>
                          </a:lnTo>
                          <a:lnTo>
                            <a:pt x="11787" y="14257"/>
                          </a:lnTo>
                          <a:lnTo>
                            <a:pt x="10812" y="15743"/>
                          </a:lnTo>
                          <a:lnTo>
                            <a:pt x="9884" y="15743"/>
                          </a:lnTo>
                          <a:lnTo>
                            <a:pt x="9420" y="15743"/>
                          </a:lnTo>
                          <a:lnTo>
                            <a:pt x="7425" y="17432"/>
                          </a:lnTo>
                          <a:lnTo>
                            <a:pt x="4826" y="18108"/>
                          </a:lnTo>
                          <a:lnTo>
                            <a:pt x="3619" y="18514"/>
                          </a:lnTo>
                          <a:lnTo>
                            <a:pt x="3619" y="19932"/>
                          </a:lnTo>
                          <a:lnTo>
                            <a:pt x="2413" y="19932"/>
                          </a:lnTo>
                          <a:lnTo>
                            <a:pt x="742" y="19932"/>
                          </a:lnTo>
                          <a:lnTo>
                            <a:pt x="0" y="19189"/>
                          </a:lnTo>
                          <a:lnTo>
                            <a:pt x="4362" y="16419"/>
                          </a:lnTo>
                          <a:lnTo>
                            <a:pt x="5800" y="15743"/>
                          </a:lnTo>
                          <a:lnTo>
                            <a:pt x="6961" y="14662"/>
                          </a:lnTo>
                          <a:lnTo>
                            <a:pt x="6961" y="14257"/>
                          </a:lnTo>
                          <a:lnTo>
                            <a:pt x="5522" y="15338"/>
                          </a:lnTo>
                          <a:lnTo>
                            <a:pt x="5522" y="13581"/>
                          </a:lnTo>
                          <a:lnTo>
                            <a:pt x="6729" y="11892"/>
                          </a:lnTo>
                          <a:lnTo>
                            <a:pt x="7425" y="9122"/>
                          </a:lnTo>
                          <a:lnTo>
                            <a:pt x="10812" y="2432"/>
                          </a:lnTo>
                          <a:lnTo>
                            <a:pt x="17587" y="0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28" name="Freeform 142">
                      <a:extLst>
                        <a:ext uri="{FF2B5EF4-FFF2-40B4-BE49-F238E27FC236}">
                          <a16:creationId xmlns:a16="http://schemas.microsoft.com/office/drawing/2014/main" id="{18B978BF-3F14-B1CE-07EB-6F439D6555F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79402" y="3710629"/>
                      <a:ext cx="323138" cy="288408"/>
                    </a:xfrm>
                    <a:custGeom>
                      <a:avLst/>
                      <a:gdLst>
                        <a:gd name="T0" fmla="*/ 374 w 20000"/>
                        <a:gd name="T1" fmla="*/ 671 h 20000"/>
                        <a:gd name="T2" fmla="*/ 1159 w 20000"/>
                        <a:gd name="T3" fmla="*/ 671 h 20000"/>
                        <a:gd name="T4" fmla="*/ 2542 w 20000"/>
                        <a:gd name="T5" fmla="*/ 671 h 20000"/>
                        <a:gd name="T6" fmla="*/ 6579 w 20000"/>
                        <a:gd name="T7" fmla="*/ 1719 h 20000"/>
                        <a:gd name="T8" fmla="*/ 8710 w 20000"/>
                        <a:gd name="T9" fmla="*/ 1551 h 20000"/>
                        <a:gd name="T10" fmla="*/ 8710 w 20000"/>
                        <a:gd name="T11" fmla="*/ 671 h 20000"/>
                        <a:gd name="T12" fmla="*/ 9308 w 20000"/>
                        <a:gd name="T13" fmla="*/ 1090 h 20000"/>
                        <a:gd name="T14" fmla="*/ 9682 w 20000"/>
                        <a:gd name="T15" fmla="*/ 671 h 20000"/>
                        <a:gd name="T16" fmla="*/ 11028 w 20000"/>
                        <a:gd name="T17" fmla="*/ 1090 h 20000"/>
                        <a:gd name="T18" fmla="*/ 11626 w 20000"/>
                        <a:gd name="T19" fmla="*/ 1719 h 20000"/>
                        <a:gd name="T20" fmla="*/ 11626 w 20000"/>
                        <a:gd name="T21" fmla="*/ 1090 h 20000"/>
                        <a:gd name="T22" fmla="*/ 11850 w 20000"/>
                        <a:gd name="T23" fmla="*/ 1090 h 20000"/>
                        <a:gd name="T24" fmla="*/ 12224 w 20000"/>
                        <a:gd name="T25" fmla="*/ 1551 h 20000"/>
                        <a:gd name="T26" fmla="*/ 13383 w 20000"/>
                        <a:gd name="T27" fmla="*/ 1551 h 20000"/>
                        <a:gd name="T28" fmla="*/ 15140 w 20000"/>
                        <a:gd name="T29" fmla="*/ 1090 h 20000"/>
                        <a:gd name="T30" fmla="*/ 15290 w 20000"/>
                        <a:gd name="T31" fmla="*/ 0 h 20000"/>
                        <a:gd name="T32" fmla="*/ 15664 w 20000"/>
                        <a:gd name="T33" fmla="*/ 671 h 20000"/>
                        <a:gd name="T34" fmla="*/ 15290 w 20000"/>
                        <a:gd name="T35" fmla="*/ 1551 h 20000"/>
                        <a:gd name="T36" fmla="*/ 15888 w 20000"/>
                        <a:gd name="T37" fmla="*/ 2390 h 20000"/>
                        <a:gd name="T38" fmla="*/ 16262 w 20000"/>
                        <a:gd name="T39" fmla="*/ 3438 h 20000"/>
                        <a:gd name="T40" fmla="*/ 16262 w 20000"/>
                        <a:gd name="T41" fmla="*/ 4990 h 20000"/>
                        <a:gd name="T42" fmla="*/ 15888 w 20000"/>
                        <a:gd name="T43" fmla="*/ 4990 h 20000"/>
                        <a:gd name="T44" fmla="*/ 15888 w 20000"/>
                        <a:gd name="T45" fmla="*/ 5660 h 20000"/>
                        <a:gd name="T46" fmla="*/ 15664 w 20000"/>
                        <a:gd name="T47" fmla="*/ 7379 h 20000"/>
                        <a:gd name="T48" fmla="*/ 15290 w 20000"/>
                        <a:gd name="T49" fmla="*/ 8050 h 20000"/>
                        <a:gd name="T50" fmla="*/ 13757 w 20000"/>
                        <a:gd name="T51" fmla="*/ 6709 h 20000"/>
                        <a:gd name="T52" fmla="*/ 13383 w 20000"/>
                        <a:gd name="T53" fmla="*/ 5660 h 20000"/>
                        <a:gd name="T54" fmla="*/ 13159 w 20000"/>
                        <a:gd name="T55" fmla="*/ 5241 h 20000"/>
                        <a:gd name="T56" fmla="*/ 12598 w 20000"/>
                        <a:gd name="T57" fmla="*/ 4361 h 20000"/>
                        <a:gd name="T58" fmla="*/ 12224 w 20000"/>
                        <a:gd name="T59" fmla="*/ 4361 h 20000"/>
                        <a:gd name="T60" fmla="*/ 12224 w 20000"/>
                        <a:gd name="T61" fmla="*/ 4570 h 20000"/>
                        <a:gd name="T62" fmla="*/ 12598 w 20000"/>
                        <a:gd name="T63" fmla="*/ 5241 h 20000"/>
                        <a:gd name="T64" fmla="*/ 14131 w 20000"/>
                        <a:gd name="T65" fmla="*/ 7799 h 20000"/>
                        <a:gd name="T66" fmla="*/ 14131 w 20000"/>
                        <a:gd name="T67" fmla="*/ 8470 h 20000"/>
                        <a:gd name="T68" fmla="*/ 15140 w 20000"/>
                        <a:gd name="T69" fmla="*/ 10189 h 20000"/>
                        <a:gd name="T70" fmla="*/ 15888 w 20000"/>
                        <a:gd name="T71" fmla="*/ 11908 h 20000"/>
                        <a:gd name="T72" fmla="*/ 17832 w 20000"/>
                        <a:gd name="T73" fmla="*/ 15849 h 20000"/>
                        <a:gd name="T74" fmla="*/ 18206 w 20000"/>
                        <a:gd name="T75" fmla="*/ 16268 h 20000"/>
                        <a:gd name="T76" fmla="*/ 17832 w 20000"/>
                        <a:gd name="T77" fmla="*/ 16268 h 20000"/>
                        <a:gd name="T78" fmla="*/ 18393 w 20000"/>
                        <a:gd name="T79" fmla="*/ 18239 h 20000"/>
                        <a:gd name="T80" fmla="*/ 19178 w 20000"/>
                        <a:gd name="T81" fmla="*/ 18658 h 20000"/>
                        <a:gd name="T82" fmla="*/ 19364 w 20000"/>
                        <a:gd name="T83" fmla="*/ 19287 h 20000"/>
                        <a:gd name="T84" fmla="*/ 19963 w 20000"/>
                        <a:gd name="T85" fmla="*/ 19958 h 20000"/>
                        <a:gd name="T86" fmla="*/ 972 w 20000"/>
                        <a:gd name="T87" fmla="*/ 19748 h 20000"/>
                        <a:gd name="T88" fmla="*/ 374 w 20000"/>
                        <a:gd name="T89" fmla="*/ 5241 h 20000"/>
                        <a:gd name="T90" fmla="*/ 0 w 20000"/>
                        <a:gd name="T91" fmla="*/ 3438 h 20000"/>
                        <a:gd name="T92" fmla="*/ 374 w 20000"/>
                        <a:gd name="T93" fmla="*/ 2390 h 20000"/>
                        <a:gd name="T94" fmla="*/ 0 w 20000"/>
                        <a:gd name="T95" fmla="*/ 1090 h 20000"/>
                        <a:gd name="T96" fmla="*/ 374 w 20000"/>
                        <a:gd name="T97" fmla="*/ 671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374" y="671"/>
                          </a:moveTo>
                          <a:lnTo>
                            <a:pt x="1159" y="671"/>
                          </a:lnTo>
                          <a:lnTo>
                            <a:pt x="2542" y="671"/>
                          </a:lnTo>
                          <a:lnTo>
                            <a:pt x="6579" y="1719"/>
                          </a:lnTo>
                          <a:lnTo>
                            <a:pt x="8710" y="1551"/>
                          </a:lnTo>
                          <a:lnTo>
                            <a:pt x="8710" y="671"/>
                          </a:lnTo>
                          <a:lnTo>
                            <a:pt x="9308" y="1090"/>
                          </a:lnTo>
                          <a:lnTo>
                            <a:pt x="9682" y="671"/>
                          </a:lnTo>
                          <a:lnTo>
                            <a:pt x="11028" y="1090"/>
                          </a:lnTo>
                          <a:lnTo>
                            <a:pt x="11626" y="1719"/>
                          </a:lnTo>
                          <a:lnTo>
                            <a:pt x="11626" y="1090"/>
                          </a:lnTo>
                          <a:lnTo>
                            <a:pt x="11850" y="1090"/>
                          </a:lnTo>
                          <a:lnTo>
                            <a:pt x="12224" y="1551"/>
                          </a:lnTo>
                          <a:lnTo>
                            <a:pt x="13383" y="1551"/>
                          </a:lnTo>
                          <a:lnTo>
                            <a:pt x="15140" y="1090"/>
                          </a:lnTo>
                          <a:lnTo>
                            <a:pt x="15290" y="0"/>
                          </a:lnTo>
                          <a:lnTo>
                            <a:pt x="15664" y="671"/>
                          </a:lnTo>
                          <a:lnTo>
                            <a:pt x="15290" y="1551"/>
                          </a:lnTo>
                          <a:lnTo>
                            <a:pt x="15888" y="2390"/>
                          </a:lnTo>
                          <a:lnTo>
                            <a:pt x="16262" y="3438"/>
                          </a:lnTo>
                          <a:lnTo>
                            <a:pt x="16262" y="4990"/>
                          </a:lnTo>
                          <a:lnTo>
                            <a:pt x="15888" y="4990"/>
                          </a:lnTo>
                          <a:lnTo>
                            <a:pt x="15888" y="5660"/>
                          </a:lnTo>
                          <a:lnTo>
                            <a:pt x="15664" y="7379"/>
                          </a:lnTo>
                          <a:lnTo>
                            <a:pt x="15290" y="8050"/>
                          </a:lnTo>
                          <a:lnTo>
                            <a:pt x="13757" y="6709"/>
                          </a:lnTo>
                          <a:lnTo>
                            <a:pt x="13383" y="5660"/>
                          </a:lnTo>
                          <a:lnTo>
                            <a:pt x="13159" y="5241"/>
                          </a:lnTo>
                          <a:lnTo>
                            <a:pt x="12598" y="4361"/>
                          </a:lnTo>
                          <a:lnTo>
                            <a:pt x="12224" y="4361"/>
                          </a:lnTo>
                          <a:lnTo>
                            <a:pt x="12224" y="4570"/>
                          </a:lnTo>
                          <a:lnTo>
                            <a:pt x="12598" y="5241"/>
                          </a:lnTo>
                          <a:lnTo>
                            <a:pt x="14131" y="7799"/>
                          </a:lnTo>
                          <a:lnTo>
                            <a:pt x="14131" y="8470"/>
                          </a:lnTo>
                          <a:lnTo>
                            <a:pt x="15140" y="10189"/>
                          </a:lnTo>
                          <a:lnTo>
                            <a:pt x="15888" y="11908"/>
                          </a:lnTo>
                          <a:lnTo>
                            <a:pt x="17832" y="15849"/>
                          </a:lnTo>
                          <a:lnTo>
                            <a:pt x="18206" y="16268"/>
                          </a:lnTo>
                          <a:lnTo>
                            <a:pt x="17832" y="16268"/>
                          </a:lnTo>
                          <a:lnTo>
                            <a:pt x="18393" y="18239"/>
                          </a:lnTo>
                          <a:lnTo>
                            <a:pt x="19178" y="18658"/>
                          </a:lnTo>
                          <a:lnTo>
                            <a:pt x="19364" y="19287"/>
                          </a:lnTo>
                          <a:lnTo>
                            <a:pt x="19963" y="19958"/>
                          </a:lnTo>
                          <a:lnTo>
                            <a:pt x="972" y="19748"/>
                          </a:lnTo>
                          <a:lnTo>
                            <a:pt x="374" y="5241"/>
                          </a:lnTo>
                          <a:lnTo>
                            <a:pt x="0" y="3438"/>
                          </a:lnTo>
                          <a:lnTo>
                            <a:pt x="374" y="2390"/>
                          </a:lnTo>
                          <a:lnTo>
                            <a:pt x="0" y="1090"/>
                          </a:lnTo>
                          <a:lnTo>
                            <a:pt x="374" y="671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29" name="Freeform 171">
                      <a:extLst>
                        <a:ext uri="{FF2B5EF4-FFF2-40B4-BE49-F238E27FC236}">
                          <a16:creationId xmlns:a16="http://schemas.microsoft.com/office/drawing/2014/main" id="{1383E06E-93B6-4AAB-2591-5C59D7AADF0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619933" y="3903337"/>
                      <a:ext cx="197807" cy="241598"/>
                    </a:xfrm>
                    <a:custGeom>
                      <a:avLst/>
                      <a:gdLst>
                        <a:gd name="T0" fmla="*/ 8196 w 20000"/>
                        <a:gd name="T1" fmla="*/ 6216 h 20000"/>
                        <a:gd name="T2" fmla="*/ 8196 w 20000"/>
                        <a:gd name="T3" fmla="*/ 4411 h 20000"/>
                        <a:gd name="T4" fmla="*/ 8563 w 20000"/>
                        <a:gd name="T5" fmla="*/ 3609 h 20000"/>
                        <a:gd name="T6" fmla="*/ 8563 w 20000"/>
                        <a:gd name="T7" fmla="*/ 2857 h 20000"/>
                        <a:gd name="T8" fmla="*/ 9847 w 20000"/>
                        <a:gd name="T9" fmla="*/ 2857 h 20000"/>
                        <a:gd name="T10" fmla="*/ 10092 w 20000"/>
                        <a:gd name="T11" fmla="*/ 2857 h 20000"/>
                        <a:gd name="T12" fmla="*/ 9847 w 20000"/>
                        <a:gd name="T13" fmla="*/ 2055 h 20000"/>
                        <a:gd name="T14" fmla="*/ 9174 w 20000"/>
                        <a:gd name="T15" fmla="*/ 2055 h 20000"/>
                        <a:gd name="T16" fmla="*/ 8563 w 20000"/>
                        <a:gd name="T17" fmla="*/ 301 h 20000"/>
                        <a:gd name="T18" fmla="*/ 9174 w 20000"/>
                        <a:gd name="T19" fmla="*/ 0 h 20000"/>
                        <a:gd name="T20" fmla="*/ 9847 w 20000"/>
                        <a:gd name="T21" fmla="*/ 0 h 20000"/>
                        <a:gd name="T22" fmla="*/ 11682 w 20000"/>
                        <a:gd name="T23" fmla="*/ 2356 h 20000"/>
                        <a:gd name="T24" fmla="*/ 15229 w 20000"/>
                        <a:gd name="T25" fmla="*/ 3358 h 20000"/>
                        <a:gd name="T26" fmla="*/ 16820 w 20000"/>
                        <a:gd name="T27" fmla="*/ 3609 h 20000"/>
                        <a:gd name="T28" fmla="*/ 18960 w 20000"/>
                        <a:gd name="T29" fmla="*/ 5714 h 20000"/>
                        <a:gd name="T30" fmla="*/ 19939 w 20000"/>
                        <a:gd name="T31" fmla="*/ 6216 h 20000"/>
                        <a:gd name="T32" fmla="*/ 18960 w 20000"/>
                        <a:gd name="T33" fmla="*/ 8822 h 20000"/>
                        <a:gd name="T34" fmla="*/ 16820 w 20000"/>
                        <a:gd name="T35" fmla="*/ 11178 h 20000"/>
                        <a:gd name="T36" fmla="*/ 16453 w 20000"/>
                        <a:gd name="T37" fmla="*/ 11178 h 20000"/>
                        <a:gd name="T38" fmla="*/ 15841 w 20000"/>
                        <a:gd name="T39" fmla="*/ 10877 h 20000"/>
                        <a:gd name="T40" fmla="*/ 15229 w 20000"/>
                        <a:gd name="T41" fmla="*/ 11880 h 20000"/>
                        <a:gd name="T42" fmla="*/ 14862 w 20000"/>
                        <a:gd name="T43" fmla="*/ 13233 h 20000"/>
                        <a:gd name="T44" fmla="*/ 15229 w 20000"/>
                        <a:gd name="T45" fmla="*/ 14536 h 20000"/>
                        <a:gd name="T46" fmla="*/ 12599 w 20000"/>
                        <a:gd name="T47" fmla="*/ 15038 h 20000"/>
                        <a:gd name="T48" fmla="*/ 11682 w 20000"/>
                        <a:gd name="T49" fmla="*/ 15789 h 20000"/>
                        <a:gd name="T50" fmla="*/ 11682 w 20000"/>
                        <a:gd name="T51" fmla="*/ 16591 h 20000"/>
                        <a:gd name="T52" fmla="*/ 11070 w 20000"/>
                        <a:gd name="T53" fmla="*/ 17093 h 20000"/>
                        <a:gd name="T54" fmla="*/ 8563 w 20000"/>
                        <a:gd name="T55" fmla="*/ 17393 h 20000"/>
                        <a:gd name="T56" fmla="*/ 8563 w 20000"/>
                        <a:gd name="T57" fmla="*/ 18647 h 20000"/>
                        <a:gd name="T58" fmla="*/ 8196 w 20000"/>
                        <a:gd name="T59" fmla="*/ 19148 h 20000"/>
                        <a:gd name="T60" fmla="*/ 7217 w 20000"/>
                        <a:gd name="T61" fmla="*/ 19148 h 20000"/>
                        <a:gd name="T62" fmla="*/ 4465 w 20000"/>
                        <a:gd name="T63" fmla="*/ 19699 h 20000"/>
                        <a:gd name="T64" fmla="*/ 3119 w 20000"/>
                        <a:gd name="T65" fmla="*/ 19950 h 20000"/>
                        <a:gd name="T66" fmla="*/ 0 w 20000"/>
                        <a:gd name="T67" fmla="*/ 14536 h 20000"/>
                        <a:gd name="T68" fmla="*/ 8196 w 20000"/>
                        <a:gd name="T69" fmla="*/ 11880 h 20000"/>
                        <a:gd name="T70" fmla="*/ 9174 w 20000"/>
                        <a:gd name="T71" fmla="*/ 7519 h 20000"/>
                        <a:gd name="T72" fmla="*/ 8196 w 20000"/>
                        <a:gd name="T73" fmla="*/ 6216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8196" y="6216"/>
                          </a:moveTo>
                          <a:lnTo>
                            <a:pt x="8196" y="4411"/>
                          </a:lnTo>
                          <a:lnTo>
                            <a:pt x="8563" y="3609"/>
                          </a:lnTo>
                          <a:lnTo>
                            <a:pt x="8563" y="2857"/>
                          </a:lnTo>
                          <a:lnTo>
                            <a:pt x="9847" y="2857"/>
                          </a:lnTo>
                          <a:lnTo>
                            <a:pt x="10092" y="2857"/>
                          </a:lnTo>
                          <a:lnTo>
                            <a:pt x="9847" y="2055"/>
                          </a:lnTo>
                          <a:lnTo>
                            <a:pt x="9174" y="2055"/>
                          </a:lnTo>
                          <a:lnTo>
                            <a:pt x="8563" y="301"/>
                          </a:lnTo>
                          <a:lnTo>
                            <a:pt x="9174" y="0"/>
                          </a:lnTo>
                          <a:lnTo>
                            <a:pt x="9847" y="0"/>
                          </a:lnTo>
                          <a:lnTo>
                            <a:pt x="11682" y="2356"/>
                          </a:lnTo>
                          <a:lnTo>
                            <a:pt x="15229" y="3358"/>
                          </a:lnTo>
                          <a:lnTo>
                            <a:pt x="16820" y="3609"/>
                          </a:lnTo>
                          <a:lnTo>
                            <a:pt x="18960" y="5714"/>
                          </a:lnTo>
                          <a:lnTo>
                            <a:pt x="19939" y="6216"/>
                          </a:lnTo>
                          <a:lnTo>
                            <a:pt x="18960" y="8822"/>
                          </a:lnTo>
                          <a:lnTo>
                            <a:pt x="16820" y="11178"/>
                          </a:lnTo>
                          <a:lnTo>
                            <a:pt x="16453" y="11178"/>
                          </a:lnTo>
                          <a:lnTo>
                            <a:pt x="15841" y="10877"/>
                          </a:lnTo>
                          <a:lnTo>
                            <a:pt x="15229" y="11880"/>
                          </a:lnTo>
                          <a:lnTo>
                            <a:pt x="14862" y="13233"/>
                          </a:lnTo>
                          <a:lnTo>
                            <a:pt x="15229" y="14536"/>
                          </a:lnTo>
                          <a:lnTo>
                            <a:pt x="12599" y="15038"/>
                          </a:lnTo>
                          <a:lnTo>
                            <a:pt x="11682" y="15789"/>
                          </a:lnTo>
                          <a:lnTo>
                            <a:pt x="11682" y="16591"/>
                          </a:lnTo>
                          <a:lnTo>
                            <a:pt x="11070" y="17093"/>
                          </a:lnTo>
                          <a:lnTo>
                            <a:pt x="8563" y="17393"/>
                          </a:lnTo>
                          <a:lnTo>
                            <a:pt x="8563" y="18647"/>
                          </a:lnTo>
                          <a:lnTo>
                            <a:pt x="8196" y="19148"/>
                          </a:lnTo>
                          <a:lnTo>
                            <a:pt x="7217" y="19148"/>
                          </a:lnTo>
                          <a:lnTo>
                            <a:pt x="4465" y="19699"/>
                          </a:lnTo>
                          <a:lnTo>
                            <a:pt x="3119" y="19950"/>
                          </a:lnTo>
                          <a:lnTo>
                            <a:pt x="0" y="14536"/>
                          </a:lnTo>
                          <a:lnTo>
                            <a:pt x="8196" y="11880"/>
                          </a:lnTo>
                          <a:lnTo>
                            <a:pt x="9174" y="7519"/>
                          </a:lnTo>
                          <a:lnTo>
                            <a:pt x="8196" y="6216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30" name="Freeform 160">
                      <a:extLst>
                        <a:ext uri="{FF2B5EF4-FFF2-40B4-BE49-F238E27FC236}">
                          <a16:creationId xmlns:a16="http://schemas.microsoft.com/office/drawing/2014/main" id="{7088DDE9-1972-7313-257D-846529F70EB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38246" y="3694959"/>
                      <a:ext cx="573795" cy="472626"/>
                    </a:xfrm>
                    <a:custGeom>
                      <a:avLst/>
                      <a:gdLst>
                        <a:gd name="T0" fmla="*/ 1412 w 20000"/>
                        <a:gd name="T1" fmla="*/ 3836 h 20000"/>
                        <a:gd name="T2" fmla="*/ 2297 w 20000"/>
                        <a:gd name="T3" fmla="*/ 3043 h 20000"/>
                        <a:gd name="T4" fmla="*/ 2845 w 20000"/>
                        <a:gd name="T5" fmla="*/ 2353 h 20000"/>
                        <a:gd name="T6" fmla="*/ 2192 w 20000"/>
                        <a:gd name="T7" fmla="*/ 1049 h 20000"/>
                        <a:gd name="T8" fmla="*/ 3393 w 20000"/>
                        <a:gd name="T9" fmla="*/ 537 h 20000"/>
                        <a:gd name="T10" fmla="*/ 5037 w 20000"/>
                        <a:gd name="T11" fmla="*/ 256 h 20000"/>
                        <a:gd name="T12" fmla="*/ 7629 w 20000"/>
                        <a:gd name="T13" fmla="*/ 1995 h 20000"/>
                        <a:gd name="T14" fmla="*/ 8303 w 20000"/>
                        <a:gd name="T15" fmla="*/ 2353 h 20000"/>
                        <a:gd name="T16" fmla="*/ 9399 w 20000"/>
                        <a:gd name="T17" fmla="*/ 3836 h 20000"/>
                        <a:gd name="T18" fmla="*/ 11886 w 20000"/>
                        <a:gd name="T19" fmla="*/ 4092 h 20000"/>
                        <a:gd name="T20" fmla="*/ 12540 w 20000"/>
                        <a:gd name="T21" fmla="*/ 4501 h 20000"/>
                        <a:gd name="T22" fmla="*/ 13109 w 20000"/>
                        <a:gd name="T23" fmla="*/ 5422 h 20000"/>
                        <a:gd name="T24" fmla="*/ 13446 w 20000"/>
                        <a:gd name="T25" fmla="*/ 5806 h 20000"/>
                        <a:gd name="T26" fmla="*/ 13741 w 20000"/>
                        <a:gd name="T27" fmla="*/ 6471 h 20000"/>
                        <a:gd name="T28" fmla="*/ 14310 w 20000"/>
                        <a:gd name="T29" fmla="*/ 7263 h 20000"/>
                        <a:gd name="T30" fmla="*/ 14204 w 20000"/>
                        <a:gd name="T31" fmla="*/ 7545 h 20000"/>
                        <a:gd name="T32" fmla="*/ 14521 w 20000"/>
                        <a:gd name="T33" fmla="*/ 8312 h 20000"/>
                        <a:gd name="T34" fmla="*/ 15174 w 20000"/>
                        <a:gd name="T35" fmla="*/ 9412 h 20000"/>
                        <a:gd name="T36" fmla="*/ 15595 w 20000"/>
                        <a:gd name="T37" fmla="*/ 9668 h 20000"/>
                        <a:gd name="T38" fmla="*/ 16059 w 20000"/>
                        <a:gd name="T39" fmla="*/ 10563 h 20000"/>
                        <a:gd name="T40" fmla="*/ 16586 w 20000"/>
                        <a:gd name="T41" fmla="*/ 11611 h 20000"/>
                        <a:gd name="T42" fmla="*/ 19642 w 20000"/>
                        <a:gd name="T43" fmla="*/ 12020 h 20000"/>
                        <a:gd name="T44" fmla="*/ 19642 w 20000"/>
                        <a:gd name="T45" fmla="*/ 14936 h 20000"/>
                        <a:gd name="T46" fmla="*/ 13741 w 20000"/>
                        <a:gd name="T47" fmla="*/ 17187 h 20000"/>
                        <a:gd name="T48" fmla="*/ 11675 w 20000"/>
                        <a:gd name="T49" fmla="*/ 19974 h 20000"/>
                        <a:gd name="T50" fmla="*/ 9947 w 20000"/>
                        <a:gd name="T51" fmla="*/ 17980 h 20000"/>
                        <a:gd name="T52" fmla="*/ 8830 w 20000"/>
                        <a:gd name="T53" fmla="*/ 18261 h 20000"/>
                        <a:gd name="T54" fmla="*/ 8746 w 20000"/>
                        <a:gd name="T55" fmla="*/ 19028 h 20000"/>
                        <a:gd name="T56" fmla="*/ 7629 w 20000"/>
                        <a:gd name="T57" fmla="*/ 18261 h 20000"/>
                        <a:gd name="T58" fmla="*/ 6238 w 20000"/>
                        <a:gd name="T59" fmla="*/ 15857 h 20000"/>
                        <a:gd name="T60" fmla="*/ 5037 w 20000"/>
                        <a:gd name="T61" fmla="*/ 14552 h 20000"/>
                        <a:gd name="T62" fmla="*/ 4489 w 20000"/>
                        <a:gd name="T63" fmla="*/ 12711 h 20000"/>
                        <a:gd name="T64" fmla="*/ 3604 w 20000"/>
                        <a:gd name="T65" fmla="*/ 10307 h 20000"/>
                        <a:gd name="T66" fmla="*/ 2508 w 20000"/>
                        <a:gd name="T67" fmla="*/ 9258 h 20000"/>
                        <a:gd name="T68" fmla="*/ 1981 w 20000"/>
                        <a:gd name="T69" fmla="*/ 7928 h 20000"/>
                        <a:gd name="T70" fmla="*/ 780 w 20000"/>
                        <a:gd name="T71" fmla="*/ 5422 h 20000"/>
                        <a:gd name="T72" fmla="*/ 0 w 20000"/>
                        <a:gd name="T73" fmla="*/ 5166 h 20000"/>
                        <a:gd name="T74" fmla="*/ 211 w 20000"/>
                        <a:gd name="T75" fmla="*/ 3708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211" y="3708"/>
                          </a:moveTo>
                          <a:lnTo>
                            <a:pt x="1412" y="3836"/>
                          </a:lnTo>
                          <a:lnTo>
                            <a:pt x="2192" y="3043"/>
                          </a:lnTo>
                          <a:lnTo>
                            <a:pt x="2297" y="3043"/>
                          </a:lnTo>
                          <a:lnTo>
                            <a:pt x="2719" y="2762"/>
                          </a:lnTo>
                          <a:lnTo>
                            <a:pt x="2845" y="2353"/>
                          </a:lnTo>
                          <a:lnTo>
                            <a:pt x="3056" y="2097"/>
                          </a:lnTo>
                          <a:lnTo>
                            <a:pt x="2192" y="1049"/>
                          </a:lnTo>
                          <a:lnTo>
                            <a:pt x="2192" y="921"/>
                          </a:lnTo>
                          <a:lnTo>
                            <a:pt x="3393" y="537"/>
                          </a:lnTo>
                          <a:lnTo>
                            <a:pt x="4152" y="0"/>
                          </a:lnTo>
                          <a:lnTo>
                            <a:pt x="5037" y="256"/>
                          </a:lnTo>
                          <a:lnTo>
                            <a:pt x="6891" y="1586"/>
                          </a:lnTo>
                          <a:lnTo>
                            <a:pt x="7629" y="1995"/>
                          </a:lnTo>
                          <a:lnTo>
                            <a:pt x="7756" y="2097"/>
                          </a:lnTo>
                          <a:lnTo>
                            <a:pt x="8303" y="2353"/>
                          </a:lnTo>
                          <a:lnTo>
                            <a:pt x="8303" y="3299"/>
                          </a:lnTo>
                          <a:lnTo>
                            <a:pt x="9399" y="3836"/>
                          </a:lnTo>
                          <a:lnTo>
                            <a:pt x="11149" y="3836"/>
                          </a:lnTo>
                          <a:lnTo>
                            <a:pt x="11886" y="4092"/>
                          </a:lnTo>
                          <a:lnTo>
                            <a:pt x="12013" y="4501"/>
                          </a:lnTo>
                          <a:lnTo>
                            <a:pt x="12540" y="4501"/>
                          </a:lnTo>
                          <a:lnTo>
                            <a:pt x="12792" y="5166"/>
                          </a:lnTo>
                          <a:lnTo>
                            <a:pt x="13109" y="5422"/>
                          </a:lnTo>
                          <a:lnTo>
                            <a:pt x="13109" y="5806"/>
                          </a:lnTo>
                          <a:lnTo>
                            <a:pt x="13446" y="5806"/>
                          </a:lnTo>
                          <a:lnTo>
                            <a:pt x="13446" y="6061"/>
                          </a:lnTo>
                          <a:lnTo>
                            <a:pt x="13741" y="6471"/>
                          </a:lnTo>
                          <a:lnTo>
                            <a:pt x="14204" y="6598"/>
                          </a:lnTo>
                          <a:lnTo>
                            <a:pt x="14310" y="7263"/>
                          </a:lnTo>
                          <a:lnTo>
                            <a:pt x="14310" y="7545"/>
                          </a:lnTo>
                          <a:lnTo>
                            <a:pt x="14204" y="7545"/>
                          </a:lnTo>
                          <a:lnTo>
                            <a:pt x="14310" y="7928"/>
                          </a:lnTo>
                          <a:lnTo>
                            <a:pt x="14521" y="8312"/>
                          </a:lnTo>
                          <a:lnTo>
                            <a:pt x="14858" y="8849"/>
                          </a:lnTo>
                          <a:lnTo>
                            <a:pt x="15174" y="9412"/>
                          </a:lnTo>
                          <a:lnTo>
                            <a:pt x="15385" y="9412"/>
                          </a:lnTo>
                          <a:lnTo>
                            <a:pt x="15595" y="9668"/>
                          </a:lnTo>
                          <a:lnTo>
                            <a:pt x="15722" y="10051"/>
                          </a:lnTo>
                          <a:lnTo>
                            <a:pt x="16059" y="10563"/>
                          </a:lnTo>
                          <a:lnTo>
                            <a:pt x="16502" y="11100"/>
                          </a:lnTo>
                          <a:lnTo>
                            <a:pt x="16586" y="11611"/>
                          </a:lnTo>
                          <a:lnTo>
                            <a:pt x="19431" y="12174"/>
                          </a:lnTo>
                          <a:lnTo>
                            <a:pt x="19642" y="12020"/>
                          </a:lnTo>
                          <a:lnTo>
                            <a:pt x="19979" y="12711"/>
                          </a:lnTo>
                          <a:lnTo>
                            <a:pt x="19642" y="14936"/>
                          </a:lnTo>
                          <a:lnTo>
                            <a:pt x="16818" y="16266"/>
                          </a:lnTo>
                          <a:lnTo>
                            <a:pt x="13741" y="17187"/>
                          </a:lnTo>
                          <a:lnTo>
                            <a:pt x="12223" y="19719"/>
                          </a:lnTo>
                          <a:lnTo>
                            <a:pt x="11675" y="19974"/>
                          </a:lnTo>
                          <a:lnTo>
                            <a:pt x="11675" y="19028"/>
                          </a:lnTo>
                          <a:lnTo>
                            <a:pt x="9947" y="17980"/>
                          </a:lnTo>
                          <a:lnTo>
                            <a:pt x="9168" y="18261"/>
                          </a:lnTo>
                          <a:lnTo>
                            <a:pt x="8830" y="18261"/>
                          </a:lnTo>
                          <a:lnTo>
                            <a:pt x="8746" y="18261"/>
                          </a:lnTo>
                          <a:lnTo>
                            <a:pt x="8746" y="19028"/>
                          </a:lnTo>
                          <a:lnTo>
                            <a:pt x="8198" y="19437"/>
                          </a:lnTo>
                          <a:lnTo>
                            <a:pt x="7629" y="18261"/>
                          </a:lnTo>
                          <a:lnTo>
                            <a:pt x="7102" y="17570"/>
                          </a:lnTo>
                          <a:lnTo>
                            <a:pt x="6238" y="15857"/>
                          </a:lnTo>
                          <a:lnTo>
                            <a:pt x="5690" y="14808"/>
                          </a:lnTo>
                          <a:lnTo>
                            <a:pt x="5037" y="14552"/>
                          </a:lnTo>
                          <a:lnTo>
                            <a:pt x="4489" y="13478"/>
                          </a:lnTo>
                          <a:lnTo>
                            <a:pt x="4489" y="12711"/>
                          </a:lnTo>
                          <a:lnTo>
                            <a:pt x="4489" y="12174"/>
                          </a:lnTo>
                          <a:lnTo>
                            <a:pt x="3604" y="10307"/>
                          </a:lnTo>
                          <a:lnTo>
                            <a:pt x="2845" y="9923"/>
                          </a:lnTo>
                          <a:lnTo>
                            <a:pt x="2508" y="9258"/>
                          </a:lnTo>
                          <a:lnTo>
                            <a:pt x="2719" y="9003"/>
                          </a:lnTo>
                          <a:lnTo>
                            <a:pt x="1981" y="7928"/>
                          </a:lnTo>
                          <a:lnTo>
                            <a:pt x="1307" y="6471"/>
                          </a:lnTo>
                          <a:lnTo>
                            <a:pt x="780" y="5422"/>
                          </a:lnTo>
                          <a:lnTo>
                            <a:pt x="443" y="5166"/>
                          </a:lnTo>
                          <a:lnTo>
                            <a:pt x="0" y="5166"/>
                          </a:lnTo>
                          <a:lnTo>
                            <a:pt x="211" y="4348"/>
                          </a:lnTo>
                          <a:lnTo>
                            <a:pt x="211" y="3708"/>
                          </a:lnTo>
                          <a:close/>
                        </a:path>
                      </a:pathLst>
                    </a:custGeom>
                    <a:solidFill>
                      <a:srgbClr val="FF58AC"/>
                    </a:solidFill>
                    <a:ln w="3175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6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117" name="Forme libre 197">
                    <a:extLst>
                      <a:ext uri="{FF2B5EF4-FFF2-40B4-BE49-F238E27FC236}">
                        <a16:creationId xmlns:a16="http://schemas.microsoft.com/office/drawing/2014/main" id="{014C6CF8-0467-1071-372B-81394B61A72B}"/>
                      </a:ext>
                    </a:extLst>
                  </p:cNvPr>
                  <p:cNvSpPr/>
                  <p:nvPr/>
                </p:nvSpPr>
                <p:spPr>
                  <a:xfrm>
                    <a:off x="5389139" y="4166645"/>
                    <a:ext cx="131169" cy="85973"/>
                  </a:xfrm>
                  <a:custGeom>
                    <a:avLst/>
                    <a:gdLst>
                      <a:gd name="connsiteX0" fmla="*/ 69105 w 123874"/>
                      <a:gd name="connsiteY0" fmla="*/ 629 h 93580"/>
                      <a:gd name="connsiteX1" fmla="*/ 69105 w 123874"/>
                      <a:gd name="connsiteY1" fmla="*/ 629 h 93580"/>
                      <a:gd name="connsiteX2" fmla="*/ 116730 w 123874"/>
                      <a:gd name="connsiteY2" fmla="*/ 7773 h 93580"/>
                      <a:gd name="connsiteX3" fmla="*/ 121493 w 123874"/>
                      <a:gd name="connsiteY3" fmla="*/ 14917 h 93580"/>
                      <a:gd name="connsiteX4" fmla="*/ 123874 w 123874"/>
                      <a:gd name="connsiteY4" fmla="*/ 22060 h 93580"/>
                      <a:gd name="connsiteX5" fmla="*/ 116730 w 123874"/>
                      <a:gd name="connsiteY5" fmla="*/ 38729 h 93580"/>
                      <a:gd name="connsiteX6" fmla="*/ 109586 w 123874"/>
                      <a:gd name="connsiteY6" fmla="*/ 43492 h 93580"/>
                      <a:gd name="connsiteX7" fmla="*/ 102443 w 123874"/>
                      <a:gd name="connsiteY7" fmla="*/ 50635 h 93580"/>
                      <a:gd name="connsiteX8" fmla="*/ 81011 w 123874"/>
                      <a:gd name="connsiteY8" fmla="*/ 62542 h 93580"/>
                      <a:gd name="connsiteX9" fmla="*/ 73868 w 123874"/>
                      <a:gd name="connsiteY9" fmla="*/ 69685 h 93580"/>
                      <a:gd name="connsiteX10" fmla="*/ 42911 w 123874"/>
                      <a:gd name="connsiteY10" fmla="*/ 76829 h 93580"/>
                      <a:gd name="connsiteX11" fmla="*/ 28624 w 123874"/>
                      <a:gd name="connsiteY11" fmla="*/ 81592 h 93580"/>
                      <a:gd name="connsiteX12" fmla="*/ 14336 w 123874"/>
                      <a:gd name="connsiteY12" fmla="*/ 88735 h 93580"/>
                      <a:gd name="connsiteX13" fmla="*/ 7193 w 123874"/>
                      <a:gd name="connsiteY13" fmla="*/ 93498 h 93580"/>
                      <a:gd name="connsiteX14" fmla="*/ 7193 w 123874"/>
                      <a:gd name="connsiteY14" fmla="*/ 79210 h 93580"/>
                      <a:gd name="connsiteX15" fmla="*/ 4811 w 123874"/>
                      <a:gd name="connsiteY15" fmla="*/ 69685 h 93580"/>
                      <a:gd name="connsiteX16" fmla="*/ 49 w 123874"/>
                      <a:gd name="connsiteY16" fmla="*/ 60160 h 93580"/>
                      <a:gd name="connsiteX17" fmla="*/ 2430 w 123874"/>
                      <a:gd name="connsiteY17" fmla="*/ 53017 h 93580"/>
                      <a:gd name="connsiteX18" fmla="*/ 14336 w 123874"/>
                      <a:gd name="connsiteY18" fmla="*/ 38729 h 93580"/>
                      <a:gd name="connsiteX19" fmla="*/ 23861 w 123874"/>
                      <a:gd name="connsiteY19" fmla="*/ 36348 h 93580"/>
                      <a:gd name="connsiteX20" fmla="*/ 38149 w 123874"/>
                      <a:gd name="connsiteY20" fmla="*/ 31585 h 93580"/>
                      <a:gd name="connsiteX21" fmla="*/ 45293 w 123874"/>
                      <a:gd name="connsiteY21" fmla="*/ 26823 h 93580"/>
                      <a:gd name="connsiteX22" fmla="*/ 69105 w 123874"/>
                      <a:gd name="connsiteY22" fmla="*/ 629 h 935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123874" h="93580">
                        <a:moveTo>
                          <a:pt x="69105" y="629"/>
                        </a:moveTo>
                        <a:lnTo>
                          <a:pt x="69105" y="629"/>
                        </a:lnTo>
                        <a:cubicBezTo>
                          <a:pt x="81686" y="1369"/>
                          <a:pt x="104852" y="-4105"/>
                          <a:pt x="116730" y="7773"/>
                        </a:cubicBezTo>
                        <a:cubicBezTo>
                          <a:pt x="118754" y="9797"/>
                          <a:pt x="119905" y="12536"/>
                          <a:pt x="121493" y="14917"/>
                        </a:cubicBezTo>
                        <a:cubicBezTo>
                          <a:pt x="122287" y="17298"/>
                          <a:pt x="123874" y="19550"/>
                          <a:pt x="123874" y="22060"/>
                        </a:cubicBezTo>
                        <a:cubicBezTo>
                          <a:pt x="123874" y="27526"/>
                          <a:pt x="120619" y="34840"/>
                          <a:pt x="116730" y="38729"/>
                        </a:cubicBezTo>
                        <a:cubicBezTo>
                          <a:pt x="114706" y="40753"/>
                          <a:pt x="111785" y="41660"/>
                          <a:pt x="109586" y="43492"/>
                        </a:cubicBezTo>
                        <a:cubicBezTo>
                          <a:pt x="106999" y="45648"/>
                          <a:pt x="105101" y="48568"/>
                          <a:pt x="102443" y="50635"/>
                        </a:cubicBezTo>
                        <a:cubicBezTo>
                          <a:pt x="90162" y="60187"/>
                          <a:pt x="91789" y="58948"/>
                          <a:pt x="81011" y="62542"/>
                        </a:cubicBezTo>
                        <a:cubicBezTo>
                          <a:pt x="78630" y="64923"/>
                          <a:pt x="76455" y="67529"/>
                          <a:pt x="73868" y="69685"/>
                        </a:cubicBezTo>
                        <a:cubicBezTo>
                          <a:pt x="63218" y="78560"/>
                          <a:pt x="60844" y="75036"/>
                          <a:pt x="42911" y="76829"/>
                        </a:cubicBezTo>
                        <a:cubicBezTo>
                          <a:pt x="38149" y="78417"/>
                          <a:pt x="32801" y="78808"/>
                          <a:pt x="28624" y="81592"/>
                        </a:cubicBezTo>
                        <a:cubicBezTo>
                          <a:pt x="19391" y="87746"/>
                          <a:pt x="24195" y="85449"/>
                          <a:pt x="14336" y="88735"/>
                        </a:cubicBezTo>
                        <a:cubicBezTo>
                          <a:pt x="11955" y="90323"/>
                          <a:pt x="9969" y="94192"/>
                          <a:pt x="7193" y="93498"/>
                        </a:cubicBezTo>
                        <a:cubicBezTo>
                          <a:pt x="1330" y="92032"/>
                          <a:pt x="6704" y="80676"/>
                          <a:pt x="7193" y="79210"/>
                        </a:cubicBezTo>
                        <a:cubicBezTo>
                          <a:pt x="6399" y="76035"/>
                          <a:pt x="5960" y="72749"/>
                          <a:pt x="4811" y="69685"/>
                        </a:cubicBezTo>
                        <a:cubicBezTo>
                          <a:pt x="3565" y="66361"/>
                          <a:pt x="551" y="63674"/>
                          <a:pt x="49" y="60160"/>
                        </a:cubicBezTo>
                        <a:cubicBezTo>
                          <a:pt x="-306" y="57675"/>
                          <a:pt x="1308" y="55262"/>
                          <a:pt x="2430" y="53017"/>
                        </a:cubicBezTo>
                        <a:cubicBezTo>
                          <a:pt x="4402" y="49073"/>
                          <a:pt x="10651" y="40835"/>
                          <a:pt x="14336" y="38729"/>
                        </a:cubicBezTo>
                        <a:cubicBezTo>
                          <a:pt x="17177" y="37105"/>
                          <a:pt x="20726" y="37288"/>
                          <a:pt x="23861" y="36348"/>
                        </a:cubicBezTo>
                        <a:cubicBezTo>
                          <a:pt x="28670" y="34905"/>
                          <a:pt x="33386" y="33173"/>
                          <a:pt x="38149" y="31585"/>
                        </a:cubicBezTo>
                        <a:cubicBezTo>
                          <a:pt x="40864" y="30680"/>
                          <a:pt x="42504" y="27466"/>
                          <a:pt x="45293" y="26823"/>
                        </a:cubicBezTo>
                        <a:cubicBezTo>
                          <a:pt x="83288" y="18056"/>
                          <a:pt x="65136" y="4995"/>
                          <a:pt x="69105" y="629"/>
                        </a:cubicBezTo>
                        <a:close/>
                      </a:path>
                    </a:pathLst>
                  </a:custGeom>
                  <a:solidFill>
                    <a:srgbClr val="FF58AC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3428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113" name="Freeform 254">
                <a:extLst>
                  <a:ext uri="{FF2B5EF4-FFF2-40B4-BE49-F238E27FC236}">
                    <a16:creationId xmlns:a16="http://schemas.microsoft.com/office/drawing/2014/main" id="{F2BE7FB6-9569-E924-DE65-2B4ED2EAA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8419" y="2713385"/>
                <a:ext cx="28363" cy="94953"/>
              </a:xfrm>
              <a:custGeom>
                <a:avLst/>
                <a:gdLst>
                  <a:gd name="T0" fmla="*/ 8966 w 20000"/>
                  <a:gd name="T1" fmla="*/ 622 h 20000"/>
                  <a:gd name="T2" fmla="*/ 14138 w 20000"/>
                  <a:gd name="T3" fmla="*/ 622 h 20000"/>
                  <a:gd name="T4" fmla="*/ 14138 w 20000"/>
                  <a:gd name="T5" fmla="*/ 0 h 20000"/>
                  <a:gd name="T6" fmla="*/ 19655 w 20000"/>
                  <a:gd name="T7" fmla="*/ 0 h 20000"/>
                  <a:gd name="T8" fmla="*/ 19655 w 20000"/>
                  <a:gd name="T9" fmla="*/ 622 h 20000"/>
                  <a:gd name="T10" fmla="*/ 14138 w 20000"/>
                  <a:gd name="T11" fmla="*/ 3212 h 20000"/>
                  <a:gd name="T12" fmla="*/ 14138 w 20000"/>
                  <a:gd name="T13" fmla="*/ 4249 h 20000"/>
                  <a:gd name="T14" fmla="*/ 12759 w 20000"/>
                  <a:gd name="T15" fmla="*/ 4249 h 20000"/>
                  <a:gd name="T16" fmla="*/ 12759 w 20000"/>
                  <a:gd name="T17" fmla="*/ 5907 h 20000"/>
                  <a:gd name="T18" fmla="*/ 14138 w 20000"/>
                  <a:gd name="T19" fmla="*/ 7565 h 20000"/>
                  <a:gd name="T20" fmla="*/ 14138 w 20000"/>
                  <a:gd name="T21" fmla="*/ 11295 h 20000"/>
                  <a:gd name="T22" fmla="*/ 14138 w 20000"/>
                  <a:gd name="T23" fmla="*/ 14404 h 20000"/>
                  <a:gd name="T24" fmla="*/ 14138 w 20000"/>
                  <a:gd name="T25" fmla="*/ 18238 h 20000"/>
                  <a:gd name="T26" fmla="*/ 8966 w 20000"/>
                  <a:gd name="T27" fmla="*/ 19896 h 20000"/>
                  <a:gd name="T28" fmla="*/ 8966 w 20000"/>
                  <a:gd name="T29" fmla="*/ 16062 h 20000"/>
                  <a:gd name="T30" fmla="*/ 5517 w 20000"/>
                  <a:gd name="T31" fmla="*/ 13368 h 20000"/>
                  <a:gd name="T32" fmla="*/ 0 w 20000"/>
                  <a:gd name="T33" fmla="*/ 11295 h 20000"/>
                  <a:gd name="T34" fmla="*/ 3448 w 20000"/>
                  <a:gd name="T35" fmla="*/ 9119 h 20000"/>
                  <a:gd name="T36" fmla="*/ 0 w 20000"/>
                  <a:gd name="T37" fmla="*/ 7565 h 20000"/>
                  <a:gd name="T38" fmla="*/ 3448 w 20000"/>
                  <a:gd name="T39" fmla="*/ 7047 h 20000"/>
                  <a:gd name="T40" fmla="*/ 5517 w 20000"/>
                  <a:gd name="T41" fmla="*/ 4249 h 20000"/>
                  <a:gd name="T42" fmla="*/ 8966 w 20000"/>
                  <a:gd name="T43" fmla="*/ 62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00" h="20000">
                    <a:moveTo>
                      <a:pt x="8966" y="622"/>
                    </a:moveTo>
                    <a:lnTo>
                      <a:pt x="14138" y="622"/>
                    </a:lnTo>
                    <a:lnTo>
                      <a:pt x="14138" y="0"/>
                    </a:lnTo>
                    <a:lnTo>
                      <a:pt x="19655" y="0"/>
                    </a:lnTo>
                    <a:lnTo>
                      <a:pt x="19655" y="622"/>
                    </a:lnTo>
                    <a:lnTo>
                      <a:pt x="14138" y="3212"/>
                    </a:lnTo>
                    <a:lnTo>
                      <a:pt x="14138" y="4249"/>
                    </a:lnTo>
                    <a:lnTo>
                      <a:pt x="12759" y="4249"/>
                    </a:lnTo>
                    <a:lnTo>
                      <a:pt x="12759" y="5907"/>
                    </a:lnTo>
                    <a:lnTo>
                      <a:pt x="14138" y="7565"/>
                    </a:lnTo>
                    <a:lnTo>
                      <a:pt x="14138" y="11295"/>
                    </a:lnTo>
                    <a:lnTo>
                      <a:pt x="14138" y="14404"/>
                    </a:lnTo>
                    <a:lnTo>
                      <a:pt x="14138" y="18238"/>
                    </a:lnTo>
                    <a:lnTo>
                      <a:pt x="8966" y="19896"/>
                    </a:lnTo>
                    <a:lnTo>
                      <a:pt x="8966" y="16062"/>
                    </a:lnTo>
                    <a:lnTo>
                      <a:pt x="5517" y="13368"/>
                    </a:lnTo>
                    <a:lnTo>
                      <a:pt x="0" y="11295"/>
                    </a:lnTo>
                    <a:lnTo>
                      <a:pt x="3448" y="9119"/>
                    </a:lnTo>
                    <a:lnTo>
                      <a:pt x="0" y="7565"/>
                    </a:lnTo>
                    <a:lnTo>
                      <a:pt x="3448" y="7047"/>
                    </a:lnTo>
                    <a:lnTo>
                      <a:pt x="5517" y="4249"/>
                    </a:lnTo>
                    <a:lnTo>
                      <a:pt x="8966" y="622"/>
                    </a:lnTo>
                    <a:close/>
                  </a:path>
                </a:pathLst>
              </a:custGeom>
              <a:solidFill>
                <a:srgbClr val="319CDD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105" name="Freeform 214">
              <a:extLst>
                <a:ext uri="{FF2B5EF4-FFF2-40B4-BE49-F238E27FC236}">
                  <a16:creationId xmlns:a16="http://schemas.microsoft.com/office/drawing/2014/main" id="{5F916277-8618-DF4D-6C8F-41FA6CC03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092" y="7834986"/>
              <a:ext cx="728830" cy="612095"/>
            </a:xfrm>
            <a:custGeom>
              <a:avLst/>
              <a:gdLst>
                <a:gd name="T0" fmla="*/ 16612 w 20000"/>
                <a:gd name="T1" fmla="*/ 1418 h 20000"/>
                <a:gd name="T2" fmla="*/ 18424 w 20000"/>
                <a:gd name="T3" fmla="*/ 2983 h 20000"/>
                <a:gd name="T4" fmla="*/ 19992 w 20000"/>
                <a:gd name="T5" fmla="*/ 3540 h 20000"/>
                <a:gd name="T6" fmla="*/ 19527 w 20000"/>
                <a:gd name="T7" fmla="*/ 7139 h 20000"/>
                <a:gd name="T8" fmla="*/ 18939 w 20000"/>
                <a:gd name="T9" fmla="*/ 7697 h 20000"/>
                <a:gd name="T10" fmla="*/ 18220 w 20000"/>
                <a:gd name="T11" fmla="*/ 7941 h 20000"/>
                <a:gd name="T12" fmla="*/ 17159 w 20000"/>
                <a:gd name="T13" fmla="*/ 9418 h 20000"/>
                <a:gd name="T14" fmla="*/ 16743 w 20000"/>
                <a:gd name="T15" fmla="*/ 9418 h 20000"/>
                <a:gd name="T16" fmla="*/ 15853 w 20000"/>
                <a:gd name="T17" fmla="*/ 9672 h 20000"/>
                <a:gd name="T18" fmla="*/ 16057 w 20000"/>
                <a:gd name="T19" fmla="*/ 10836 h 20000"/>
                <a:gd name="T20" fmla="*/ 17331 w 20000"/>
                <a:gd name="T21" fmla="*/ 10631 h 20000"/>
                <a:gd name="T22" fmla="*/ 16400 w 20000"/>
                <a:gd name="T23" fmla="*/ 12293 h 20000"/>
                <a:gd name="T24" fmla="*/ 17290 w 20000"/>
                <a:gd name="T25" fmla="*/ 13819 h 20000"/>
                <a:gd name="T26" fmla="*/ 17412 w 20000"/>
                <a:gd name="T27" fmla="*/ 14680 h 20000"/>
                <a:gd name="T28" fmla="*/ 17837 w 20000"/>
                <a:gd name="T29" fmla="*/ 14973 h 20000"/>
                <a:gd name="T30" fmla="*/ 17673 w 20000"/>
                <a:gd name="T31" fmla="*/ 15531 h 20000"/>
                <a:gd name="T32" fmla="*/ 17331 w 20000"/>
                <a:gd name="T33" fmla="*/ 16597 h 20000"/>
                <a:gd name="T34" fmla="*/ 17078 w 20000"/>
                <a:gd name="T35" fmla="*/ 17614 h 20000"/>
                <a:gd name="T36" fmla="*/ 16269 w 20000"/>
                <a:gd name="T37" fmla="*/ 18670 h 20000"/>
                <a:gd name="T38" fmla="*/ 15216 w 20000"/>
                <a:gd name="T39" fmla="*/ 18670 h 20000"/>
                <a:gd name="T40" fmla="*/ 14416 w 20000"/>
                <a:gd name="T41" fmla="*/ 19491 h 20000"/>
                <a:gd name="T42" fmla="*/ 13951 w 20000"/>
                <a:gd name="T43" fmla="*/ 19491 h 20000"/>
                <a:gd name="T44" fmla="*/ 13437 w 20000"/>
                <a:gd name="T45" fmla="*/ 19374 h 20000"/>
                <a:gd name="T46" fmla="*/ 12433 w 20000"/>
                <a:gd name="T47" fmla="*/ 18670 h 20000"/>
                <a:gd name="T48" fmla="*/ 11535 w 20000"/>
                <a:gd name="T49" fmla="*/ 18826 h 20000"/>
                <a:gd name="T50" fmla="*/ 11078 w 20000"/>
                <a:gd name="T51" fmla="*/ 19589 h 20000"/>
                <a:gd name="T52" fmla="*/ 10441 w 20000"/>
                <a:gd name="T53" fmla="*/ 19227 h 20000"/>
                <a:gd name="T54" fmla="*/ 9894 w 20000"/>
                <a:gd name="T55" fmla="*/ 18171 h 20000"/>
                <a:gd name="T56" fmla="*/ 9429 w 20000"/>
                <a:gd name="T57" fmla="*/ 17653 h 20000"/>
                <a:gd name="T58" fmla="*/ 9510 w 20000"/>
                <a:gd name="T59" fmla="*/ 16293 h 20000"/>
                <a:gd name="T60" fmla="*/ 8751 w 20000"/>
                <a:gd name="T61" fmla="*/ 16039 h 20000"/>
                <a:gd name="T62" fmla="*/ 8408 w 20000"/>
                <a:gd name="T63" fmla="*/ 15736 h 20000"/>
                <a:gd name="T64" fmla="*/ 7445 w 20000"/>
                <a:gd name="T65" fmla="*/ 16293 h 20000"/>
                <a:gd name="T66" fmla="*/ 6343 w 20000"/>
                <a:gd name="T67" fmla="*/ 16450 h 20000"/>
                <a:gd name="T68" fmla="*/ 4906 w 20000"/>
                <a:gd name="T69" fmla="*/ 16196 h 20000"/>
                <a:gd name="T70" fmla="*/ 4139 w 20000"/>
                <a:gd name="T71" fmla="*/ 15795 h 20000"/>
                <a:gd name="T72" fmla="*/ 2318 w 20000"/>
                <a:gd name="T73" fmla="*/ 14416 h 20000"/>
                <a:gd name="T74" fmla="*/ 2449 w 20000"/>
                <a:gd name="T75" fmla="*/ 13770 h 20000"/>
                <a:gd name="T76" fmla="*/ 1437 w 20000"/>
                <a:gd name="T77" fmla="*/ 12293 h 20000"/>
                <a:gd name="T78" fmla="*/ 669 w 20000"/>
                <a:gd name="T79" fmla="*/ 11540 h 20000"/>
                <a:gd name="T80" fmla="*/ 416 w 20000"/>
                <a:gd name="T81" fmla="*/ 9917 h 20000"/>
                <a:gd name="T82" fmla="*/ 2114 w 20000"/>
                <a:gd name="T83" fmla="*/ 8900 h 20000"/>
                <a:gd name="T84" fmla="*/ 2449 w 20000"/>
                <a:gd name="T85" fmla="*/ 6778 h 20000"/>
                <a:gd name="T86" fmla="*/ 3673 w 20000"/>
                <a:gd name="T87" fmla="*/ 4606 h 20000"/>
                <a:gd name="T88" fmla="*/ 4571 w 20000"/>
                <a:gd name="T89" fmla="*/ 5115 h 20000"/>
                <a:gd name="T90" fmla="*/ 5322 w 20000"/>
                <a:gd name="T91" fmla="*/ 6377 h 20000"/>
                <a:gd name="T92" fmla="*/ 7012 w 20000"/>
                <a:gd name="T93" fmla="*/ 7394 h 20000"/>
                <a:gd name="T94" fmla="*/ 8751 w 20000"/>
                <a:gd name="T95" fmla="*/ 8196 h 20000"/>
                <a:gd name="T96" fmla="*/ 10784 w 20000"/>
                <a:gd name="T97" fmla="*/ 8597 h 20000"/>
                <a:gd name="T98" fmla="*/ 12767 w 20000"/>
                <a:gd name="T99" fmla="*/ 6885 h 20000"/>
                <a:gd name="T100" fmla="*/ 13437 w 20000"/>
                <a:gd name="T101" fmla="*/ 6328 h 20000"/>
                <a:gd name="T102" fmla="*/ 14286 w 20000"/>
                <a:gd name="T103" fmla="*/ 5418 h 20000"/>
                <a:gd name="T104" fmla="*/ 15176 w 20000"/>
                <a:gd name="T105" fmla="*/ 4919 h 20000"/>
                <a:gd name="T106" fmla="*/ 13951 w 20000"/>
                <a:gd name="T107" fmla="*/ 4362 h 20000"/>
                <a:gd name="T108" fmla="*/ 13567 w 20000"/>
                <a:gd name="T109" fmla="*/ 3042 h 20000"/>
                <a:gd name="T110" fmla="*/ 14335 w 20000"/>
                <a:gd name="T111" fmla="*/ 101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000" h="20000">
                  <a:moveTo>
                    <a:pt x="14841" y="108"/>
                  </a:moveTo>
                  <a:lnTo>
                    <a:pt x="15004" y="0"/>
                  </a:lnTo>
                  <a:lnTo>
                    <a:pt x="15216" y="108"/>
                  </a:lnTo>
                  <a:lnTo>
                    <a:pt x="15641" y="205"/>
                  </a:lnTo>
                  <a:lnTo>
                    <a:pt x="15853" y="254"/>
                  </a:lnTo>
                  <a:lnTo>
                    <a:pt x="15976" y="362"/>
                  </a:lnTo>
                  <a:lnTo>
                    <a:pt x="16612" y="1418"/>
                  </a:lnTo>
                  <a:lnTo>
                    <a:pt x="16873" y="1721"/>
                  </a:lnTo>
                  <a:lnTo>
                    <a:pt x="17078" y="2230"/>
                  </a:lnTo>
                  <a:lnTo>
                    <a:pt x="17208" y="2484"/>
                  </a:lnTo>
                  <a:lnTo>
                    <a:pt x="17331" y="2641"/>
                  </a:lnTo>
                  <a:lnTo>
                    <a:pt x="17673" y="2641"/>
                  </a:lnTo>
                  <a:lnTo>
                    <a:pt x="17878" y="2641"/>
                  </a:lnTo>
                  <a:lnTo>
                    <a:pt x="18424" y="2983"/>
                  </a:lnTo>
                  <a:lnTo>
                    <a:pt x="18776" y="3795"/>
                  </a:lnTo>
                  <a:lnTo>
                    <a:pt x="18939" y="3795"/>
                  </a:lnTo>
                  <a:lnTo>
                    <a:pt x="19273" y="3697"/>
                  </a:lnTo>
                  <a:lnTo>
                    <a:pt x="19396" y="3443"/>
                  </a:lnTo>
                  <a:lnTo>
                    <a:pt x="19739" y="3296"/>
                  </a:lnTo>
                  <a:lnTo>
                    <a:pt x="19992" y="3139"/>
                  </a:lnTo>
                  <a:lnTo>
                    <a:pt x="19992" y="3540"/>
                  </a:lnTo>
                  <a:lnTo>
                    <a:pt x="19992" y="3941"/>
                  </a:lnTo>
                  <a:lnTo>
                    <a:pt x="19951" y="4098"/>
                  </a:lnTo>
                  <a:lnTo>
                    <a:pt x="19951" y="5516"/>
                  </a:lnTo>
                  <a:lnTo>
                    <a:pt x="19527" y="5320"/>
                  </a:lnTo>
                  <a:lnTo>
                    <a:pt x="19314" y="5672"/>
                  </a:lnTo>
                  <a:lnTo>
                    <a:pt x="19608" y="6631"/>
                  </a:lnTo>
                  <a:lnTo>
                    <a:pt x="19527" y="7139"/>
                  </a:lnTo>
                  <a:lnTo>
                    <a:pt x="19527" y="7296"/>
                  </a:lnTo>
                  <a:lnTo>
                    <a:pt x="19396" y="7139"/>
                  </a:lnTo>
                  <a:lnTo>
                    <a:pt x="19273" y="7042"/>
                  </a:lnTo>
                  <a:lnTo>
                    <a:pt x="19273" y="7296"/>
                  </a:lnTo>
                  <a:lnTo>
                    <a:pt x="19110" y="7443"/>
                  </a:lnTo>
                  <a:lnTo>
                    <a:pt x="19061" y="7638"/>
                  </a:lnTo>
                  <a:lnTo>
                    <a:pt x="18939" y="7697"/>
                  </a:lnTo>
                  <a:lnTo>
                    <a:pt x="18776" y="7795"/>
                  </a:lnTo>
                  <a:lnTo>
                    <a:pt x="18776" y="7844"/>
                  </a:lnTo>
                  <a:lnTo>
                    <a:pt x="18857" y="8039"/>
                  </a:lnTo>
                  <a:lnTo>
                    <a:pt x="18727" y="8039"/>
                  </a:lnTo>
                  <a:lnTo>
                    <a:pt x="18514" y="8039"/>
                  </a:lnTo>
                  <a:lnTo>
                    <a:pt x="18392" y="7844"/>
                  </a:lnTo>
                  <a:lnTo>
                    <a:pt x="18220" y="7941"/>
                  </a:lnTo>
                  <a:lnTo>
                    <a:pt x="18220" y="8196"/>
                  </a:lnTo>
                  <a:lnTo>
                    <a:pt x="18180" y="8352"/>
                  </a:lnTo>
                  <a:lnTo>
                    <a:pt x="18049" y="8499"/>
                  </a:lnTo>
                  <a:lnTo>
                    <a:pt x="17755" y="8753"/>
                  </a:lnTo>
                  <a:lnTo>
                    <a:pt x="17624" y="9164"/>
                  </a:lnTo>
                  <a:lnTo>
                    <a:pt x="17331" y="9262"/>
                  </a:lnTo>
                  <a:lnTo>
                    <a:pt x="17159" y="9418"/>
                  </a:lnTo>
                  <a:lnTo>
                    <a:pt x="16955" y="9672"/>
                  </a:lnTo>
                  <a:lnTo>
                    <a:pt x="16743" y="9917"/>
                  </a:lnTo>
                  <a:lnTo>
                    <a:pt x="16653" y="9819"/>
                  </a:lnTo>
                  <a:lnTo>
                    <a:pt x="16776" y="9672"/>
                  </a:lnTo>
                  <a:lnTo>
                    <a:pt x="16776" y="9565"/>
                  </a:lnTo>
                  <a:lnTo>
                    <a:pt x="16873" y="9516"/>
                  </a:lnTo>
                  <a:lnTo>
                    <a:pt x="16743" y="9418"/>
                  </a:lnTo>
                  <a:lnTo>
                    <a:pt x="16653" y="9262"/>
                  </a:lnTo>
                  <a:lnTo>
                    <a:pt x="16873" y="8753"/>
                  </a:lnTo>
                  <a:lnTo>
                    <a:pt x="16612" y="8499"/>
                  </a:lnTo>
                  <a:lnTo>
                    <a:pt x="16318" y="8704"/>
                  </a:lnTo>
                  <a:lnTo>
                    <a:pt x="16106" y="9164"/>
                  </a:lnTo>
                  <a:lnTo>
                    <a:pt x="15894" y="9418"/>
                  </a:lnTo>
                  <a:lnTo>
                    <a:pt x="15853" y="9672"/>
                  </a:lnTo>
                  <a:lnTo>
                    <a:pt x="15722" y="9770"/>
                  </a:lnTo>
                  <a:lnTo>
                    <a:pt x="15429" y="9770"/>
                  </a:lnTo>
                  <a:lnTo>
                    <a:pt x="15510" y="10171"/>
                  </a:lnTo>
                  <a:lnTo>
                    <a:pt x="15641" y="10474"/>
                  </a:lnTo>
                  <a:lnTo>
                    <a:pt x="15771" y="10435"/>
                  </a:lnTo>
                  <a:lnTo>
                    <a:pt x="15976" y="10572"/>
                  </a:lnTo>
                  <a:lnTo>
                    <a:pt x="16057" y="10836"/>
                  </a:lnTo>
                  <a:lnTo>
                    <a:pt x="16188" y="10983"/>
                  </a:lnTo>
                  <a:lnTo>
                    <a:pt x="16318" y="10875"/>
                  </a:lnTo>
                  <a:lnTo>
                    <a:pt x="16522" y="10631"/>
                  </a:lnTo>
                  <a:lnTo>
                    <a:pt x="16653" y="10474"/>
                  </a:lnTo>
                  <a:lnTo>
                    <a:pt x="16955" y="10631"/>
                  </a:lnTo>
                  <a:lnTo>
                    <a:pt x="17159" y="10631"/>
                  </a:lnTo>
                  <a:lnTo>
                    <a:pt x="17331" y="10631"/>
                  </a:lnTo>
                  <a:lnTo>
                    <a:pt x="17331" y="10983"/>
                  </a:lnTo>
                  <a:lnTo>
                    <a:pt x="17159" y="10875"/>
                  </a:lnTo>
                  <a:lnTo>
                    <a:pt x="16776" y="11139"/>
                  </a:lnTo>
                  <a:lnTo>
                    <a:pt x="16873" y="11237"/>
                  </a:lnTo>
                  <a:lnTo>
                    <a:pt x="16612" y="11638"/>
                  </a:lnTo>
                  <a:lnTo>
                    <a:pt x="16400" y="12039"/>
                  </a:lnTo>
                  <a:lnTo>
                    <a:pt x="16400" y="12293"/>
                  </a:lnTo>
                  <a:lnTo>
                    <a:pt x="16776" y="12557"/>
                  </a:lnTo>
                  <a:lnTo>
                    <a:pt x="17078" y="13154"/>
                  </a:lnTo>
                  <a:lnTo>
                    <a:pt x="17208" y="13262"/>
                  </a:lnTo>
                  <a:lnTo>
                    <a:pt x="17290" y="13516"/>
                  </a:lnTo>
                  <a:lnTo>
                    <a:pt x="17494" y="13770"/>
                  </a:lnTo>
                  <a:lnTo>
                    <a:pt x="17624" y="13917"/>
                  </a:lnTo>
                  <a:lnTo>
                    <a:pt x="17290" y="13819"/>
                  </a:lnTo>
                  <a:lnTo>
                    <a:pt x="17159" y="13770"/>
                  </a:lnTo>
                  <a:lnTo>
                    <a:pt x="17078" y="13819"/>
                  </a:lnTo>
                  <a:lnTo>
                    <a:pt x="17208" y="13819"/>
                  </a:lnTo>
                  <a:lnTo>
                    <a:pt x="17412" y="14073"/>
                  </a:lnTo>
                  <a:lnTo>
                    <a:pt x="17673" y="14416"/>
                  </a:lnTo>
                  <a:lnTo>
                    <a:pt x="17494" y="14474"/>
                  </a:lnTo>
                  <a:lnTo>
                    <a:pt x="17412" y="14680"/>
                  </a:lnTo>
                  <a:lnTo>
                    <a:pt x="17208" y="14680"/>
                  </a:lnTo>
                  <a:lnTo>
                    <a:pt x="17159" y="14826"/>
                  </a:lnTo>
                  <a:lnTo>
                    <a:pt x="17290" y="14729"/>
                  </a:lnTo>
                  <a:lnTo>
                    <a:pt x="17290" y="14875"/>
                  </a:lnTo>
                  <a:lnTo>
                    <a:pt x="17543" y="14729"/>
                  </a:lnTo>
                  <a:lnTo>
                    <a:pt x="17755" y="14875"/>
                  </a:lnTo>
                  <a:lnTo>
                    <a:pt x="17837" y="14973"/>
                  </a:lnTo>
                  <a:lnTo>
                    <a:pt x="17673" y="15130"/>
                  </a:lnTo>
                  <a:lnTo>
                    <a:pt x="17837" y="15130"/>
                  </a:lnTo>
                  <a:lnTo>
                    <a:pt x="17837" y="15276"/>
                  </a:lnTo>
                  <a:lnTo>
                    <a:pt x="17673" y="15276"/>
                  </a:lnTo>
                  <a:lnTo>
                    <a:pt x="17755" y="15374"/>
                  </a:lnTo>
                  <a:lnTo>
                    <a:pt x="17755" y="15531"/>
                  </a:lnTo>
                  <a:lnTo>
                    <a:pt x="17673" y="15531"/>
                  </a:lnTo>
                  <a:lnTo>
                    <a:pt x="17673" y="15638"/>
                  </a:lnTo>
                  <a:lnTo>
                    <a:pt x="17837" y="15736"/>
                  </a:lnTo>
                  <a:lnTo>
                    <a:pt x="17673" y="15795"/>
                  </a:lnTo>
                  <a:lnTo>
                    <a:pt x="17673" y="15736"/>
                  </a:lnTo>
                  <a:lnTo>
                    <a:pt x="17624" y="15795"/>
                  </a:lnTo>
                  <a:lnTo>
                    <a:pt x="17494" y="16196"/>
                  </a:lnTo>
                  <a:lnTo>
                    <a:pt x="17331" y="16597"/>
                  </a:lnTo>
                  <a:lnTo>
                    <a:pt x="17208" y="16597"/>
                  </a:lnTo>
                  <a:lnTo>
                    <a:pt x="17208" y="16694"/>
                  </a:lnTo>
                  <a:lnTo>
                    <a:pt x="17290" y="16792"/>
                  </a:lnTo>
                  <a:lnTo>
                    <a:pt x="17208" y="16949"/>
                  </a:lnTo>
                  <a:lnTo>
                    <a:pt x="17208" y="17213"/>
                  </a:lnTo>
                  <a:lnTo>
                    <a:pt x="17208" y="17359"/>
                  </a:lnTo>
                  <a:lnTo>
                    <a:pt x="17078" y="17614"/>
                  </a:lnTo>
                  <a:lnTo>
                    <a:pt x="16955" y="17770"/>
                  </a:lnTo>
                  <a:lnTo>
                    <a:pt x="16743" y="17868"/>
                  </a:lnTo>
                  <a:lnTo>
                    <a:pt x="16776" y="17917"/>
                  </a:lnTo>
                  <a:lnTo>
                    <a:pt x="16612" y="18171"/>
                  </a:lnTo>
                  <a:lnTo>
                    <a:pt x="16441" y="18269"/>
                  </a:lnTo>
                  <a:lnTo>
                    <a:pt x="16400" y="18269"/>
                  </a:lnTo>
                  <a:lnTo>
                    <a:pt x="16269" y="18670"/>
                  </a:lnTo>
                  <a:lnTo>
                    <a:pt x="15976" y="18729"/>
                  </a:lnTo>
                  <a:lnTo>
                    <a:pt x="15894" y="18826"/>
                  </a:lnTo>
                  <a:lnTo>
                    <a:pt x="15771" y="18729"/>
                  </a:lnTo>
                  <a:lnTo>
                    <a:pt x="15722" y="18826"/>
                  </a:lnTo>
                  <a:lnTo>
                    <a:pt x="15641" y="18729"/>
                  </a:lnTo>
                  <a:lnTo>
                    <a:pt x="15429" y="18924"/>
                  </a:lnTo>
                  <a:lnTo>
                    <a:pt x="15216" y="18670"/>
                  </a:lnTo>
                  <a:lnTo>
                    <a:pt x="15306" y="19071"/>
                  </a:lnTo>
                  <a:lnTo>
                    <a:pt x="14955" y="19227"/>
                  </a:lnTo>
                  <a:lnTo>
                    <a:pt x="14873" y="19130"/>
                  </a:lnTo>
                  <a:lnTo>
                    <a:pt x="14873" y="19227"/>
                  </a:lnTo>
                  <a:lnTo>
                    <a:pt x="14751" y="19335"/>
                  </a:lnTo>
                  <a:lnTo>
                    <a:pt x="14620" y="19374"/>
                  </a:lnTo>
                  <a:lnTo>
                    <a:pt x="14416" y="19491"/>
                  </a:lnTo>
                  <a:lnTo>
                    <a:pt x="14204" y="19589"/>
                  </a:lnTo>
                  <a:lnTo>
                    <a:pt x="14204" y="19491"/>
                  </a:lnTo>
                  <a:lnTo>
                    <a:pt x="14122" y="19736"/>
                  </a:lnTo>
                  <a:lnTo>
                    <a:pt x="14286" y="19892"/>
                  </a:lnTo>
                  <a:lnTo>
                    <a:pt x="14073" y="19990"/>
                  </a:lnTo>
                  <a:lnTo>
                    <a:pt x="13992" y="19628"/>
                  </a:lnTo>
                  <a:lnTo>
                    <a:pt x="13951" y="19491"/>
                  </a:lnTo>
                  <a:lnTo>
                    <a:pt x="14073" y="19374"/>
                  </a:lnTo>
                  <a:lnTo>
                    <a:pt x="13869" y="19227"/>
                  </a:lnTo>
                  <a:lnTo>
                    <a:pt x="13780" y="19374"/>
                  </a:lnTo>
                  <a:lnTo>
                    <a:pt x="13649" y="19335"/>
                  </a:lnTo>
                  <a:lnTo>
                    <a:pt x="13527" y="19227"/>
                  </a:lnTo>
                  <a:lnTo>
                    <a:pt x="13437" y="19227"/>
                  </a:lnTo>
                  <a:lnTo>
                    <a:pt x="13437" y="19374"/>
                  </a:lnTo>
                  <a:lnTo>
                    <a:pt x="13314" y="19374"/>
                  </a:lnTo>
                  <a:lnTo>
                    <a:pt x="13233" y="19335"/>
                  </a:lnTo>
                  <a:lnTo>
                    <a:pt x="13061" y="19374"/>
                  </a:lnTo>
                  <a:lnTo>
                    <a:pt x="12767" y="18973"/>
                  </a:lnTo>
                  <a:lnTo>
                    <a:pt x="12849" y="18729"/>
                  </a:lnTo>
                  <a:lnTo>
                    <a:pt x="12767" y="18729"/>
                  </a:lnTo>
                  <a:lnTo>
                    <a:pt x="12433" y="18670"/>
                  </a:lnTo>
                  <a:lnTo>
                    <a:pt x="12302" y="18513"/>
                  </a:lnTo>
                  <a:lnTo>
                    <a:pt x="12090" y="18572"/>
                  </a:lnTo>
                  <a:lnTo>
                    <a:pt x="12090" y="18729"/>
                  </a:lnTo>
                  <a:lnTo>
                    <a:pt x="11878" y="18826"/>
                  </a:lnTo>
                  <a:lnTo>
                    <a:pt x="11796" y="18973"/>
                  </a:lnTo>
                  <a:lnTo>
                    <a:pt x="11665" y="18826"/>
                  </a:lnTo>
                  <a:lnTo>
                    <a:pt x="11535" y="18826"/>
                  </a:lnTo>
                  <a:lnTo>
                    <a:pt x="11453" y="18924"/>
                  </a:lnTo>
                  <a:lnTo>
                    <a:pt x="11331" y="18924"/>
                  </a:lnTo>
                  <a:lnTo>
                    <a:pt x="11282" y="18924"/>
                  </a:lnTo>
                  <a:lnTo>
                    <a:pt x="11200" y="18973"/>
                  </a:lnTo>
                  <a:lnTo>
                    <a:pt x="11078" y="18973"/>
                  </a:lnTo>
                  <a:lnTo>
                    <a:pt x="10988" y="19071"/>
                  </a:lnTo>
                  <a:lnTo>
                    <a:pt x="11078" y="19589"/>
                  </a:lnTo>
                  <a:lnTo>
                    <a:pt x="10865" y="19589"/>
                  </a:lnTo>
                  <a:lnTo>
                    <a:pt x="10865" y="19491"/>
                  </a:lnTo>
                  <a:lnTo>
                    <a:pt x="10653" y="19491"/>
                  </a:lnTo>
                  <a:lnTo>
                    <a:pt x="10531" y="19374"/>
                  </a:lnTo>
                  <a:lnTo>
                    <a:pt x="10441" y="19374"/>
                  </a:lnTo>
                  <a:lnTo>
                    <a:pt x="10441" y="19335"/>
                  </a:lnTo>
                  <a:lnTo>
                    <a:pt x="10441" y="19227"/>
                  </a:lnTo>
                  <a:lnTo>
                    <a:pt x="10098" y="19130"/>
                  </a:lnTo>
                  <a:lnTo>
                    <a:pt x="10180" y="18924"/>
                  </a:lnTo>
                  <a:lnTo>
                    <a:pt x="10180" y="18670"/>
                  </a:lnTo>
                  <a:lnTo>
                    <a:pt x="9976" y="18670"/>
                  </a:lnTo>
                  <a:lnTo>
                    <a:pt x="9894" y="18318"/>
                  </a:lnTo>
                  <a:lnTo>
                    <a:pt x="9845" y="18269"/>
                  </a:lnTo>
                  <a:lnTo>
                    <a:pt x="9894" y="18171"/>
                  </a:lnTo>
                  <a:lnTo>
                    <a:pt x="9682" y="18171"/>
                  </a:lnTo>
                  <a:lnTo>
                    <a:pt x="9633" y="18171"/>
                  </a:lnTo>
                  <a:lnTo>
                    <a:pt x="9510" y="18269"/>
                  </a:lnTo>
                  <a:lnTo>
                    <a:pt x="9429" y="18073"/>
                  </a:lnTo>
                  <a:lnTo>
                    <a:pt x="9347" y="17868"/>
                  </a:lnTo>
                  <a:lnTo>
                    <a:pt x="9510" y="17868"/>
                  </a:lnTo>
                  <a:lnTo>
                    <a:pt x="9429" y="17653"/>
                  </a:lnTo>
                  <a:lnTo>
                    <a:pt x="9633" y="17506"/>
                  </a:lnTo>
                  <a:lnTo>
                    <a:pt x="9682" y="17506"/>
                  </a:lnTo>
                  <a:lnTo>
                    <a:pt x="9682" y="17457"/>
                  </a:lnTo>
                  <a:lnTo>
                    <a:pt x="9763" y="17252"/>
                  </a:lnTo>
                  <a:lnTo>
                    <a:pt x="9633" y="16450"/>
                  </a:lnTo>
                  <a:lnTo>
                    <a:pt x="9510" y="16450"/>
                  </a:lnTo>
                  <a:lnTo>
                    <a:pt x="9510" y="16293"/>
                  </a:lnTo>
                  <a:lnTo>
                    <a:pt x="9347" y="16039"/>
                  </a:lnTo>
                  <a:lnTo>
                    <a:pt x="9127" y="16039"/>
                  </a:lnTo>
                  <a:lnTo>
                    <a:pt x="9127" y="16196"/>
                  </a:lnTo>
                  <a:lnTo>
                    <a:pt x="8996" y="16039"/>
                  </a:lnTo>
                  <a:lnTo>
                    <a:pt x="8873" y="16039"/>
                  </a:lnTo>
                  <a:lnTo>
                    <a:pt x="8873" y="15941"/>
                  </a:lnTo>
                  <a:lnTo>
                    <a:pt x="8751" y="16039"/>
                  </a:lnTo>
                  <a:lnTo>
                    <a:pt x="8792" y="15892"/>
                  </a:lnTo>
                  <a:lnTo>
                    <a:pt x="8792" y="15736"/>
                  </a:lnTo>
                  <a:lnTo>
                    <a:pt x="8661" y="15736"/>
                  </a:lnTo>
                  <a:lnTo>
                    <a:pt x="8751" y="15531"/>
                  </a:lnTo>
                  <a:lnTo>
                    <a:pt x="8661" y="15491"/>
                  </a:lnTo>
                  <a:lnTo>
                    <a:pt x="8539" y="15531"/>
                  </a:lnTo>
                  <a:lnTo>
                    <a:pt x="8408" y="15736"/>
                  </a:lnTo>
                  <a:lnTo>
                    <a:pt x="8073" y="15638"/>
                  </a:lnTo>
                  <a:lnTo>
                    <a:pt x="7910" y="15736"/>
                  </a:lnTo>
                  <a:lnTo>
                    <a:pt x="7861" y="15892"/>
                  </a:lnTo>
                  <a:lnTo>
                    <a:pt x="7559" y="15941"/>
                  </a:lnTo>
                  <a:lnTo>
                    <a:pt x="7559" y="16137"/>
                  </a:lnTo>
                  <a:lnTo>
                    <a:pt x="7527" y="16196"/>
                  </a:lnTo>
                  <a:lnTo>
                    <a:pt x="7445" y="16293"/>
                  </a:lnTo>
                  <a:lnTo>
                    <a:pt x="7224" y="16352"/>
                  </a:lnTo>
                  <a:lnTo>
                    <a:pt x="7094" y="16352"/>
                  </a:lnTo>
                  <a:lnTo>
                    <a:pt x="6971" y="16196"/>
                  </a:lnTo>
                  <a:lnTo>
                    <a:pt x="6890" y="16293"/>
                  </a:lnTo>
                  <a:lnTo>
                    <a:pt x="6637" y="16293"/>
                  </a:lnTo>
                  <a:lnTo>
                    <a:pt x="6424" y="16196"/>
                  </a:lnTo>
                  <a:lnTo>
                    <a:pt x="6343" y="16450"/>
                  </a:lnTo>
                  <a:lnTo>
                    <a:pt x="6122" y="16548"/>
                  </a:lnTo>
                  <a:lnTo>
                    <a:pt x="6122" y="16293"/>
                  </a:lnTo>
                  <a:lnTo>
                    <a:pt x="5918" y="16352"/>
                  </a:lnTo>
                  <a:lnTo>
                    <a:pt x="5535" y="16352"/>
                  </a:lnTo>
                  <a:lnTo>
                    <a:pt x="5322" y="16293"/>
                  </a:lnTo>
                  <a:lnTo>
                    <a:pt x="5241" y="16352"/>
                  </a:lnTo>
                  <a:lnTo>
                    <a:pt x="4906" y="16196"/>
                  </a:lnTo>
                  <a:lnTo>
                    <a:pt x="4776" y="16196"/>
                  </a:lnTo>
                  <a:lnTo>
                    <a:pt x="4776" y="15941"/>
                  </a:lnTo>
                  <a:lnTo>
                    <a:pt x="4653" y="16039"/>
                  </a:lnTo>
                  <a:lnTo>
                    <a:pt x="4441" y="15941"/>
                  </a:lnTo>
                  <a:lnTo>
                    <a:pt x="4351" y="15736"/>
                  </a:lnTo>
                  <a:lnTo>
                    <a:pt x="4220" y="15736"/>
                  </a:lnTo>
                  <a:lnTo>
                    <a:pt x="4139" y="15795"/>
                  </a:lnTo>
                  <a:lnTo>
                    <a:pt x="4016" y="15531"/>
                  </a:lnTo>
                  <a:lnTo>
                    <a:pt x="3420" y="15237"/>
                  </a:lnTo>
                  <a:lnTo>
                    <a:pt x="3208" y="15130"/>
                  </a:lnTo>
                  <a:lnTo>
                    <a:pt x="2751" y="14826"/>
                  </a:lnTo>
                  <a:lnTo>
                    <a:pt x="2669" y="14729"/>
                  </a:lnTo>
                  <a:lnTo>
                    <a:pt x="2449" y="14826"/>
                  </a:lnTo>
                  <a:lnTo>
                    <a:pt x="2318" y="14416"/>
                  </a:lnTo>
                  <a:lnTo>
                    <a:pt x="2318" y="14220"/>
                  </a:lnTo>
                  <a:lnTo>
                    <a:pt x="2237" y="14220"/>
                  </a:lnTo>
                  <a:lnTo>
                    <a:pt x="2196" y="14073"/>
                  </a:lnTo>
                  <a:lnTo>
                    <a:pt x="2237" y="14015"/>
                  </a:lnTo>
                  <a:lnTo>
                    <a:pt x="2367" y="14171"/>
                  </a:lnTo>
                  <a:lnTo>
                    <a:pt x="2571" y="13917"/>
                  </a:lnTo>
                  <a:lnTo>
                    <a:pt x="2449" y="13770"/>
                  </a:lnTo>
                  <a:lnTo>
                    <a:pt x="2318" y="13672"/>
                  </a:lnTo>
                  <a:lnTo>
                    <a:pt x="2237" y="13359"/>
                  </a:lnTo>
                  <a:lnTo>
                    <a:pt x="2196" y="13154"/>
                  </a:lnTo>
                  <a:lnTo>
                    <a:pt x="2114" y="12958"/>
                  </a:lnTo>
                  <a:lnTo>
                    <a:pt x="1853" y="12597"/>
                  </a:lnTo>
                  <a:lnTo>
                    <a:pt x="1771" y="12597"/>
                  </a:lnTo>
                  <a:lnTo>
                    <a:pt x="1437" y="12293"/>
                  </a:lnTo>
                  <a:lnTo>
                    <a:pt x="1224" y="12039"/>
                  </a:lnTo>
                  <a:lnTo>
                    <a:pt x="759" y="11795"/>
                  </a:lnTo>
                  <a:lnTo>
                    <a:pt x="547" y="11892"/>
                  </a:lnTo>
                  <a:lnTo>
                    <a:pt x="465" y="11795"/>
                  </a:lnTo>
                  <a:lnTo>
                    <a:pt x="416" y="11697"/>
                  </a:lnTo>
                  <a:lnTo>
                    <a:pt x="547" y="11697"/>
                  </a:lnTo>
                  <a:lnTo>
                    <a:pt x="669" y="11540"/>
                  </a:lnTo>
                  <a:lnTo>
                    <a:pt x="465" y="10983"/>
                  </a:lnTo>
                  <a:lnTo>
                    <a:pt x="253" y="10875"/>
                  </a:lnTo>
                  <a:lnTo>
                    <a:pt x="131" y="10875"/>
                  </a:lnTo>
                  <a:lnTo>
                    <a:pt x="0" y="10474"/>
                  </a:lnTo>
                  <a:lnTo>
                    <a:pt x="131" y="10474"/>
                  </a:lnTo>
                  <a:lnTo>
                    <a:pt x="82" y="10171"/>
                  </a:lnTo>
                  <a:lnTo>
                    <a:pt x="416" y="9917"/>
                  </a:lnTo>
                  <a:lnTo>
                    <a:pt x="588" y="9819"/>
                  </a:lnTo>
                  <a:lnTo>
                    <a:pt x="669" y="9917"/>
                  </a:lnTo>
                  <a:lnTo>
                    <a:pt x="971" y="9819"/>
                  </a:lnTo>
                  <a:lnTo>
                    <a:pt x="1012" y="9565"/>
                  </a:lnTo>
                  <a:lnTo>
                    <a:pt x="1437" y="9516"/>
                  </a:lnTo>
                  <a:lnTo>
                    <a:pt x="1567" y="9262"/>
                  </a:lnTo>
                  <a:lnTo>
                    <a:pt x="2114" y="8900"/>
                  </a:lnTo>
                  <a:lnTo>
                    <a:pt x="2196" y="8196"/>
                  </a:lnTo>
                  <a:lnTo>
                    <a:pt x="1853" y="7296"/>
                  </a:lnTo>
                  <a:lnTo>
                    <a:pt x="1690" y="7296"/>
                  </a:lnTo>
                  <a:lnTo>
                    <a:pt x="2237" y="6983"/>
                  </a:lnTo>
                  <a:lnTo>
                    <a:pt x="2449" y="7042"/>
                  </a:lnTo>
                  <a:lnTo>
                    <a:pt x="2571" y="6885"/>
                  </a:lnTo>
                  <a:lnTo>
                    <a:pt x="2449" y="6778"/>
                  </a:lnTo>
                  <a:lnTo>
                    <a:pt x="2539" y="5917"/>
                  </a:lnTo>
                  <a:lnTo>
                    <a:pt x="3257" y="5917"/>
                  </a:lnTo>
                  <a:lnTo>
                    <a:pt x="3420" y="5721"/>
                  </a:lnTo>
                  <a:lnTo>
                    <a:pt x="3257" y="5115"/>
                  </a:lnTo>
                  <a:lnTo>
                    <a:pt x="3469" y="5017"/>
                  </a:lnTo>
                  <a:lnTo>
                    <a:pt x="3633" y="4919"/>
                  </a:lnTo>
                  <a:lnTo>
                    <a:pt x="3673" y="4606"/>
                  </a:lnTo>
                  <a:lnTo>
                    <a:pt x="3886" y="4499"/>
                  </a:lnTo>
                  <a:lnTo>
                    <a:pt x="3886" y="4763"/>
                  </a:lnTo>
                  <a:lnTo>
                    <a:pt x="4016" y="4861"/>
                  </a:lnTo>
                  <a:lnTo>
                    <a:pt x="4098" y="4919"/>
                  </a:lnTo>
                  <a:lnTo>
                    <a:pt x="4220" y="5017"/>
                  </a:lnTo>
                  <a:lnTo>
                    <a:pt x="4441" y="5320"/>
                  </a:lnTo>
                  <a:lnTo>
                    <a:pt x="4571" y="5115"/>
                  </a:lnTo>
                  <a:lnTo>
                    <a:pt x="4653" y="5164"/>
                  </a:lnTo>
                  <a:lnTo>
                    <a:pt x="4694" y="5320"/>
                  </a:lnTo>
                  <a:lnTo>
                    <a:pt x="4776" y="5262"/>
                  </a:lnTo>
                  <a:lnTo>
                    <a:pt x="5029" y="5565"/>
                  </a:lnTo>
                  <a:lnTo>
                    <a:pt x="5241" y="5917"/>
                  </a:lnTo>
                  <a:lnTo>
                    <a:pt x="5241" y="6181"/>
                  </a:lnTo>
                  <a:lnTo>
                    <a:pt x="5322" y="6377"/>
                  </a:lnTo>
                  <a:lnTo>
                    <a:pt x="5241" y="6474"/>
                  </a:lnTo>
                  <a:lnTo>
                    <a:pt x="5322" y="6738"/>
                  </a:lnTo>
                  <a:lnTo>
                    <a:pt x="5657" y="6885"/>
                  </a:lnTo>
                  <a:lnTo>
                    <a:pt x="6122" y="6983"/>
                  </a:lnTo>
                  <a:lnTo>
                    <a:pt x="6343" y="6983"/>
                  </a:lnTo>
                  <a:lnTo>
                    <a:pt x="6678" y="7237"/>
                  </a:lnTo>
                  <a:lnTo>
                    <a:pt x="7012" y="7394"/>
                  </a:lnTo>
                  <a:lnTo>
                    <a:pt x="7094" y="7394"/>
                  </a:lnTo>
                  <a:lnTo>
                    <a:pt x="7224" y="7540"/>
                  </a:lnTo>
                  <a:lnTo>
                    <a:pt x="7445" y="8039"/>
                  </a:lnTo>
                  <a:lnTo>
                    <a:pt x="7649" y="8303"/>
                  </a:lnTo>
                  <a:lnTo>
                    <a:pt x="7992" y="8303"/>
                  </a:lnTo>
                  <a:lnTo>
                    <a:pt x="8073" y="8196"/>
                  </a:lnTo>
                  <a:lnTo>
                    <a:pt x="8751" y="8196"/>
                  </a:lnTo>
                  <a:lnTo>
                    <a:pt x="8873" y="8098"/>
                  </a:lnTo>
                  <a:lnTo>
                    <a:pt x="9429" y="8098"/>
                  </a:lnTo>
                  <a:lnTo>
                    <a:pt x="9551" y="8303"/>
                  </a:lnTo>
                  <a:lnTo>
                    <a:pt x="10229" y="8499"/>
                  </a:lnTo>
                  <a:lnTo>
                    <a:pt x="10441" y="8499"/>
                  </a:lnTo>
                  <a:lnTo>
                    <a:pt x="10563" y="8597"/>
                  </a:lnTo>
                  <a:lnTo>
                    <a:pt x="10784" y="8597"/>
                  </a:lnTo>
                  <a:lnTo>
                    <a:pt x="11200" y="8196"/>
                  </a:lnTo>
                  <a:lnTo>
                    <a:pt x="12212" y="8039"/>
                  </a:lnTo>
                  <a:lnTo>
                    <a:pt x="12335" y="7844"/>
                  </a:lnTo>
                  <a:lnTo>
                    <a:pt x="12514" y="7697"/>
                  </a:lnTo>
                  <a:lnTo>
                    <a:pt x="12555" y="7394"/>
                  </a:lnTo>
                  <a:lnTo>
                    <a:pt x="12767" y="7237"/>
                  </a:lnTo>
                  <a:lnTo>
                    <a:pt x="12767" y="6885"/>
                  </a:lnTo>
                  <a:lnTo>
                    <a:pt x="12637" y="6738"/>
                  </a:lnTo>
                  <a:lnTo>
                    <a:pt x="12637" y="6474"/>
                  </a:lnTo>
                  <a:lnTo>
                    <a:pt x="12686" y="6328"/>
                  </a:lnTo>
                  <a:lnTo>
                    <a:pt x="12849" y="6377"/>
                  </a:lnTo>
                  <a:lnTo>
                    <a:pt x="13102" y="6377"/>
                  </a:lnTo>
                  <a:lnTo>
                    <a:pt x="13404" y="6377"/>
                  </a:lnTo>
                  <a:lnTo>
                    <a:pt x="13437" y="6328"/>
                  </a:lnTo>
                  <a:lnTo>
                    <a:pt x="13527" y="5976"/>
                  </a:lnTo>
                  <a:lnTo>
                    <a:pt x="13739" y="5976"/>
                  </a:lnTo>
                  <a:lnTo>
                    <a:pt x="13992" y="5672"/>
                  </a:lnTo>
                  <a:lnTo>
                    <a:pt x="13992" y="5516"/>
                  </a:lnTo>
                  <a:lnTo>
                    <a:pt x="14122" y="5320"/>
                  </a:lnTo>
                  <a:lnTo>
                    <a:pt x="14204" y="5320"/>
                  </a:lnTo>
                  <a:lnTo>
                    <a:pt x="14286" y="5418"/>
                  </a:lnTo>
                  <a:lnTo>
                    <a:pt x="14335" y="5418"/>
                  </a:lnTo>
                  <a:lnTo>
                    <a:pt x="14335" y="5262"/>
                  </a:lnTo>
                  <a:lnTo>
                    <a:pt x="14416" y="5262"/>
                  </a:lnTo>
                  <a:lnTo>
                    <a:pt x="14539" y="5017"/>
                  </a:lnTo>
                  <a:lnTo>
                    <a:pt x="14841" y="4919"/>
                  </a:lnTo>
                  <a:lnTo>
                    <a:pt x="15086" y="5017"/>
                  </a:lnTo>
                  <a:lnTo>
                    <a:pt x="15176" y="4919"/>
                  </a:lnTo>
                  <a:lnTo>
                    <a:pt x="15004" y="4655"/>
                  </a:lnTo>
                  <a:lnTo>
                    <a:pt x="14873" y="4499"/>
                  </a:lnTo>
                  <a:lnTo>
                    <a:pt x="14620" y="4254"/>
                  </a:lnTo>
                  <a:lnTo>
                    <a:pt x="14416" y="4098"/>
                  </a:lnTo>
                  <a:lnTo>
                    <a:pt x="14204" y="4205"/>
                  </a:lnTo>
                  <a:lnTo>
                    <a:pt x="14073" y="4460"/>
                  </a:lnTo>
                  <a:lnTo>
                    <a:pt x="13951" y="4362"/>
                  </a:lnTo>
                  <a:lnTo>
                    <a:pt x="13739" y="4362"/>
                  </a:lnTo>
                  <a:lnTo>
                    <a:pt x="13649" y="4460"/>
                  </a:lnTo>
                  <a:lnTo>
                    <a:pt x="13437" y="4205"/>
                  </a:lnTo>
                  <a:lnTo>
                    <a:pt x="13527" y="4098"/>
                  </a:lnTo>
                  <a:lnTo>
                    <a:pt x="13527" y="3941"/>
                  </a:lnTo>
                  <a:lnTo>
                    <a:pt x="13527" y="3296"/>
                  </a:lnTo>
                  <a:lnTo>
                    <a:pt x="13567" y="3042"/>
                  </a:lnTo>
                  <a:lnTo>
                    <a:pt x="13739" y="3042"/>
                  </a:lnTo>
                  <a:lnTo>
                    <a:pt x="13992" y="3139"/>
                  </a:lnTo>
                  <a:lnTo>
                    <a:pt x="14335" y="2738"/>
                  </a:lnTo>
                  <a:lnTo>
                    <a:pt x="14204" y="2484"/>
                  </a:lnTo>
                  <a:lnTo>
                    <a:pt x="14286" y="1976"/>
                  </a:lnTo>
                  <a:lnTo>
                    <a:pt x="14416" y="1164"/>
                  </a:lnTo>
                  <a:lnTo>
                    <a:pt x="14335" y="1017"/>
                  </a:lnTo>
                  <a:lnTo>
                    <a:pt x="14204" y="822"/>
                  </a:lnTo>
                  <a:lnTo>
                    <a:pt x="14073" y="822"/>
                  </a:lnTo>
                  <a:lnTo>
                    <a:pt x="14204" y="401"/>
                  </a:lnTo>
                  <a:lnTo>
                    <a:pt x="14841" y="108"/>
                  </a:lnTo>
                  <a:close/>
                </a:path>
              </a:pathLst>
            </a:custGeom>
            <a:solidFill>
              <a:srgbClr val="000835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6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06" name="Group 4">
              <a:extLst>
                <a:ext uri="{FF2B5EF4-FFF2-40B4-BE49-F238E27FC236}">
                  <a16:creationId xmlns:a16="http://schemas.microsoft.com/office/drawing/2014/main" id="{77F77310-E7C9-9751-E1AD-3B3BF85E324D}"/>
                </a:ext>
              </a:extLst>
            </p:cNvPr>
            <p:cNvGrpSpPr/>
            <p:nvPr/>
          </p:nvGrpSpPr>
          <p:grpSpPr>
            <a:xfrm>
              <a:off x="2578119" y="8206133"/>
              <a:ext cx="552572" cy="264891"/>
              <a:chOff x="4052282" y="2618431"/>
              <a:chExt cx="916232" cy="436536"/>
            </a:xfrm>
            <a:solidFill>
              <a:srgbClr val="E96729"/>
            </a:solidFill>
          </p:grpSpPr>
          <p:grpSp>
            <p:nvGrpSpPr>
              <p:cNvPr id="1107" name="Groupe 189">
                <a:extLst>
                  <a:ext uri="{FF2B5EF4-FFF2-40B4-BE49-F238E27FC236}">
                    <a16:creationId xmlns:a16="http://schemas.microsoft.com/office/drawing/2014/main" id="{A7F0B809-0A0A-5F54-48A1-7761477F53D9}"/>
                  </a:ext>
                </a:extLst>
              </p:cNvPr>
              <p:cNvGrpSpPr/>
              <p:nvPr/>
            </p:nvGrpSpPr>
            <p:grpSpPr>
              <a:xfrm>
                <a:off x="4052282" y="2618431"/>
                <a:ext cx="636306" cy="436536"/>
                <a:chOff x="3772581" y="3544530"/>
                <a:chExt cx="779153" cy="534536"/>
              </a:xfrm>
              <a:grpFill/>
              <a:effectLst/>
            </p:grpSpPr>
            <p:sp>
              <p:nvSpPr>
                <p:cNvPr id="1109" name="Freeform 141">
                  <a:extLst>
                    <a:ext uri="{FF2B5EF4-FFF2-40B4-BE49-F238E27FC236}">
                      <a16:creationId xmlns:a16="http://schemas.microsoft.com/office/drawing/2014/main" id="{D6E80D3B-B9A3-8A86-FE26-545AE5D8D3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0588" y="3553590"/>
                  <a:ext cx="551146" cy="525476"/>
                </a:xfrm>
                <a:custGeom>
                  <a:avLst/>
                  <a:gdLst>
                    <a:gd name="T0" fmla="*/ 6579 w 20000"/>
                    <a:gd name="T1" fmla="*/ 2250 h 20000"/>
                    <a:gd name="T2" fmla="*/ 7478 w 20000"/>
                    <a:gd name="T3" fmla="*/ 1791 h 20000"/>
                    <a:gd name="T4" fmla="*/ 8158 w 20000"/>
                    <a:gd name="T5" fmla="*/ 1309 h 20000"/>
                    <a:gd name="T6" fmla="*/ 9868 w 20000"/>
                    <a:gd name="T7" fmla="*/ 597 h 20000"/>
                    <a:gd name="T8" fmla="*/ 11338 w 20000"/>
                    <a:gd name="T9" fmla="*/ 367 h 20000"/>
                    <a:gd name="T10" fmla="*/ 12500 w 20000"/>
                    <a:gd name="T11" fmla="*/ 230 h 20000"/>
                    <a:gd name="T12" fmla="*/ 13399 w 20000"/>
                    <a:gd name="T13" fmla="*/ 597 h 20000"/>
                    <a:gd name="T14" fmla="*/ 14298 w 20000"/>
                    <a:gd name="T15" fmla="*/ 0 h 20000"/>
                    <a:gd name="T16" fmla="*/ 14868 w 20000"/>
                    <a:gd name="T17" fmla="*/ 230 h 20000"/>
                    <a:gd name="T18" fmla="*/ 15768 w 20000"/>
                    <a:gd name="T19" fmla="*/ 367 h 20000"/>
                    <a:gd name="T20" fmla="*/ 16447 w 20000"/>
                    <a:gd name="T21" fmla="*/ 367 h 20000"/>
                    <a:gd name="T22" fmla="*/ 16118 w 20000"/>
                    <a:gd name="T23" fmla="*/ 850 h 20000"/>
                    <a:gd name="T24" fmla="*/ 16118 w 20000"/>
                    <a:gd name="T25" fmla="*/ 2503 h 20000"/>
                    <a:gd name="T26" fmla="*/ 15768 w 20000"/>
                    <a:gd name="T27" fmla="*/ 4271 h 20000"/>
                    <a:gd name="T28" fmla="*/ 16360 w 20000"/>
                    <a:gd name="T29" fmla="*/ 5235 h 20000"/>
                    <a:gd name="T30" fmla="*/ 17368 w 20000"/>
                    <a:gd name="T31" fmla="*/ 7738 h 20000"/>
                    <a:gd name="T32" fmla="*/ 17829 w 20000"/>
                    <a:gd name="T33" fmla="*/ 10356 h 20000"/>
                    <a:gd name="T34" fmla="*/ 17829 w 20000"/>
                    <a:gd name="T35" fmla="*/ 11871 h 20000"/>
                    <a:gd name="T36" fmla="*/ 17939 w 20000"/>
                    <a:gd name="T37" fmla="*/ 13318 h 20000"/>
                    <a:gd name="T38" fmla="*/ 18289 w 20000"/>
                    <a:gd name="T39" fmla="*/ 14259 h 20000"/>
                    <a:gd name="T40" fmla="*/ 19408 w 20000"/>
                    <a:gd name="T41" fmla="*/ 14397 h 20000"/>
                    <a:gd name="T42" fmla="*/ 19079 w 20000"/>
                    <a:gd name="T43" fmla="*/ 15798 h 20000"/>
                    <a:gd name="T44" fmla="*/ 14079 w 20000"/>
                    <a:gd name="T45" fmla="*/ 19265 h 20000"/>
                    <a:gd name="T46" fmla="*/ 11579 w 20000"/>
                    <a:gd name="T47" fmla="*/ 19977 h 20000"/>
                    <a:gd name="T48" fmla="*/ 11579 w 20000"/>
                    <a:gd name="T49" fmla="*/ 19380 h 20000"/>
                    <a:gd name="T50" fmla="*/ 11009 w 20000"/>
                    <a:gd name="T51" fmla="*/ 18760 h 20000"/>
                    <a:gd name="T52" fmla="*/ 10088 w 20000"/>
                    <a:gd name="T53" fmla="*/ 18439 h 20000"/>
                    <a:gd name="T54" fmla="*/ 9539 w 20000"/>
                    <a:gd name="T55" fmla="*/ 17819 h 20000"/>
                    <a:gd name="T56" fmla="*/ 0 w 20000"/>
                    <a:gd name="T57" fmla="*/ 10815 h 20000"/>
                    <a:gd name="T58" fmla="*/ 351 w 20000"/>
                    <a:gd name="T59" fmla="*/ 9047 h 20000"/>
                    <a:gd name="T60" fmla="*/ 1820 w 20000"/>
                    <a:gd name="T61" fmla="*/ 8450 h 20000"/>
                    <a:gd name="T62" fmla="*/ 2500 w 20000"/>
                    <a:gd name="T63" fmla="*/ 8450 h 20000"/>
                    <a:gd name="T64" fmla="*/ 4430 w 20000"/>
                    <a:gd name="T65" fmla="*/ 7256 h 20000"/>
                    <a:gd name="T66" fmla="*/ 4759 w 20000"/>
                    <a:gd name="T67" fmla="*/ 6521 h 20000"/>
                    <a:gd name="T68" fmla="*/ 5461 w 20000"/>
                    <a:gd name="T69" fmla="*/ 6177 h 20000"/>
                    <a:gd name="T70" fmla="*/ 7149 w 20000"/>
                    <a:gd name="T71" fmla="*/ 5580 h 20000"/>
                    <a:gd name="T72" fmla="*/ 7149 w 20000"/>
                    <a:gd name="T73" fmla="*/ 4983 h 20000"/>
                    <a:gd name="T74" fmla="*/ 6798 w 20000"/>
                    <a:gd name="T75" fmla="*/ 3812 h 20000"/>
                    <a:gd name="T76" fmla="*/ 6579 w 20000"/>
                    <a:gd name="T77" fmla="*/ 2732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0000" h="20000">
                      <a:moveTo>
                        <a:pt x="6228" y="2250"/>
                      </a:moveTo>
                      <a:lnTo>
                        <a:pt x="6579" y="2250"/>
                      </a:lnTo>
                      <a:lnTo>
                        <a:pt x="6930" y="1906"/>
                      </a:lnTo>
                      <a:lnTo>
                        <a:pt x="7478" y="1791"/>
                      </a:lnTo>
                      <a:lnTo>
                        <a:pt x="7829" y="1538"/>
                      </a:lnTo>
                      <a:lnTo>
                        <a:pt x="8158" y="1309"/>
                      </a:lnTo>
                      <a:lnTo>
                        <a:pt x="8728" y="941"/>
                      </a:lnTo>
                      <a:lnTo>
                        <a:pt x="9868" y="597"/>
                      </a:lnTo>
                      <a:lnTo>
                        <a:pt x="10789" y="597"/>
                      </a:lnTo>
                      <a:lnTo>
                        <a:pt x="11338" y="367"/>
                      </a:lnTo>
                      <a:lnTo>
                        <a:pt x="11689" y="230"/>
                      </a:lnTo>
                      <a:lnTo>
                        <a:pt x="12500" y="230"/>
                      </a:lnTo>
                      <a:lnTo>
                        <a:pt x="13048" y="597"/>
                      </a:lnTo>
                      <a:lnTo>
                        <a:pt x="13399" y="597"/>
                      </a:lnTo>
                      <a:lnTo>
                        <a:pt x="13750" y="367"/>
                      </a:lnTo>
                      <a:lnTo>
                        <a:pt x="14298" y="0"/>
                      </a:lnTo>
                      <a:lnTo>
                        <a:pt x="14430" y="0"/>
                      </a:lnTo>
                      <a:lnTo>
                        <a:pt x="14868" y="230"/>
                      </a:lnTo>
                      <a:lnTo>
                        <a:pt x="14978" y="0"/>
                      </a:lnTo>
                      <a:lnTo>
                        <a:pt x="15768" y="367"/>
                      </a:lnTo>
                      <a:lnTo>
                        <a:pt x="16447" y="230"/>
                      </a:lnTo>
                      <a:lnTo>
                        <a:pt x="16447" y="367"/>
                      </a:lnTo>
                      <a:lnTo>
                        <a:pt x="16118" y="597"/>
                      </a:lnTo>
                      <a:lnTo>
                        <a:pt x="16118" y="850"/>
                      </a:lnTo>
                      <a:lnTo>
                        <a:pt x="16118" y="1538"/>
                      </a:lnTo>
                      <a:lnTo>
                        <a:pt x="16118" y="2503"/>
                      </a:lnTo>
                      <a:lnTo>
                        <a:pt x="15461" y="3467"/>
                      </a:lnTo>
                      <a:lnTo>
                        <a:pt x="15768" y="4271"/>
                      </a:lnTo>
                      <a:lnTo>
                        <a:pt x="16118" y="4409"/>
                      </a:lnTo>
                      <a:lnTo>
                        <a:pt x="16360" y="5235"/>
                      </a:lnTo>
                      <a:lnTo>
                        <a:pt x="17039" y="5580"/>
                      </a:lnTo>
                      <a:lnTo>
                        <a:pt x="17368" y="7738"/>
                      </a:lnTo>
                      <a:lnTo>
                        <a:pt x="17610" y="9047"/>
                      </a:lnTo>
                      <a:lnTo>
                        <a:pt x="17829" y="10356"/>
                      </a:lnTo>
                      <a:lnTo>
                        <a:pt x="17610" y="10930"/>
                      </a:lnTo>
                      <a:lnTo>
                        <a:pt x="17829" y="11871"/>
                      </a:lnTo>
                      <a:lnTo>
                        <a:pt x="17368" y="12377"/>
                      </a:lnTo>
                      <a:lnTo>
                        <a:pt x="17939" y="13318"/>
                      </a:lnTo>
                      <a:lnTo>
                        <a:pt x="17939" y="13685"/>
                      </a:lnTo>
                      <a:lnTo>
                        <a:pt x="18289" y="14259"/>
                      </a:lnTo>
                      <a:lnTo>
                        <a:pt x="18728" y="14030"/>
                      </a:lnTo>
                      <a:lnTo>
                        <a:pt x="19408" y="14397"/>
                      </a:lnTo>
                      <a:lnTo>
                        <a:pt x="19978" y="15201"/>
                      </a:lnTo>
                      <a:lnTo>
                        <a:pt x="19079" y="15798"/>
                      </a:lnTo>
                      <a:lnTo>
                        <a:pt x="15548" y="17819"/>
                      </a:lnTo>
                      <a:lnTo>
                        <a:pt x="14079" y="19265"/>
                      </a:lnTo>
                      <a:lnTo>
                        <a:pt x="12500" y="19839"/>
                      </a:lnTo>
                      <a:lnTo>
                        <a:pt x="11579" y="19977"/>
                      </a:lnTo>
                      <a:lnTo>
                        <a:pt x="11338" y="19839"/>
                      </a:lnTo>
                      <a:lnTo>
                        <a:pt x="11579" y="19380"/>
                      </a:lnTo>
                      <a:lnTo>
                        <a:pt x="11338" y="19036"/>
                      </a:lnTo>
                      <a:lnTo>
                        <a:pt x="11009" y="18760"/>
                      </a:lnTo>
                      <a:lnTo>
                        <a:pt x="10570" y="18668"/>
                      </a:lnTo>
                      <a:lnTo>
                        <a:pt x="10088" y="18439"/>
                      </a:lnTo>
                      <a:lnTo>
                        <a:pt x="9539" y="18071"/>
                      </a:lnTo>
                      <a:lnTo>
                        <a:pt x="9539" y="17819"/>
                      </a:lnTo>
                      <a:lnTo>
                        <a:pt x="3618" y="13433"/>
                      </a:lnTo>
                      <a:lnTo>
                        <a:pt x="0" y="10815"/>
                      </a:lnTo>
                      <a:lnTo>
                        <a:pt x="0" y="9277"/>
                      </a:lnTo>
                      <a:lnTo>
                        <a:pt x="351" y="9047"/>
                      </a:lnTo>
                      <a:lnTo>
                        <a:pt x="1250" y="8450"/>
                      </a:lnTo>
                      <a:lnTo>
                        <a:pt x="1820" y="8450"/>
                      </a:lnTo>
                      <a:lnTo>
                        <a:pt x="2149" y="8312"/>
                      </a:lnTo>
                      <a:lnTo>
                        <a:pt x="2500" y="8450"/>
                      </a:lnTo>
                      <a:lnTo>
                        <a:pt x="3268" y="8312"/>
                      </a:lnTo>
                      <a:lnTo>
                        <a:pt x="4430" y="7256"/>
                      </a:lnTo>
                      <a:lnTo>
                        <a:pt x="4759" y="6889"/>
                      </a:lnTo>
                      <a:lnTo>
                        <a:pt x="4759" y="6521"/>
                      </a:lnTo>
                      <a:lnTo>
                        <a:pt x="4759" y="6292"/>
                      </a:lnTo>
                      <a:lnTo>
                        <a:pt x="5461" y="6177"/>
                      </a:lnTo>
                      <a:lnTo>
                        <a:pt x="5461" y="5832"/>
                      </a:lnTo>
                      <a:lnTo>
                        <a:pt x="7149" y="5580"/>
                      </a:lnTo>
                      <a:lnTo>
                        <a:pt x="7149" y="5350"/>
                      </a:lnTo>
                      <a:lnTo>
                        <a:pt x="7149" y="4983"/>
                      </a:lnTo>
                      <a:lnTo>
                        <a:pt x="6930" y="4638"/>
                      </a:lnTo>
                      <a:lnTo>
                        <a:pt x="6798" y="3812"/>
                      </a:lnTo>
                      <a:lnTo>
                        <a:pt x="6798" y="3330"/>
                      </a:lnTo>
                      <a:lnTo>
                        <a:pt x="6579" y="2732"/>
                      </a:lnTo>
                      <a:lnTo>
                        <a:pt x="6228" y="2250"/>
                      </a:lnTo>
                      <a:close/>
                    </a:path>
                  </a:pathLst>
                </a:custGeom>
                <a:solidFill>
                  <a:srgbClr val="FF58AC"/>
                </a:solidFill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89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6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10" name="Freeform 117">
                  <a:extLst>
                    <a:ext uri="{FF2B5EF4-FFF2-40B4-BE49-F238E27FC236}">
                      <a16:creationId xmlns:a16="http://schemas.microsoft.com/office/drawing/2014/main" id="{3B21A3CA-1D66-DA27-D35C-53AE5BC6FE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2581" y="3594361"/>
                  <a:ext cx="425817" cy="425817"/>
                </a:xfrm>
                <a:custGeom>
                  <a:avLst/>
                  <a:gdLst>
                    <a:gd name="T0" fmla="*/ 18807 w 20000"/>
                    <a:gd name="T1" fmla="*/ 878 h 20000"/>
                    <a:gd name="T2" fmla="*/ 19233 w 20000"/>
                    <a:gd name="T3" fmla="*/ 1473 h 20000"/>
                    <a:gd name="T4" fmla="*/ 19517 w 20000"/>
                    <a:gd name="T5" fmla="*/ 2210 h 20000"/>
                    <a:gd name="T6" fmla="*/ 19517 w 20000"/>
                    <a:gd name="T7" fmla="*/ 2805 h 20000"/>
                    <a:gd name="T8" fmla="*/ 19688 w 20000"/>
                    <a:gd name="T9" fmla="*/ 3824 h 20000"/>
                    <a:gd name="T10" fmla="*/ 19972 w 20000"/>
                    <a:gd name="T11" fmla="*/ 4278 h 20000"/>
                    <a:gd name="T12" fmla="*/ 19972 w 20000"/>
                    <a:gd name="T13" fmla="*/ 4703 h 20000"/>
                    <a:gd name="T14" fmla="*/ 19972 w 20000"/>
                    <a:gd name="T15" fmla="*/ 4986 h 20000"/>
                    <a:gd name="T16" fmla="*/ 17784 w 20000"/>
                    <a:gd name="T17" fmla="*/ 5297 h 20000"/>
                    <a:gd name="T18" fmla="*/ 17784 w 20000"/>
                    <a:gd name="T19" fmla="*/ 5722 h 20000"/>
                    <a:gd name="T20" fmla="*/ 16903 w 20000"/>
                    <a:gd name="T21" fmla="*/ 5864 h 20000"/>
                    <a:gd name="T22" fmla="*/ 16903 w 20000"/>
                    <a:gd name="T23" fmla="*/ 6147 h 20000"/>
                    <a:gd name="T24" fmla="*/ 16903 w 20000"/>
                    <a:gd name="T25" fmla="*/ 6601 h 20000"/>
                    <a:gd name="T26" fmla="*/ 16449 w 20000"/>
                    <a:gd name="T27" fmla="*/ 7054 h 20000"/>
                    <a:gd name="T28" fmla="*/ 14972 w 20000"/>
                    <a:gd name="T29" fmla="*/ 8385 h 20000"/>
                    <a:gd name="T30" fmla="*/ 13949 w 20000"/>
                    <a:gd name="T31" fmla="*/ 8527 h 20000"/>
                    <a:gd name="T32" fmla="*/ 13523 w 20000"/>
                    <a:gd name="T33" fmla="*/ 8385 h 20000"/>
                    <a:gd name="T34" fmla="*/ 13068 w 20000"/>
                    <a:gd name="T35" fmla="*/ 8527 h 20000"/>
                    <a:gd name="T36" fmla="*/ 12330 w 20000"/>
                    <a:gd name="T37" fmla="*/ 8527 h 20000"/>
                    <a:gd name="T38" fmla="*/ 11165 w 20000"/>
                    <a:gd name="T39" fmla="*/ 9263 h 20000"/>
                    <a:gd name="T40" fmla="*/ 10739 w 20000"/>
                    <a:gd name="T41" fmla="*/ 9547 h 20000"/>
                    <a:gd name="T42" fmla="*/ 10739 w 20000"/>
                    <a:gd name="T43" fmla="*/ 11445 h 20000"/>
                    <a:gd name="T44" fmla="*/ 10739 w 20000"/>
                    <a:gd name="T45" fmla="*/ 13371 h 20000"/>
                    <a:gd name="T46" fmla="*/ 6449 w 20000"/>
                    <a:gd name="T47" fmla="*/ 13484 h 20000"/>
                    <a:gd name="T48" fmla="*/ 6449 w 20000"/>
                    <a:gd name="T49" fmla="*/ 16601 h 20000"/>
                    <a:gd name="T50" fmla="*/ 5284 w 20000"/>
                    <a:gd name="T51" fmla="*/ 17025 h 20000"/>
                    <a:gd name="T52" fmla="*/ 4972 w 20000"/>
                    <a:gd name="T53" fmla="*/ 17309 h 20000"/>
                    <a:gd name="T54" fmla="*/ 4972 w 20000"/>
                    <a:gd name="T55" fmla="*/ 17762 h 20000"/>
                    <a:gd name="T56" fmla="*/ 4972 w 20000"/>
                    <a:gd name="T57" fmla="*/ 19518 h 20000"/>
                    <a:gd name="T58" fmla="*/ 284 w 20000"/>
                    <a:gd name="T59" fmla="*/ 19518 h 20000"/>
                    <a:gd name="T60" fmla="*/ 0 w 20000"/>
                    <a:gd name="T61" fmla="*/ 19972 h 20000"/>
                    <a:gd name="T62" fmla="*/ 284 w 20000"/>
                    <a:gd name="T63" fmla="*/ 18810 h 20000"/>
                    <a:gd name="T64" fmla="*/ 739 w 20000"/>
                    <a:gd name="T65" fmla="*/ 18187 h 20000"/>
                    <a:gd name="T66" fmla="*/ 1023 w 20000"/>
                    <a:gd name="T67" fmla="*/ 17762 h 20000"/>
                    <a:gd name="T68" fmla="*/ 1165 w 20000"/>
                    <a:gd name="T69" fmla="*/ 17309 h 20000"/>
                    <a:gd name="T70" fmla="*/ 1449 w 20000"/>
                    <a:gd name="T71" fmla="*/ 16884 h 20000"/>
                    <a:gd name="T72" fmla="*/ 1903 w 20000"/>
                    <a:gd name="T73" fmla="*/ 16147 h 20000"/>
                    <a:gd name="T74" fmla="*/ 2784 w 20000"/>
                    <a:gd name="T75" fmla="*/ 15127 h 20000"/>
                    <a:gd name="T76" fmla="*/ 2784 w 20000"/>
                    <a:gd name="T77" fmla="*/ 14249 h 20000"/>
                    <a:gd name="T78" fmla="*/ 3352 w 20000"/>
                    <a:gd name="T79" fmla="*/ 13371 h 20000"/>
                    <a:gd name="T80" fmla="*/ 4545 w 20000"/>
                    <a:gd name="T81" fmla="*/ 12040 h 20000"/>
                    <a:gd name="T82" fmla="*/ 5284 w 20000"/>
                    <a:gd name="T83" fmla="*/ 10878 h 20000"/>
                    <a:gd name="T84" fmla="*/ 6619 w 20000"/>
                    <a:gd name="T85" fmla="*/ 10425 h 20000"/>
                    <a:gd name="T86" fmla="*/ 7614 w 20000"/>
                    <a:gd name="T87" fmla="*/ 9972 h 20000"/>
                    <a:gd name="T88" fmla="*/ 8807 w 20000"/>
                    <a:gd name="T89" fmla="*/ 8810 h 20000"/>
                    <a:gd name="T90" fmla="*/ 9545 w 20000"/>
                    <a:gd name="T91" fmla="*/ 7649 h 20000"/>
                    <a:gd name="T92" fmla="*/ 9233 w 20000"/>
                    <a:gd name="T93" fmla="*/ 7054 h 20000"/>
                    <a:gd name="T94" fmla="*/ 9233 w 20000"/>
                    <a:gd name="T95" fmla="*/ 5864 h 20000"/>
                    <a:gd name="T96" fmla="*/ 9688 w 20000"/>
                    <a:gd name="T97" fmla="*/ 5297 h 20000"/>
                    <a:gd name="T98" fmla="*/ 9972 w 20000"/>
                    <a:gd name="T99" fmla="*/ 4561 h 20000"/>
                    <a:gd name="T100" fmla="*/ 10739 w 20000"/>
                    <a:gd name="T101" fmla="*/ 3541 h 20000"/>
                    <a:gd name="T102" fmla="*/ 11619 w 20000"/>
                    <a:gd name="T103" fmla="*/ 3088 h 20000"/>
                    <a:gd name="T104" fmla="*/ 13068 w 20000"/>
                    <a:gd name="T105" fmla="*/ 2380 h 20000"/>
                    <a:gd name="T106" fmla="*/ 13523 w 20000"/>
                    <a:gd name="T107" fmla="*/ 1190 h 20000"/>
                    <a:gd name="T108" fmla="*/ 13949 w 20000"/>
                    <a:gd name="T109" fmla="*/ 0 h 20000"/>
                    <a:gd name="T110" fmla="*/ 14688 w 20000"/>
                    <a:gd name="T111" fmla="*/ 0 h 20000"/>
                    <a:gd name="T112" fmla="*/ 15398 w 20000"/>
                    <a:gd name="T113" fmla="*/ 765 h 20000"/>
                    <a:gd name="T114" fmla="*/ 16619 w 20000"/>
                    <a:gd name="T115" fmla="*/ 765 h 20000"/>
                    <a:gd name="T116" fmla="*/ 17330 w 20000"/>
                    <a:gd name="T117" fmla="*/ 765 h 20000"/>
                    <a:gd name="T118" fmla="*/ 17784 w 20000"/>
                    <a:gd name="T119" fmla="*/ 453 h 20000"/>
                    <a:gd name="T120" fmla="*/ 18068 w 20000"/>
                    <a:gd name="T121" fmla="*/ 878 h 20000"/>
                    <a:gd name="T122" fmla="*/ 18807 w 20000"/>
                    <a:gd name="T123" fmla="*/ 878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0000" h="20000">
                      <a:moveTo>
                        <a:pt x="18807" y="878"/>
                      </a:moveTo>
                      <a:lnTo>
                        <a:pt x="19233" y="1473"/>
                      </a:lnTo>
                      <a:lnTo>
                        <a:pt x="19517" y="2210"/>
                      </a:lnTo>
                      <a:lnTo>
                        <a:pt x="19517" y="2805"/>
                      </a:lnTo>
                      <a:lnTo>
                        <a:pt x="19688" y="3824"/>
                      </a:lnTo>
                      <a:lnTo>
                        <a:pt x="19972" y="4278"/>
                      </a:lnTo>
                      <a:lnTo>
                        <a:pt x="19972" y="4703"/>
                      </a:lnTo>
                      <a:lnTo>
                        <a:pt x="19972" y="4986"/>
                      </a:lnTo>
                      <a:lnTo>
                        <a:pt x="17784" y="5297"/>
                      </a:lnTo>
                      <a:lnTo>
                        <a:pt x="17784" y="5722"/>
                      </a:lnTo>
                      <a:lnTo>
                        <a:pt x="16903" y="5864"/>
                      </a:lnTo>
                      <a:lnTo>
                        <a:pt x="16903" y="6147"/>
                      </a:lnTo>
                      <a:lnTo>
                        <a:pt x="16903" y="6601"/>
                      </a:lnTo>
                      <a:lnTo>
                        <a:pt x="16449" y="7054"/>
                      </a:lnTo>
                      <a:lnTo>
                        <a:pt x="14972" y="8385"/>
                      </a:lnTo>
                      <a:lnTo>
                        <a:pt x="13949" y="8527"/>
                      </a:lnTo>
                      <a:lnTo>
                        <a:pt x="13523" y="8385"/>
                      </a:lnTo>
                      <a:lnTo>
                        <a:pt x="13068" y="8527"/>
                      </a:lnTo>
                      <a:lnTo>
                        <a:pt x="12330" y="8527"/>
                      </a:lnTo>
                      <a:lnTo>
                        <a:pt x="11165" y="9263"/>
                      </a:lnTo>
                      <a:lnTo>
                        <a:pt x="10739" y="9547"/>
                      </a:lnTo>
                      <a:lnTo>
                        <a:pt x="10739" y="11445"/>
                      </a:lnTo>
                      <a:lnTo>
                        <a:pt x="10739" y="13371"/>
                      </a:lnTo>
                      <a:lnTo>
                        <a:pt x="6449" y="13484"/>
                      </a:lnTo>
                      <a:lnTo>
                        <a:pt x="6449" y="16601"/>
                      </a:lnTo>
                      <a:lnTo>
                        <a:pt x="5284" y="17025"/>
                      </a:lnTo>
                      <a:lnTo>
                        <a:pt x="4972" y="17309"/>
                      </a:lnTo>
                      <a:lnTo>
                        <a:pt x="4972" y="17762"/>
                      </a:lnTo>
                      <a:lnTo>
                        <a:pt x="4972" y="19518"/>
                      </a:lnTo>
                      <a:lnTo>
                        <a:pt x="284" y="19518"/>
                      </a:lnTo>
                      <a:lnTo>
                        <a:pt x="0" y="19972"/>
                      </a:lnTo>
                      <a:lnTo>
                        <a:pt x="284" y="18810"/>
                      </a:lnTo>
                      <a:lnTo>
                        <a:pt x="739" y="18187"/>
                      </a:lnTo>
                      <a:lnTo>
                        <a:pt x="1023" y="17762"/>
                      </a:lnTo>
                      <a:lnTo>
                        <a:pt x="1165" y="17309"/>
                      </a:lnTo>
                      <a:lnTo>
                        <a:pt x="1449" y="16884"/>
                      </a:lnTo>
                      <a:lnTo>
                        <a:pt x="1903" y="16147"/>
                      </a:lnTo>
                      <a:lnTo>
                        <a:pt x="2784" y="15127"/>
                      </a:lnTo>
                      <a:lnTo>
                        <a:pt x="2784" y="14249"/>
                      </a:lnTo>
                      <a:lnTo>
                        <a:pt x="3352" y="13371"/>
                      </a:lnTo>
                      <a:lnTo>
                        <a:pt x="4545" y="12040"/>
                      </a:lnTo>
                      <a:lnTo>
                        <a:pt x="5284" y="10878"/>
                      </a:lnTo>
                      <a:lnTo>
                        <a:pt x="6619" y="10425"/>
                      </a:lnTo>
                      <a:lnTo>
                        <a:pt x="7614" y="9972"/>
                      </a:lnTo>
                      <a:lnTo>
                        <a:pt x="8807" y="8810"/>
                      </a:lnTo>
                      <a:lnTo>
                        <a:pt x="9545" y="7649"/>
                      </a:lnTo>
                      <a:lnTo>
                        <a:pt x="9233" y="7054"/>
                      </a:lnTo>
                      <a:lnTo>
                        <a:pt x="9233" y="5864"/>
                      </a:lnTo>
                      <a:lnTo>
                        <a:pt x="9688" y="5297"/>
                      </a:lnTo>
                      <a:lnTo>
                        <a:pt x="9972" y="4561"/>
                      </a:lnTo>
                      <a:lnTo>
                        <a:pt x="10739" y="3541"/>
                      </a:lnTo>
                      <a:lnTo>
                        <a:pt x="11619" y="3088"/>
                      </a:lnTo>
                      <a:lnTo>
                        <a:pt x="13068" y="2380"/>
                      </a:lnTo>
                      <a:lnTo>
                        <a:pt x="13523" y="1190"/>
                      </a:lnTo>
                      <a:lnTo>
                        <a:pt x="13949" y="0"/>
                      </a:lnTo>
                      <a:lnTo>
                        <a:pt x="14688" y="0"/>
                      </a:lnTo>
                      <a:lnTo>
                        <a:pt x="15398" y="765"/>
                      </a:lnTo>
                      <a:lnTo>
                        <a:pt x="16619" y="765"/>
                      </a:lnTo>
                      <a:lnTo>
                        <a:pt x="17330" y="765"/>
                      </a:lnTo>
                      <a:lnTo>
                        <a:pt x="17784" y="453"/>
                      </a:lnTo>
                      <a:lnTo>
                        <a:pt x="18068" y="878"/>
                      </a:lnTo>
                      <a:lnTo>
                        <a:pt x="18807" y="878"/>
                      </a:lnTo>
                      <a:close/>
                    </a:path>
                  </a:pathLst>
                </a:custGeom>
                <a:solidFill>
                  <a:srgbClr val="FF58AC"/>
                </a:solidFill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89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6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11" name="Freeform 97">
                  <a:extLst>
                    <a:ext uri="{FF2B5EF4-FFF2-40B4-BE49-F238E27FC236}">
                      <a16:creationId xmlns:a16="http://schemas.microsoft.com/office/drawing/2014/main" id="{628666C3-7B73-19B3-8E7E-3837C75BBA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6405" y="3544530"/>
                  <a:ext cx="110230" cy="212909"/>
                </a:xfrm>
                <a:custGeom>
                  <a:avLst/>
                  <a:gdLst>
                    <a:gd name="T0" fmla="*/ 5055 w 20000"/>
                    <a:gd name="T1" fmla="*/ 1473 h 20000"/>
                    <a:gd name="T2" fmla="*/ 6703 w 20000"/>
                    <a:gd name="T3" fmla="*/ 340 h 20000"/>
                    <a:gd name="T4" fmla="*/ 9560 w 20000"/>
                    <a:gd name="T5" fmla="*/ 0 h 20000"/>
                    <a:gd name="T6" fmla="*/ 11868 w 20000"/>
                    <a:gd name="T7" fmla="*/ 340 h 20000"/>
                    <a:gd name="T8" fmla="*/ 12527 w 20000"/>
                    <a:gd name="T9" fmla="*/ 1756 h 20000"/>
                    <a:gd name="T10" fmla="*/ 15385 w 20000"/>
                    <a:gd name="T11" fmla="*/ 907 h 20000"/>
                    <a:gd name="T12" fmla="*/ 16484 w 20000"/>
                    <a:gd name="T13" fmla="*/ 1473 h 20000"/>
                    <a:gd name="T14" fmla="*/ 14286 w 20000"/>
                    <a:gd name="T15" fmla="*/ 2323 h 20000"/>
                    <a:gd name="T16" fmla="*/ 13626 w 20000"/>
                    <a:gd name="T17" fmla="*/ 3796 h 20000"/>
                    <a:gd name="T18" fmla="*/ 15385 w 20000"/>
                    <a:gd name="T19" fmla="*/ 4646 h 20000"/>
                    <a:gd name="T20" fmla="*/ 16484 w 20000"/>
                    <a:gd name="T21" fmla="*/ 6176 h 20000"/>
                    <a:gd name="T22" fmla="*/ 14286 w 20000"/>
                    <a:gd name="T23" fmla="*/ 7649 h 20000"/>
                    <a:gd name="T24" fmla="*/ 11868 w 20000"/>
                    <a:gd name="T25" fmla="*/ 9065 h 20000"/>
                    <a:gd name="T26" fmla="*/ 12527 w 20000"/>
                    <a:gd name="T27" fmla="*/ 10312 h 20000"/>
                    <a:gd name="T28" fmla="*/ 14286 w 20000"/>
                    <a:gd name="T29" fmla="*/ 10312 h 20000"/>
                    <a:gd name="T30" fmla="*/ 14286 w 20000"/>
                    <a:gd name="T31" fmla="*/ 10878 h 20000"/>
                    <a:gd name="T32" fmla="*/ 16484 w 20000"/>
                    <a:gd name="T33" fmla="*/ 10878 h 20000"/>
                    <a:gd name="T34" fmla="*/ 17033 w 20000"/>
                    <a:gd name="T35" fmla="*/ 11445 h 20000"/>
                    <a:gd name="T36" fmla="*/ 18791 w 20000"/>
                    <a:gd name="T37" fmla="*/ 12295 h 20000"/>
                    <a:gd name="T38" fmla="*/ 18791 w 20000"/>
                    <a:gd name="T39" fmla="*/ 13201 h 20000"/>
                    <a:gd name="T40" fmla="*/ 19890 w 20000"/>
                    <a:gd name="T41" fmla="*/ 14051 h 20000"/>
                    <a:gd name="T42" fmla="*/ 16484 w 20000"/>
                    <a:gd name="T43" fmla="*/ 14618 h 20000"/>
                    <a:gd name="T44" fmla="*/ 12527 w 20000"/>
                    <a:gd name="T45" fmla="*/ 16431 h 20000"/>
                    <a:gd name="T46" fmla="*/ 13626 w 20000"/>
                    <a:gd name="T47" fmla="*/ 18470 h 20000"/>
                    <a:gd name="T48" fmla="*/ 10769 w 20000"/>
                    <a:gd name="T49" fmla="*/ 19943 h 20000"/>
                    <a:gd name="T50" fmla="*/ 9560 w 20000"/>
                    <a:gd name="T51" fmla="*/ 19943 h 20000"/>
                    <a:gd name="T52" fmla="*/ 8022 w 20000"/>
                    <a:gd name="T53" fmla="*/ 14618 h 20000"/>
                    <a:gd name="T54" fmla="*/ 4505 w 20000"/>
                    <a:gd name="T55" fmla="*/ 13768 h 20000"/>
                    <a:gd name="T56" fmla="*/ 3297 w 20000"/>
                    <a:gd name="T57" fmla="*/ 11728 h 20000"/>
                    <a:gd name="T58" fmla="*/ 1648 w 20000"/>
                    <a:gd name="T59" fmla="*/ 11445 h 20000"/>
                    <a:gd name="T60" fmla="*/ 0 w 20000"/>
                    <a:gd name="T61" fmla="*/ 9405 h 20000"/>
                    <a:gd name="T62" fmla="*/ 3297 w 20000"/>
                    <a:gd name="T63" fmla="*/ 7082 h 20000"/>
                    <a:gd name="T64" fmla="*/ 3297 w 20000"/>
                    <a:gd name="T65" fmla="*/ 4646 h 20000"/>
                    <a:gd name="T66" fmla="*/ 3297 w 20000"/>
                    <a:gd name="T67" fmla="*/ 2946 h 20000"/>
                    <a:gd name="T68" fmla="*/ 3297 w 20000"/>
                    <a:gd name="T69" fmla="*/ 2323 h 20000"/>
                    <a:gd name="T70" fmla="*/ 5055 w 20000"/>
                    <a:gd name="T71" fmla="*/ 1756 h 20000"/>
                    <a:gd name="T72" fmla="*/ 5055 w 20000"/>
                    <a:gd name="T73" fmla="*/ 1473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0000" h="20000">
                      <a:moveTo>
                        <a:pt x="5055" y="1473"/>
                      </a:moveTo>
                      <a:lnTo>
                        <a:pt x="6703" y="340"/>
                      </a:lnTo>
                      <a:lnTo>
                        <a:pt x="9560" y="0"/>
                      </a:lnTo>
                      <a:lnTo>
                        <a:pt x="11868" y="340"/>
                      </a:lnTo>
                      <a:lnTo>
                        <a:pt x="12527" y="1756"/>
                      </a:lnTo>
                      <a:lnTo>
                        <a:pt x="15385" y="907"/>
                      </a:lnTo>
                      <a:lnTo>
                        <a:pt x="16484" y="1473"/>
                      </a:lnTo>
                      <a:lnTo>
                        <a:pt x="14286" y="2323"/>
                      </a:lnTo>
                      <a:lnTo>
                        <a:pt x="13626" y="3796"/>
                      </a:lnTo>
                      <a:lnTo>
                        <a:pt x="15385" y="4646"/>
                      </a:lnTo>
                      <a:lnTo>
                        <a:pt x="16484" y="6176"/>
                      </a:lnTo>
                      <a:lnTo>
                        <a:pt x="14286" y="7649"/>
                      </a:lnTo>
                      <a:lnTo>
                        <a:pt x="11868" y="9065"/>
                      </a:lnTo>
                      <a:lnTo>
                        <a:pt x="12527" y="10312"/>
                      </a:lnTo>
                      <a:lnTo>
                        <a:pt x="14286" y="10312"/>
                      </a:lnTo>
                      <a:lnTo>
                        <a:pt x="14286" y="10878"/>
                      </a:lnTo>
                      <a:lnTo>
                        <a:pt x="16484" y="10878"/>
                      </a:lnTo>
                      <a:lnTo>
                        <a:pt x="17033" y="11445"/>
                      </a:lnTo>
                      <a:lnTo>
                        <a:pt x="18791" y="12295"/>
                      </a:lnTo>
                      <a:lnTo>
                        <a:pt x="18791" y="13201"/>
                      </a:lnTo>
                      <a:lnTo>
                        <a:pt x="19890" y="14051"/>
                      </a:lnTo>
                      <a:lnTo>
                        <a:pt x="16484" y="14618"/>
                      </a:lnTo>
                      <a:lnTo>
                        <a:pt x="12527" y="16431"/>
                      </a:lnTo>
                      <a:lnTo>
                        <a:pt x="13626" y="18470"/>
                      </a:lnTo>
                      <a:lnTo>
                        <a:pt x="10769" y="19943"/>
                      </a:lnTo>
                      <a:lnTo>
                        <a:pt x="9560" y="19943"/>
                      </a:lnTo>
                      <a:lnTo>
                        <a:pt x="8022" y="14618"/>
                      </a:lnTo>
                      <a:lnTo>
                        <a:pt x="4505" y="13768"/>
                      </a:lnTo>
                      <a:lnTo>
                        <a:pt x="3297" y="11728"/>
                      </a:lnTo>
                      <a:lnTo>
                        <a:pt x="1648" y="11445"/>
                      </a:lnTo>
                      <a:lnTo>
                        <a:pt x="0" y="9405"/>
                      </a:lnTo>
                      <a:lnTo>
                        <a:pt x="3297" y="7082"/>
                      </a:lnTo>
                      <a:lnTo>
                        <a:pt x="3297" y="4646"/>
                      </a:lnTo>
                      <a:lnTo>
                        <a:pt x="3297" y="2946"/>
                      </a:lnTo>
                      <a:lnTo>
                        <a:pt x="3297" y="2323"/>
                      </a:lnTo>
                      <a:lnTo>
                        <a:pt x="5055" y="1756"/>
                      </a:lnTo>
                      <a:lnTo>
                        <a:pt x="5055" y="1473"/>
                      </a:lnTo>
                      <a:close/>
                    </a:path>
                  </a:pathLst>
                </a:custGeom>
                <a:solidFill>
                  <a:srgbClr val="FF58AC"/>
                </a:solidFill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89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6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08" name="Freeform 121">
                <a:extLst>
                  <a:ext uri="{FF2B5EF4-FFF2-40B4-BE49-F238E27FC236}">
                    <a16:creationId xmlns:a16="http://schemas.microsoft.com/office/drawing/2014/main" id="{DB1A61E5-CCA2-D455-EF15-89A5A82FE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8164" y="2725716"/>
                <a:ext cx="340350" cy="316920"/>
              </a:xfrm>
              <a:custGeom>
                <a:avLst/>
                <a:gdLst>
                  <a:gd name="T0" fmla="*/ 0 w 20000"/>
                  <a:gd name="T1" fmla="*/ 4199 h 20000"/>
                  <a:gd name="T2" fmla="*/ 319 w 20000"/>
                  <a:gd name="T3" fmla="*/ 4199 h 20000"/>
                  <a:gd name="T4" fmla="*/ 1072 w 20000"/>
                  <a:gd name="T5" fmla="*/ 3390 h 20000"/>
                  <a:gd name="T6" fmla="*/ 783 w 20000"/>
                  <a:gd name="T7" fmla="*/ 2240 h 20000"/>
                  <a:gd name="T8" fmla="*/ 1797 w 20000"/>
                  <a:gd name="T9" fmla="*/ 1275 h 20000"/>
                  <a:gd name="T10" fmla="*/ 2725 w 20000"/>
                  <a:gd name="T11" fmla="*/ 964 h 20000"/>
                  <a:gd name="T12" fmla="*/ 2435 w 20000"/>
                  <a:gd name="T13" fmla="*/ 498 h 20000"/>
                  <a:gd name="T14" fmla="*/ 2435 w 20000"/>
                  <a:gd name="T15" fmla="*/ 0 h 20000"/>
                  <a:gd name="T16" fmla="*/ 3768 w 20000"/>
                  <a:gd name="T17" fmla="*/ 187 h 20000"/>
                  <a:gd name="T18" fmla="*/ 5101 w 20000"/>
                  <a:gd name="T19" fmla="*/ 498 h 20000"/>
                  <a:gd name="T20" fmla="*/ 5884 w 20000"/>
                  <a:gd name="T21" fmla="*/ 809 h 20000"/>
                  <a:gd name="T22" fmla="*/ 7072 w 20000"/>
                  <a:gd name="T23" fmla="*/ 964 h 20000"/>
                  <a:gd name="T24" fmla="*/ 7536 w 20000"/>
                  <a:gd name="T25" fmla="*/ 2240 h 20000"/>
                  <a:gd name="T26" fmla="*/ 9478 w 20000"/>
                  <a:gd name="T27" fmla="*/ 2924 h 20000"/>
                  <a:gd name="T28" fmla="*/ 12174 w 20000"/>
                  <a:gd name="T29" fmla="*/ 4323 h 20000"/>
                  <a:gd name="T30" fmla="*/ 12928 w 20000"/>
                  <a:gd name="T31" fmla="*/ 3546 h 20000"/>
                  <a:gd name="T32" fmla="*/ 13217 w 20000"/>
                  <a:gd name="T33" fmla="*/ 2924 h 20000"/>
                  <a:gd name="T34" fmla="*/ 12928 w 20000"/>
                  <a:gd name="T35" fmla="*/ 1617 h 20000"/>
                  <a:gd name="T36" fmla="*/ 13362 w 20000"/>
                  <a:gd name="T37" fmla="*/ 809 h 20000"/>
                  <a:gd name="T38" fmla="*/ 14406 w 20000"/>
                  <a:gd name="T39" fmla="*/ 498 h 20000"/>
                  <a:gd name="T40" fmla="*/ 14580 w 20000"/>
                  <a:gd name="T41" fmla="*/ 498 h 20000"/>
                  <a:gd name="T42" fmla="*/ 14870 w 20000"/>
                  <a:gd name="T43" fmla="*/ 187 h 20000"/>
                  <a:gd name="T44" fmla="*/ 15768 w 20000"/>
                  <a:gd name="T45" fmla="*/ 187 h 20000"/>
                  <a:gd name="T46" fmla="*/ 16551 w 20000"/>
                  <a:gd name="T47" fmla="*/ 498 h 20000"/>
                  <a:gd name="T48" fmla="*/ 16841 w 20000"/>
                  <a:gd name="T49" fmla="*/ 964 h 20000"/>
                  <a:gd name="T50" fmla="*/ 18029 w 20000"/>
                  <a:gd name="T51" fmla="*/ 1617 h 20000"/>
                  <a:gd name="T52" fmla="*/ 19507 w 20000"/>
                  <a:gd name="T53" fmla="*/ 2240 h 20000"/>
                  <a:gd name="T54" fmla="*/ 19217 w 20000"/>
                  <a:gd name="T55" fmla="*/ 2551 h 20000"/>
                  <a:gd name="T56" fmla="*/ 19507 w 20000"/>
                  <a:gd name="T57" fmla="*/ 3546 h 20000"/>
                  <a:gd name="T58" fmla="*/ 19217 w 20000"/>
                  <a:gd name="T59" fmla="*/ 4323 h 20000"/>
                  <a:gd name="T60" fmla="*/ 19507 w 20000"/>
                  <a:gd name="T61" fmla="*/ 5661 h 20000"/>
                  <a:gd name="T62" fmla="*/ 19971 w 20000"/>
                  <a:gd name="T63" fmla="*/ 16423 h 20000"/>
                  <a:gd name="T64" fmla="*/ 19971 w 20000"/>
                  <a:gd name="T65" fmla="*/ 19471 h 20000"/>
                  <a:gd name="T66" fmla="*/ 18783 w 20000"/>
                  <a:gd name="T67" fmla="*/ 19471 h 20000"/>
                  <a:gd name="T68" fmla="*/ 18783 w 20000"/>
                  <a:gd name="T69" fmla="*/ 19969 h 20000"/>
                  <a:gd name="T70" fmla="*/ 8551 w 20000"/>
                  <a:gd name="T71" fmla="*/ 14495 h 20000"/>
                  <a:gd name="T72" fmla="*/ 7072 w 20000"/>
                  <a:gd name="T73" fmla="*/ 15117 h 20000"/>
                  <a:gd name="T74" fmla="*/ 6174 w 20000"/>
                  <a:gd name="T75" fmla="*/ 15583 h 20000"/>
                  <a:gd name="T76" fmla="*/ 5101 w 20000"/>
                  <a:gd name="T77" fmla="*/ 14806 h 20000"/>
                  <a:gd name="T78" fmla="*/ 3449 w 20000"/>
                  <a:gd name="T79" fmla="*/ 14308 h 20000"/>
                  <a:gd name="T80" fmla="*/ 2725 w 20000"/>
                  <a:gd name="T81" fmla="*/ 13219 h 20000"/>
                  <a:gd name="T82" fmla="*/ 1797 w 20000"/>
                  <a:gd name="T83" fmla="*/ 12722 h 20000"/>
                  <a:gd name="T84" fmla="*/ 1217 w 20000"/>
                  <a:gd name="T85" fmla="*/ 13033 h 20000"/>
                  <a:gd name="T86" fmla="*/ 783 w 20000"/>
                  <a:gd name="T87" fmla="*/ 12224 h 20000"/>
                  <a:gd name="T88" fmla="*/ 783 w 20000"/>
                  <a:gd name="T89" fmla="*/ 11757 h 20000"/>
                  <a:gd name="T90" fmla="*/ 0 w 20000"/>
                  <a:gd name="T91" fmla="*/ 10482 h 20000"/>
                  <a:gd name="T92" fmla="*/ 609 w 20000"/>
                  <a:gd name="T93" fmla="*/ 9798 h 20000"/>
                  <a:gd name="T94" fmla="*/ 319 w 20000"/>
                  <a:gd name="T95" fmla="*/ 8523 h 20000"/>
                  <a:gd name="T96" fmla="*/ 609 w 20000"/>
                  <a:gd name="T97" fmla="*/ 7745 h 20000"/>
                  <a:gd name="T98" fmla="*/ 319 w 20000"/>
                  <a:gd name="T99" fmla="*/ 5972 h 20000"/>
                  <a:gd name="T100" fmla="*/ 0 w 20000"/>
                  <a:gd name="T101" fmla="*/ 419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00" h="20000">
                    <a:moveTo>
                      <a:pt x="0" y="4199"/>
                    </a:moveTo>
                    <a:lnTo>
                      <a:pt x="319" y="4199"/>
                    </a:lnTo>
                    <a:lnTo>
                      <a:pt x="1072" y="3390"/>
                    </a:lnTo>
                    <a:lnTo>
                      <a:pt x="783" y="2240"/>
                    </a:lnTo>
                    <a:lnTo>
                      <a:pt x="1797" y="1275"/>
                    </a:lnTo>
                    <a:lnTo>
                      <a:pt x="2725" y="964"/>
                    </a:lnTo>
                    <a:lnTo>
                      <a:pt x="2435" y="498"/>
                    </a:lnTo>
                    <a:lnTo>
                      <a:pt x="2435" y="0"/>
                    </a:lnTo>
                    <a:lnTo>
                      <a:pt x="3768" y="187"/>
                    </a:lnTo>
                    <a:lnTo>
                      <a:pt x="5101" y="498"/>
                    </a:lnTo>
                    <a:lnTo>
                      <a:pt x="5884" y="809"/>
                    </a:lnTo>
                    <a:lnTo>
                      <a:pt x="7072" y="964"/>
                    </a:lnTo>
                    <a:lnTo>
                      <a:pt x="7536" y="2240"/>
                    </a:lnTo>
                    <a:lnTo>
                      <a:pt x="9478" y="2924"/>
                    </a:lnTo>
                    <a:lnTo>
                      <a:pt x="12174" y="4323"/>
                    </a:lnTo>
                    <a:lnTo>
                      <a:pt x="12928" y="3546"/>
                    </a:lnTo>
                    <a:lnTo>
                      <a:pt x="13217" y="2924"/>
                    </a:lnTo>
                    <a:lnTo>
                      <a:pt x="12928" y="1617"/>
                    </a:lnTo>
                    <a:lnTo>
                      <a:pt x="13362" y="809"/>
                    </a:lnTo>
                    <a:lnTo>
                      <a:pt x="14406" y="498"/>
                    </a:lnTo>
                    <a:lnTo>
                      <a:pt x="14580" y="498"/>
                    </a:lnTo>
                    <a:lnTo>
                      <a:pt x="14870" y="187"/>
                    </a:lnTo>
                    <a:lnTo>
                      <a:pt x="15768" y="187"/>
                    </a:lnTo>
                    <a:lnTo>
                      <a:pt x="16551" y="498"/>
                    </a:lnTo>
                    <a:lnTo>
                      <a:pt x="16841" y="964"/>
                    </a:lnTo>
                    <a:lnTo>
                      <a:pt x="18029" y="1617"/>
                    </a:lnTo>
                    <a:lnTo>
                      <a:pt x="19507" y="2240"/>
                    </a:lnTo>
                    <a:lnTo>
                      <a:pt x="19217" y="2551"/>
                    </a:lnTo>
                    <a:lnTo>
                      <a:pt x="19507" y="3546"/>
                    </a:lnTo>
                    <a:lnTo>
                      <a:pt x="19217" y="4323"/>
                    </a:lnTo>
                    <a:lnTo>
                      <a:pt x="19507" y="5661"/>
                    </a:lnTo>
                    <a:lnTo>
                      <a:pt x="19971" y="16423"/>
                    </a:lnTo>
                    <a:lnTo>
                      <a:pt x="19971" y="19471"/>
                    </a:lnTo>
                    <a:lnTo>
                      <a:pt x="18783" y="19471"/>
                    </a:lnTo>
                    <a:lnTo>
                      <a:pt x="18783" y="19969"/>
                    </a:lnTo>
                    <a:lnTo>
                      <a:pt x="8551" y="14495"/>
                    </a:lnTo>
                    <a:lnTo>
                      <a:pt x="7072" y="15117"/>
                    </a:lnTo>
                    <a:lnTo>
                      <a:pt x="6174" y="15583"/>
                    </a:lnTo>
                    <a:lnTo>
                      <a:pt x="5101" y="14806"/>
                    </a:lnTo>
                    <a:lnTo>
                      <a:pt x="3449" y="14308"/>
                    </a:lnTo>
                    <a:lnTo>
                      <a:pt x="2725" y="13219"/>
                    </a:lnTo>
                    <a:lnTo>
                      <a:pt x="1797" y="12722"/>
                    </a:lnTo>
                    <a:lnTo>
                      <a:pt x="1217" y="13033"/>
                    </a:lnTo>
                    <a:lnTo>
                      <a:pt x="783" y="12224"/>
                    </a:lnTo>
                    <a:lnTo>
                      <a:pt x="783" y="11757"/>
                    </a:lnTo>
                    <a:lnTo>
                      <a:pt x="0" y="10482"/>
                    </a:lnTo>
                    <a:lnTo>
                      <a:pt x="609" y="9798"/>
                    </a:lnTo>
                    <a:lnTo>
                      <a:pt x="319" y="8523"/>
                    </a:lnTo>
                    <a:lnTo>
                      <a:pt x="609" y="7745"/>
                    </a:lnTo>
                    <a:lnTo>
                      <a:pt x="319" y="5972"/>
                    </a:lnTo>
                    <a:lnTo>
                      <a:pt x="0" y="4199"/>
                    </a:lnTo>
                    <a:close/>
                  </a:path>
                </a:pathLst>
              </a:custGeom>
              <a:solidFill>
                <a:srgbClr val="FF58AC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08" name="TextBox 6">
            <a:extLst>
              <a:ext uri="{FF2B5EF4-FFF2-40B4-BE49-F238E27FC236}">
                <a16:creationId xmlns:a16="http://schemas.microsoft.com/office/drawing/2014/main" id="{3CD873F3-2726-5AEB-6FF4-857BF8021D4A}"/>
              </a:ext>
            </a:extLst>
          </p:cNvPr>
          <p:cNvSpPr txBox="1"/>
          <p:nvPr/>
        </p:nvSpPr>
        <p:spPr>
          <a:xfrm>
            <a:off x="4771818" y="4805575"/>
            <a:ext cx="1568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7168">
              <a:defRPr/>
            </a:pPr>
            <a:r>
              <a:rPr lang="en-GB" sz="1200" b="1" kern="0" dirty="0">
                <a:solidFill>
                  <a:srgbClr val="000835"/>
                </a:solidFill>
                <a:latin typeface="Amadeus Neue" pitchFamily="2" charset="77"/>
                <a:ea typeface="Amadeus Neue" pitchFamily="2" charset="77"/>
                <a:cs typeface="Amadeus Neue" pitchFamily="2" charset="77"/>
              </a:rPr>
              <a:t>Europe</a:t>
            </a:r>
          </a:p>
        </p:txBody>
      </p:sp>
      <p:sp>
        <p:nvSpPr>
          <p:cNvPr id="1409" name="TextBox 392">
            <a:extLst>
              <a:ext uri="{FF2B5EF4-FFF2-40B4-BE49-F238E27FC236}">
                <a16:creationId xmlns:a16="http://schemas.microsoft.com/office/drawing/2014/main" id="{F0D6611C-E813-DF95-48B9-FCDBE5F8BB70}"/>
              </a:ext>
            </a:extLst>
          </p:cNvPr>
          <p:cNvSpPr txBox="1"/>
          <p:nvPr/>
        </p:nvSpPr>
        <p:spPr>
          <a:xfrm>
            <a:off x="8887622" y="4805575"/>
            <a:ext cx="1552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7168">
              <a:defRPr/>
            </a:pPr>
            <a:r>
              <a:rPr lang="en-GB" sz="1200" b="1" kern="0" dirty="0">
                <a:solidFill>
                  <a:srgbClr val="000835"/>
                </a:solidFill>
                <a:latin typeface="Amadeus Neue" pitchFamily="2" charset="77"/>
                <a:ea typeface="Amadeus Neue" pitchFamily="2" charset="77"/>
                <a:cs typeface="Amadeus Neue" pitchFamily="2" charset="77"/>
              </a:rPr>
              <a:t>Asia Pacific</a:t>
            </a:r>
          </a:p>
        </p:txBody>
      </p:sp>
      <p:sp>
        <p:nvSpPr>
          <p:cNvPr id="1410" name="TextBox 358">
            <a:extLst>
              <a:ext uri="{FF2B5EF4-FFF2-40B4-BE49-F238E27FC236}">
                <a16:creationId xmlns:a16="http://schemas.microsoft.com/office/drawing/2014/main" id="{692904DF-4C2A-FDBD-D58A-19327B2B29C1}"/>
              </a:ext>
            </a:extLst>
          </p:cNvPr>
          <p:cNvSpPr txBox="1"/>
          <p:nvPr/>
        </p:nvSpPr>
        <p:spPr>
          <a:xfrm>
            <a:off x="6152976" y="4806361"/>
            <a:ext cx="23515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7168">
              <a:defRPr/>
            </a:pPr>
            <a:r>
              <a:rPr lang="fr-FR" sz="1100" b="1" kern="0" dirty="0" err="1">
                <a:solidFill>
                  <a:srgbClr val="000835"/>
                </a:solidFill>
                <a:latin typeface="Amadeus Neue" pitchFamily="2" charset="77"/>
                <a:ea typeface="Amadeus Neue" pitchFamily="2" charset="77"/>
                <a:cs typeface="Amadeus Neue" pitchFamily="2" charset="77"/>
              </a:rPr>
              <a:t>Africa</a:t>
            </a:r>
            <a:r>
              <a:rPr lang="fr-FR" sz="1100" b="1" kern="0" dirty="0">
                <a:solidFill>
                  <a:srgbClr val="000835"/>
                </a:solidFill>
                <a:latin typeface="Amadeus Neue" pitchFamily="2" charset="77"/>
                <a:ea typeface="Amadeus Neue" pitchFamily="2" charset="77"/>
                <a:cs typeface="Amadeus Neue" pitchFamily="2" charset="77"/>
              </a:rPr>
              <a:t> &amp; Middle East</a:t>
            </a:r>
            <a:endParaRPr lang="en-GB" sz="1100" b="0" kern="0" dirty="0">
              <a:solidFill>
                <a:srgbClr val="000835"/>
              </a:solidFill>
              <a:latin typeface="Amadeus Neue" pitchFamily="2" charset="77"/>
              <a:ea typeface="Amadeus Neue" pitchFamily="2" charset="77"/>
              <a:cs typeface="Amadeus Neue" pitchFamily="2" charset="77"/>
            </a:endParaRPr>
          </a:p>
        </p:txBody>
      </p:sp>
      <p:sp>
        <p:nvSpPr>
          <p:cNvPr id="1411" name="Freeform 184">
            <a:extLst>
              <a:ext uri="{FF2B5EF4-FFF2-40B4-BE49-F238E27FC236}">
                <a16:creationId xmlns:a16="http://schemas.microsoft.com/office/drawing/2014/main" id="{D0D4CA1C-DA85-6012-4208-EDB6D47F2B6B}"/>
              </a:ext>
            </a:extLst>
          </p:cNvPr>
          <p:cNvSpPr>
            <a:spLocks/>
          </p:cNvSpPr>
          <p:nvPr/>
        </p:nvSpPr>
        <p:spPr bwMode="auto">
          <a:xfrm>
            <a:off x="7764762" y="3367338"/>
            <a:ext cx="5553" cy="11871"/>
          </a:xfrm>
          <a:custGeom>
            <a:avLst/>
            <a:gdLst>
              <a:gd name="T0" fmla="*/ 0 w 20000"/>
              <a:gd name="T1" fmla="*/ 19524 h 20000"/>
              <a:gd name="T2" fmla="*/ 0 w 20000"/>
              <a:gd name="T3" fmla="*/ 14762 h 20000"/>
              <a:gd name="T4" fmla="*/ 5714 w 20000"/>
              <a:gd name="T5" fmla="*/ 7143 h 20000"/>
              <a:gd name="T6" fmla="*/ 5714 w 20000"/>
              <a:gd name="T7" fmla="*/ 2857 h 20000"/>
              <a:gd name="T8" fmla="*/ 14286 w 20000"/>
              <a:gd name="T9" fmla="*/ 2857 h 20000"/>
              <a:gd name="T10" fmla="*/ 19048 w 20000"/>
              <a:gd name="T11" fmla="*/ 0 h 20000"/>
              <a:gd name="T12" fmla="*/ 5714 w 20000"/>
              <a:gd name="T13" fmla="*/ 14762 h 20000"/>
              <a:gd name="T14" fmla="*/ 14286 w 20000"/>
              <a:gd name="T15" fmla="*/ 19524 h 20000"/>
              <a:gd name="T16" fmla="*/ 0 w 20000"/>
              <a:gd name="T17" fmla="*/ 19524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000" h="20000">
                <a:moveTo>
                  <a:pt x="0" y="19524"/>
                </a:moveTo>
                <a:lnTo>
                  <a:pt x="0" y="14762"/>
                </a:lnTo>
                <a:lnTo>
                  <a:pt x="5714" y="7143"/>
                </a:lnTo>
                <a:lnTo>
                  <a:pt x="5714" y="2857"/>
                </a:lnTo>
                <a:lnTo>
                  <a:pt x="14286" y="2857"/>
                </a:lnTo>
                <a:lnTo>
                  <a:pt x="19048" y="0"/>
                </a:lnTo>
                <a:lnTo>
                  <a:pt x="5714" y="14762"/>
                </a:lnTo>
                <a:lnTo>
                  <a:pt x="14286" y="19524"/>
                </a:lnTo>
                <a:lnTo>
                  <a:pt x="0" y="19524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3428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12" name="Freeform 183">
            <a:extLst>
              <a:ext uri="{FF2B5EF4-FFF2-40B4-BE49-F238E27FC236}">
                <a16:creationId xmlns:a16="http://schemas.microsoft.com/office/drawing/2014/main" id="{44058D30-A703-B3E8-289D-BAE5EEA28A1B}"/>
              </a:ext>
            </a:extLst>
          </p:cNvPr>
          <p:cNvSpPr>
            <a:spLocks/>
          </p:cNvSpPr>
          <p:nvPr/>
        </p:nvSpPr>
        <p:spPr bwMode="auto">
          <a:xfrm>
            <a:off x="7777948" y="3341502"/>
            <a:ext cx="7634" cy="4888"/>
          </a:xfrm>
          <a:custGeom>
            <a:avLst/>
            <a:gdLst>
              <a:gd name="T0" fmla="*/ 7407 w 20000"/>
              <a:gd name="T1" fmla="*/ 18824 h 20000"/>
              <a:gd name="T2" fmla="*/ 0 w 20000"/>
              <a:gd name="T3" fmla="*/ 11765 h 20000"/>
              <a:gd name="T4" fmla="*/ 19259 w 20000"/>
              <a:gd name="T5" fmla="*/ 0 h 20000"/>
              <a:gd name="T6" fmla="*/ 14815 w 20000"/>
              <a:gd name="T7" fmla="*/ 11765 h 20000"/>
              <a:gd name="T8" fmla="*/ 7407 w 20000"/>
              <a:gd name="T9" fmla="*/ 18824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00" h="20000">
                <a:moveTo>
                  <a:pt x="7407" y="18824"/>
                </a:moveTo>
                <a:lnTo>
                  <a:pt x="0" y="11765"/>
                </a:lnTo>
                <a:lnTo>
                  <a:pt x="19259" y="0"/>
                </a:lnTo>
                <a:lnTo>
                  <a:pt x="14815" y="11765"/>
                </a:lnTo>
                <a:lnTo>
                  <a:pt x="7407" y="18824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3428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13" name="Freeform 286">
            <a:extLst>
              <a:ext uri="{FF2B5EF4-FFF2-40B4-BE49-F238E27FC236}">
                <a16:creationId xmlns:a16="http://schemas.microsoft.com/office/drawing/2014/main" id="{D91BA6D3-0BD4-2FA8-4302-7EF96F18B63A}"/>
              </a:ext>
            </a:extLst>
          </p:cNvPr>
          <p:cNvSpPr>
            <a:spLocks/>
          </p:cNvSpPr>
          <p:nvPr/>
        </p:nvSpPr>
        <p:spPr bwMode="auto">
          <a:xfrm>
            <a:off x="6310089" y="3155057"/>
            <a:ext cx="15268" cy="25139"/>
          </a:xfrm>
          <a:custGeom>
            <a:avLst/>
            <a:gdLst>
              <a:gd name="T0" fmla="*/ 11852 w 20000"/>
              <a:gd name="T1" fmla="*/ 0 h 20000"/>
              <a:gd name="T2" fmla="*/ 15926 w 20000"/>
              <a:gd name="T3" fmla="*/ 0 h 20000"/>
              <a:gd name="T4" fmla="*/ 15926 w 20000"/>
              <a:gd name="T5" fmla="*/ 1348 h 20000"/>
              <a:gd name="T6" fmla="*/ 15926 w 20000"/>
              <a:gd name="T7" fmla="*/ 3596 h 20000"/>
              <a:gd name="T8" fmla="*/ 19630 w 20000"/>
              <a:gd name="T9" fmla="*/ 5843 h 20000"/>
              <a:gd name="T10" fmla="*/ 19630 w 20000"/>
              <a:gd name="T11" fmla="*/ 9213 h 20000"/>
              <a:gd name="T12" fmla="*/ 19630 w 20000"/>
              <a:gd name="T13" fmla="*/ 10562 h 20000"/>
              <a:gd name="T14" fmla="*/ 15926 w 20000"/>
              <a:gd name="T15" fmla="*/ 12809 h 20000"/>
              <a:gd name="T16" fmla="*/ 15926 w 20000"/>
              <a:gd name="T17" fmla="*/ 15056 h 20000"/>
              <a:gd name="T18" fmla="*/ 15926 w 20000"/>
              <a:gd name="T19" fmla="*/ 16180 h 20000"/>
              <a:gd name="T20" fmla="*/ 11852 w 20000"/>
              <a:gd name="T21" fmla="*/ 18427 h 20000"/>
              <a:gd name="T22" fmla="*/ 11852 w 20000"/>
              <a:gd name="T23" fmla="*/ 19775 h 20000"/>
              <a:gd name="T24" fmla="*/ 10000 w 20000"/>
              <a:gd name="T25" fmla="*/ 19775 h 20000"/>
              <a:gd name="T26" fmla="*/ 5926 w 20000"/>
              <a:gd name="T27" fmla="*/ 19775 h 20000"/>
              <a:gd name="T28" fmla="*/ 4074 w 20000"/>
              <a:gd name="T29" fmla="*/ 18427 h 20000"/>
              <a:gd name="T30" fmla="*/ 5926 w 20000"/>
              <a:gd name="T31" fmla="*/ 18427 h 20000"/>
              <a:gd name="T32" fmla="*/ 5926 w 20000"/>
              <a:gd name="T33" fmla="*/ 16180 h 20000"/>
              <a:gd name="T34" fmla="*/ 4074 w 20000"/>
              <a:gd name="T35" fmla="*/ 16180 h 20000"/>
              <a:gd name="T36" fmla="*/ 4074 w 20000"/>
              <a:gd name="T37" fmla="*/ 15056 h 20000"/>
              <a:gd name="T38" fmla="*/ 0 w 20000"/>
              <a:gd name="T39" fmla="*/ 15056 h 20000"/>
              <a:gd name="T40" fmla="*/ 4074 w 20000"/>
              <a:gd name="T41" fmla="*/ 12809 h 20000"/>
              <a:gd name="T42" fmla="*/ 4074 w 20000"/>
              <a:gd name="T43" fmla="*/ 10562 h 20000"/>
              <a:gd name="T44" fmla="*/ 0 w 20000"/>
              <a:gd name="T45" fmla="*/ 10562 h 20000"/>
              <a:gd name="T46" fmla="*/ 0 w 20000"/>
              <a:gd name="T47" fmla="*/ 9213 h 20000"/>
              <a:gd name="T48" fmla="*/ 4074 w 20000"/>
              <a:gd name="T49" fmla="*/ 9213 h 20000"/>
              <a:gd name="T50" fmla="*/ 0 w 20000"/>
              <a:gd name="T51" fmla="*/ 6966 h 20000"/>
              <a:gd name="T52" fmla="*/ 4074 w 20000"/>
              <a:gd name="T53" fmla="*/ 6966 h 20000"/>
              <a:gd name="T54" fmla="*/ 4074 w 20000"/>
              <a:gd name="T55" fmla="*/ 5843 h 20000"/>
              <a:gd name="T56" fmla="*/ 5926 w 20000"/>
              <a:gd name="T57" fmla="*/ 3596 h 20000"/>
              <a:gd name="T58" fmla="*/ 10000 w 20000"/>
              <a:gd name="T59" fmla="*/ 3596 h 20000"/>
              <a:gd name="T60" fmla="*/ 11852 w 20000"/>
              <a:gd name="T61" fmla="*/ 3596 h 20000"/>
              <a:gd name="T62" fmla="*/ 11852 w 20000"/>
              <a:gd name="T63" fmla="*/ 1348 h 20000"/>
              <a:gd name="T64" fmla="*/ 11852 w 20000"/>
              <a:gd name="T65" fmla="*/ 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000" h="20000">
                <a:moveTo>
                  <a:pt x="11852" y="0"/>
                </a:moveTo>
                <a:lnTo>
                  <a:pt x="15926" y="0"/>
                </a:lnTo>
                <a:lnTo>
                  <a:pt x="15926" y="1348"/>
                </a:lnTo>
                <a:lnTo>
                  <a:pt x="15926" y="3596"/>
                </a:lnTo>
                <a:lnTo>
                  <a:pt x="19630" y="5843"/>
                </a:lnTo>
                <a:lnTo>
                  <a:pt x="19630" y="9213"/>
                </a:lnTo>
                <a:lnTo>
                  <a:pt x="19630" y="10562"/>
                </a:lnTo>
                <a:lnTo>
                  <a:pt x="15926" y="12809"/>
                </a:lnTo>
                <a:lnTo>
                  <a:pt x="15926" y="15056"/>
                </a:lnTo>
                <a:lnTo>
                  <a:pt x="15926" y="16180"/>
                </a:lnTo>
                <a:lnTo>
                  <a:pt x="11852" y="18427"/>
                </a:lnTo>
                <a:lnTo>
                  <a:pt x="11852" y="19775"/>
                </a:lnTo>
                <a:lnTo>
                  <a:pt x="10000" y="19775"/>
                </a:lnTo>
                <a:lnTo>
                  <a:pt x="5926" y="19775"/>
                </a:lnTo>
                <a:lnTo>
                  <a:pt x="4074" y="18427"/>
                </a:lnTo>
                <a:lnTo>
                  <a:pt x="5926" y="18427"/>
                </a:lnTo>
                <a:lnTo>
                  <a:pt x="5926" y="16180"/>
                </a:lnTo>
                <a:lnTo>
                  <a:pt x="4074" y="16180"/>
                </a:lnTo>
                <a:lnTo>
                  <a:pt x="4074" y="15056"/>
                </a:lnTo>
                <a:lnTo>
                  <a:pt x="0" y="15056"/>
                </a:lnTo>
                <a:lnTo>
                  <a:pt x="4074" y="12809"/>
                </a:lnTo>
                <a:lnTo>
                  <a:pt x="4074" y="10562"/>
                </a:lnTo>
                <a:lnTo>
                  <a:pt x="0" y="10562"/>
                </a:lnTo>
                <a:lnTo>
                  <a:pt x="0" y="9213"/>
                </a:lnTo>
                <a:lnTo>
                  <a:pt x="4074" y="9213"/>
                </a:lnTo>
                <a:lnTo>
                  <a:pt x="0" y="6966"/>
                </a:lnTo>
                <a:lnTo>
                  <a:pt x="4074" y="6966"/>
                </a:lnTo>
                <a:lnTo>
                  <a:pt x="4074" y="5843"/>
                </a:lnTo>
                <a:lnTo>
                  <a:pt x="5926" y="3596"/>
                </a:lnTo>
                <a:lnTo>
                  <a:pt x="10000" y="3596"/>
                </a:lnTo>
                <a:lnTo>
                  <a:pt x="11852" y="3596"/>
                </a:lnTo>
                <a:lnTo>
                  <a:pt x="11852" y="1348"/>
                </a:lnTo>
                <a:lnTo>
                  <a:pt x="11852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3175">
            <a:solidFill>
              <a:sysClr val="window" lastClr="FFFFFF"/>
            </a:solidFill>
            <a:round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3428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14" name="Freeform 270">
            <a:extLst>
              <a:ext uri="{FF2B5EF4-FFF2-40B4-BE49-F238E27FC236}">
                <a16:creationId xmlns:a16="http://schemas.microsoft.com/office/drawing/2014/main" id="{36B1CC4C-B3A9-BF31-3BA6-B1E579F2D3F5}"/>
              </a:ext>
            </a:extLst>
          </p:cNvPr>
          <p:cNvSpPr>
            <a:spLocks/>
          </p:cNvSpPr>
          <p:nvPr/>
        </p:nvSpPr>
        <p:spPr bwMode="auto">
          <a:xfrm>
            <a:off x="6378798" y="3257707"/>
            <a:ext cx="3470" cy="4888"/>
          </a:xfrm>
          <a:custGeom>
            <a:avLst/>
            <a:gdLst>
              <a:gd name="T0" fmla="*/ 18333 w 20000"/>
              <a:gd name="T1" fmla="*/ 18824 h 20000"/>
              <a:gd name="T2" fmla="*/ 0 w 20000"/>
              <a:gd name="T3" fmla="*/ 0 h 20000"/>
              <a:gd name="T4" fmla="*/ 18333 w 20000"/>
              <a:gd name="T5" fmla="*/ 7059 h 20000"/>
              <a:gd name="T6" fmla="*/ 18333 w 20000"/>
              <a:gd name="T7" fmla="*/ 18824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00" h="20000">
                <a:moveTo>
                  <a:pt x="18333" y="18824"/>
                </a:moveTo>
                <a:lnTo>
                  <a:pt x="0" y="0"/>
                </a:lnTo>
                <a:lnTo>
                  <a:pt x="18333" y="7059"/>
                </a:lnTo>
                <a:lnTo>
                  <a:pt x="18333" y="18824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3175">
            <a:solidFill>
              <a:sysClr val="window" lastClr="FFFFFF"/>
            </a:solidFill>
            <a:round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3428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15" name="Freeform 252">
            <a:extLst>
              <a:ext uri="{FF2B5EF4-FFF2-40B4-BE49-F238E27FC236}">
                <a16:creationId xmlns:a16="http://schemas.microsoft.com/office/drawing/2014/main" id="{37F1BEA5-B076-FF2C-3285-26DDE726719D}"/>
              </a:ext>
            </a:extLst>
          </p:cNvPr>
          <p:cNvSpPr>
            <a:spLocks/>
          </p:cNvSpPr>
          <p:nvPr/>
        </p:nvSpPr>
        <p:spPr bwMode="auto">
          <a:xfrm>
            <a:off x="6226806" y="3159246"/>
            <a:ext cx="9022" cy="4888"/>
          </a:xfrm>
          <a:custGeom>
            <a:avLst/>
            <a:gdLst>
              <a:gd name="T0" fmla="*/ 0 w 20000"/>
              <a:gd name="T1" fmla="*/ 0 h 20000"/>
              <a:gd name="T2" fmla="*/ 9375 w 20000"/>
              <a:gd name="T3" fmla="*/ 18824 h 20000"/>
              <a:gd name="T4" fmla="*/ 19375 w 20000"/>
              <a:gd name="T5" fmla="*/ 11765 h 20000"/>
              <a:gd name="T6" fmla="*/ 0 w 20000"/>
              <a:gd name="T7" fmla="*/ 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00" h="20000">
                <a:moveTo>
                  <a:pt x="0" y="0"/>
                </a:moveTo>
                <a:lnTo>
                  <a:pt x="9375" y="18824"/>
                </a:lnTo>
                <a:lnTo>
                  <a:pt x="19375" y="11765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3175">
            <a:solidFill>
              <a:sysClr val="window" lastClr="FFFFFF"/>
            </a:solidFill>
            <a:round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3428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16" name="Freeform 246">
            <a:extLst>
              <a:ext uri="{FF2B5EF4-FFF2-40B4-BE49-F238E27FC236}">
                <a16:creationId xmlns:a16="http://schemas.microsoft.com/office/drawing/2014/main" id="{E39BD839-AEFC-E3FE-2DB6-6759F4B911CD}"/>
              </a:ext>
            </a:extLst>
          </p:cNvPr>
          <p:cNvSpPr>
            <a:spLocks/>
          </p:cNvSpPr>
          <p:nvPr/>
        </p:nvSpPr>
        <p:spPr bwMode="auto">
          <a:xfrm>
            <a:off x="6482901" y="3213015"/>
            <a:ext cx="15963" cy="16061"/>
          </a:xfrm>
          <a:custGeom>
            <a:avLst/>
            <a:gdLst>
              <a:gd name="T0" fmla="*/ 10690 w 20000"/>
              <a:gd name="T1" fmla="*/ 14138 h 20000"/>
              <a:gd name="T2" fmla="*/ 5517 w 20000"/>
              <a:gd name="T3" fmla="*/ 8966 h 20000"/>
              <a:gd name="T4" fmla="*/ 0 w 20000"/>
              <a:gd name="T5" fmla="*/ 3448 h 20000"/>
              <a:gd name="T6" fmla="*/ 2069 w 20000"/>
              <a:gd name="T7" fmla="*/ 0 h 20000"/>
              <a:gd name="T8" fmla="*/ 6897 w 20000"/>
              <a:gd name="T9" fmla="*/ 5172 h 20000"/>
              <a:gd name="T10" fmla="*/ 14138 w 20000"/>
              <a:gd name="T11" fmla="*/ 5172 h 20000"/>
              <a:gd name="T12" fmla="*/ 16207 w 20000"/>
              <a:gd name="T13" fmla="*/ 14138 h 20000"/>
              <a:gd name="T14" fmla="*/ 19655 w 20000"/>
              <a:gd name="T15" fmla="*/ 17586 h 20000"/>
              <a:gd name="T16" fmla="*/ 19655 w 20000"/>
              <a:gd name="T17" fmla="*/ 19655 h 20000"/>
              <a:gd name="T18" fmla="*/ 16207 w 20000"/>
              <a:gd name="T19" fmla="*/ 19655 h 20000"/>
              <a:gd name="T20" fmla="*/ 10690 w 20000"/>
              <a:gd name="T21" fmla="*/ 14138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000" h="20000">
                <a:moveTo>
                  <a:pt x="10690" y="14138"/>
                </a:moveTo>
                <a:lnTo>
                  <a:pt x="5517" y="8966"/>
                </a:lnTo>
                <a:lnTo>
                  <a:pt x="0" y="3448"/>
                </a:lnTo>
                <a:lnTo>
                  <a:pt x="2069" y="0"/>
                </a:lnTo>
                <a:lnTo>
                  <a:pt x="6897" y="5172"/>
                </a:lnTo>
                <a:lnTo>
                  <a:pt x="14138" y="5172"/>
                </a:lnTo>
                <a:lnTo>
                  <a:pt x="16207" y="14138"/>
                </a:lnTo>
                <a:lnTo>
                  <a:pt x="19655" y="17586"/>
                </a:lnTo>
                <a:lnTo>
                  <a:pt x="19655" y="19655"/>
                </a:lnTo>
                <a:lnTo>
                  <a:pt x="16207" y="19655"/>
                </a:lnTo>
                <a:lnTo>
                  <a:pt x="10690" y="14138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3175">
            <a:solidFill>
              <a:sysClr val="window" lastClr="FFFFFF"/>
            </a:solidFill>
            <a:round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3428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17" name="Freeform 245">
            <a:extLst>
              <a:ext uri="{FF2B5EF4-FFF2-40B4-BE49-F238E27FC236}">
                <a16:creationId xmlns:a16="http://schemas.microsoft.com/office/drawing/2014/main" id="{12084FE3-D564-4CD7-BC0A-F3C13533BF7B}"/>
              </a:ext>
            </a:extLst>
          </p:cNvPr>
          <p:cNvSpPr>
            <a:spLocks/>
          </p:cNvSpPr>
          <p:nvPr/>
        </p:nvSpPr>
        <p:spPr bwMode="auto">
          <a:xfrm>
            <a:off x="6512745" y="3208825"/>
            <a:ext cx="9022" cy="4888"/>
          </a:xfrm>
          <a:custGeom>
            <a:avLst/>
            <a:gdLst>
              <a:gd name="T0" fmla="*/ 19375 w 20000"/>
              <a:gd name="T1" fmla="*/ 18824 h 20000"/>
              <a:gd name="T2" fmla="*/ 9375 w 20000"/>
              <a:gd name="T3" fmla="*/ 18824 h 20000"/>
              <a:gd name="T4" fmla="*/ 9375 w 20000"/>
              <a:gd name="T5" fmla="*/ 5882 h 20000"/>
              <a:gd name="T6" fmla="*/ 3750 w 20000"/>
              <a:gd name="T7" fmla="*/ 18824 h 20000"/>
              <a:gd name="T8" fmla="*/ 0 w 20000"/>
              <a:gd name="T9" fmla="*/ 5882 h 20000"/>
              <a:gd name="T10" fmla="*/ 13125 w 20000"/>
              <a:gd name="T11" fmla="*/ 0 h 20000"/>
              <a:gd name="T12" fmla="*/ 19375 w 20000"/>
              <a:gd name="T13" fmla="*/ 5882 h 20000"/>
              <a:gd name="T14" fmla="*/ 19375 w 20000"/>
              <a:gd name="T15" fmla="*/ 18824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000" h="20000">
                <a:moveTo>
                  <a:pt x="19375" y="18824"/>
                </a:moveTo>
                <a:lnTo>
                  <a:pt x="9375" y="18824"/>
                </a:lnTo>
                <a:lnTo>
                  <a:pt x="9375" y="5882"/>
                </a:lnTo>
                <a:lnTo>
                  <a:pt x="3750" y="18824"/>
                </a:lnTo>
                <a:lnTo>
                  <a:pt x="0" y="5882"/>
                </a:lnTo>
                <a:lnTo>
                  <a:pt x="13125" y="0"/>
                </a:lnTo>
                <a:lnTo>
                  <a:pt x="19375" y="5882"/>
                </a:lnTo>
                <a:lnTo>
                  <a:pt x="19375" y="18824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3175">
            <a:solidFill>
              <a:sysClr val="window" lastClr="FFFFFF"/>
            </a:solidFill>
            <a:round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3428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18" name="Freeform 244">
            <a:extLst>
              <a:ext uri="{FF2B5EF4-FFF2-40B4-BE49-F238E27FC236}">
                <a16:creationId xmlns:a16="http://schemas.microsoft.com/office/drawing/2014/main" id="{1A33889D-680B-8187-2ED7-3BCF29B156F3}"/>
              </a:ext>
            </a:extLst>
          </p:cNvPr>
          <p:cNvSpPr>
            <a:spLocks/>
          </p:cNvSpPr>
          <p:nvPr/>
        </p:nvSpPr>
        <p:spPr bwMode="auto">
          <a:xfrm>
            <a:off x="6540504" y="3253517"/>
            <a:ext cx="4858" cy="5586"/>
          </a:xfrm>
          <a:custGeom>
            <a:avLst/>
            <a:gdLst>
              <a:gd name="T0" fmla="*/ 0 w 20000"/>
              <a:gd name="T1" fmla="*/ 19048 h 20000"/>
              <a:gd name="T2" fmla="*/ 0 w 20000"/>
              <a:gd name="T3" fmla="*/ 3810 h 20000"/>
              <a:gd name="T4" fmla="*/ 18824 w 20000"/>
              <a:gd name="T5" fmla="*/ 0 h 20000"/>
              <a:gd name="T6" fmla="*/ 11765 w 20000"/>
              <a:gd name="T7" fmla="*/ 13333 h 20000"/>
              <a:gd name="T8" fmla="*/ 0 w 20000"/>
              <a:gd name="T9" fmla="*/ 19048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00" h="20000">
                <a:moveTo>
                  <a:pt x="0" y="19048"/>
                </a:moveTo>
                <a:lnTo>
                  <a:pt x="0" y="3810"/>
                </a:lnTo>
                <a:lnTo>
                  <a:pt x="18824" y="0"/>
                </a:lnTo>
                <a:lnTo>
                  <a:pt x="11765" y="13333"/>
                </a:lnTo>
                <a:lnTo>
                  <a:pt x="0" y="19048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3175">
            <a:solidFill>
              <a:sysClr val="window" lastClr="FFFFFF"/>
            </a:solidFill>
            <a:round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3428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19" name="Freeform 243">
            <a:extLst>
              <a:ext uri="{FF2B5EF4-FFF2-40B4-BE49-F238E27FC236}">
                <a16:creationId xmlns:a16="http://schemas.microsoft.com/office/drawing/2014/main" id="{CCD11034-CDFC-8833-7356-0796D07A68D9}"/>
              </a:ext>
            </a:extLst>
          </p:cNvPr>
          <p:cNvSpPr>
            <a:spLocks/>
          </p:cNvSpPr>
          <p:nvPr/>
        </p:nvSpPr>
        <p:spPr bwMode="auto">
          <a:xfrm>
            <a:off x="6514132" y="3219997"/>
            <a:ext cx="4858" cy="4888"/>
          </a:xfrm>
          <a:custGeom>
            <a:avLst/>
            <a:gdLst>
              <a:gd name="T0" fmla="*/ 18824 w 20000"/>
              <a:gd name="T1" fmla="*/ 18824 h 20000"/>
              <a:gd name="T2" fmla="*/ 0 w 20000"/>
              <a:gd name="T3" fmla="*/ 18824 h 20000"/>
              <a:gd name="T4" fmla="*/ 11765 w 20000"/>
              <a:gd name="T5" fmla="*/ 18824 h 20000"/>
              <a:gd name="T6" fmla="*/ 0 w 20000"/>
              <a:gd name="T7" fmla="*/ 0 h 20000"/>
              <a:gd name="T8" fmla="*/ 11765 w 20000"/>
              <a:gd name="T9" fmla="*/ 11765 h 20000"/>
              <a:gd name="T10" fmla="*/ 18824 w 20000"/>
              <a:gd name="T11" fmla="*/ 18824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00" h="20000">
                <a:moveTo>
                  <a:pt x="18824" y="18824"/>
                </a:moveTo>
                <a:lnTo>
                  <a:pt x="0" y="18824"/>
                </a:lnTo>
                <a:lnTo>
                  <a:pt x="11765" y="18824"/>
                </a:lnTo>
                <a:lnTo>
                  <a:pt x="0" y="0"/>
                </a:lnTo>
                <a:lnTo>
                  <a:pt x="11765" y="11765"/>
                </a:lnTo>
                <a:lnTo>
                  <a:pt x="18824" y="18824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3175">
            <a:solidFill>
              <a:sysClr val="window" lastClr="FFFFFF"/>
            </a:solidFill>
            <a:round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3428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20" name="Freeform 242">
            <a:extLst>
              <a:ext uri="{FF2B5EF4-FFF2-40B4-BE49-F238E27FC236}">
                <a16:creationId xmlns:a16="http://schemas.microsoft.com/office/drawing/2014/main" id="{0CDD2C65-C868-E509-EDE5-3AFDAB149B6E}"/>
              </a:ext>
            </a:extLst>
          </p:cNvPr>
          <p:cNvSpPr>
            <a:spLocks/>
          </p:cNvSpPr>
          <p:nvPr/>
        </p:nvSpPr>
        <p:spPr bwMode="auto">
          <a:xfrm>
            <a:off x="6295515" y="3143883"/>
            <a:ext cx="2777" cy="4888"/>
          </a:xfrm>
          <a:custGeom>
            <a:avLst/>
            <a:gdLst>
              <a:gd name="T0" fmla="*/ 18182 w 20000"/>
              <a:gd name="T1" fmla="*/ 5882 h 20000"/>
              <a:gd name="T2" fmla="*/ 0 w 20000"/>
              <a:gd name="T3" fmla="*/ 5882 h 20000"/>
              <a:gd name="T4" fmla="*/ 0 w 20000"/>
              <a:gd name="T5" fmla="*/ 18824 h 20000"/>
              <a:gd name="T6" fmla="*/ 0 w 20000"/>
              <a:gd name="T7" fmla="*/ 5882 h 20000"/>
              <a:gd name="T8" fmla="*/ 0 w 20000"/>
              <a:gd name="T9" fmla="*/ 0 h 20000"/>
              <a:gd name="T10" fmla="*/ 18182 w 20000"/>
              <a:gd name="T11" fmla="*/ 5882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00" h="20000">
                <a:moveTo>
                  <a:pt x="18182" y="5882"/>
                </a:moveTo>
                <a:lnTo>
                  <a:pt x="0" y="5882"/>
                </a:lnTo>
                <a:lnTo>
                  <a:pt x="0" y="18824"/>
                </a:lnTo>
                <a:lnTo>
                  <a:pt x="0" y="5882"/>
                </a:lnTo>
                <a:lnTo>
                  <a:pt x="0" y="0"/>
                </a:lnTo>
                <a:lnTo>
                  <a:pt x="18182" y="5882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3175">
            <a:solidFill>
              <a:sysClr val="window" lastClr="FFFFFF"/>
            </a:solidFill>
            <a:round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3428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21" name="Freeform 241">
            <a:extLst>
              <a:ext uri="{FF2B5EF4-FFF2-40B4-BE49-F238E27FC236}">
                <a16:creationId xmlns:a16="http://schemas.microsoft.com/office/drawing/2014/main" id="{79B75383-65F6-18B9-4594-64043E6D771F}"/>
              </a:ext>
            </a:extLst>
          </p:cNvPr>
          <p:cNvSpPr>
            <a:spLocks/>
          </p:cNvSpPr>
          <p:nvPr/>
        </p:nvSpPr>
        <p:spPr bwMode="auto">
          <a:xfrm>
            <a:off x="6325357" y="3094304"/>
            <a:ext cx="6246" cy="2094"/>
          </a:xfrm>
          <a:custGeom>
            <a:avLst/>
            <a:gdLst>
              <a:gd name="T0" fmla="*/ 19091 w 20000"/>
              <a:gd name="T1" fmla="*/ 17143 h 20000"/>
              <a:gd name="T2" fmla="*/ 10000 w 20000"/>
              <a:gd name="T3" fmla="*/ 0 h 20000"/>
              <a:gd name="T4" fmla="*/ 0 w 20000"/>
              <a:gd name="T5" fmla="*/ 0 h 20000"/>
              <a:gd name="T6" fmla="*/ 19091 w 20000"/>
              <a:gd name="T7" fmla="*/ 0 h 20000"/>
              <a:gd name="T8" fmla="*/ 19091 w 20000"/>
              <a:gd name="T9" fmla="*/ 17143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00" h="20000">
                <a:moveTo>
                  <a:pt x="19091" y="17143"/>
                </a:moveTo>
                <a:lnTo>
                  <a:pt x="10000" y="0"/>
                </a:lnTo>
                <a:lnTo>
                  <a:pt x="0" y="0"/>
                </a:lnTo>
                <a:lnTo>
                  <a:pt x="19091" y="0"/>
                </a:lnTo>
                <a:lnTo>
                  <a:pt x="19091" y="17143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3175">
            <a:solidFill>
              <a:sysClr val="window" lastClr="FFFFFF"/>
            </a:solidFill>
            <a:round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3428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22" name="Freeform 6">
            <a:extLst>
              <a:ext uri="{FF2B5EF4-FFF2-40B4-BE49-F238E27FC236}">
                <a16:creationId xmlns:a16="http://schemas.microsoft.com/office/drawing/2014/main" id="{58364060-A962-86E2-4164-A38A0DA4E74A}"/>
              </a:ext>
            </a:extLst>
          </p:cNvPr>
          <p:cNvSpPr>
            <a:spLocks/>
          </p:cNvSpPr>
          <p:nvPr/>
        </p:nvSpPr>
        <p:spPr bwMode="auto">
          <a:xfrm>
            <a:off x="6004024" y="3301000"/>
            <a:ext cx="7634" cy="2794"/>
          </a:xfrm>
          <a:custGeom>
            <a:avLst/>
            <a:gdLst>
              <a:gd name="T0" fmla="*/ 11852 w 20000"/>
              <a:gd name="T1" fmla="*/ 18182 h 20000"/>
              <a:gd name="T2" fmla="*/ 0 w 20000"/>
              <a:gd name="T3" fmla="*/ 0 h 20000"/>
              <a:gd name="T4" fmla="*/ 3704 w 20000"/>
              <a:gd name="T5" fmla="*/ 0 h 20000"/>
              <a:gd name="T6" fmla="*/ 19259 w 20000"/>
              <a:gd name="T7" fmla="*/ 18182 h 20000"/>
              <a:gd name="T8" fmla="*/ 11852 w 20000"/>
              <a:gd name="T9" fmla="*/ 18182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00" h="20000">
                <a:moveTo>
                  <a:pt x="11852" y="18182"/>
                </a:moveTo>
                <a:lnTo>
                  <a:pt x="0" y="0"/>
                </a:lnTo>
                <a:lnTo>
                  <a:pt x="3704" y="0"/>
                </a:lnTo>
                <a:lnTo>
                  <a:pt x="19259" y="18182"/>
                </a:lnTo>
                <a:lnTo>
                  <a:pt x="11852" y="18182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3175">
            <a:solidFill>
              <a:sysClr val="window" lastClr="FFFFFF"/>
            </a:solidFill>
            <a:round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3428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23" name="TextBox 352">
            <a:extLst>
              <a:ext uri="{FF2B5EF4-FFF2-40B4-BE49-F238E27FC236}">
                <a16:creationId xmlns:a16="http://schemas.microsoft.com/office/drawing/2014/main" id="{56C9C599-4B13-17BE-9989-CBED2F1065E7}"/>
              </a:ext>
            </a:extLst>
          </p:cNvPr>
          <p:cNvSpPr txBox="1"/>
          <p:nvPr/>
        </p:nvSpPr>
        <p:spPr>
          <a:xfrm>
            <a:off x="3091813" y="4805575"/>
            <a:ext cx="1568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7168">
              <a:defRPr/>
            </a:pPr>
            <a:r>
              <a:rPr lang="fr-FR" sz="1100" b="1" kern="0" dirty="0">
                <a:solidFill>
                  <a:srgbClr val="000835"/>
                </a:solidFill>
                <a:latin typeface="Amadeus Neue" pitchFamily="2" charset="77"/>
                <a:ea typeface="Amadeus Neue" pitchFamily="2" charset="77"/>
                <a:cs typeface="Amadeus Neue" pitchFamily="2" charset="77"/>
              </a:rPr>
              <a:t>The </a:t>
            </a:r>
            <a:r>
              <a:rPr lang="fr-FR" sz="1100" b="1" kern="0" dirty="0" err="1">
                <a:solidFill>
                  <a:srgbClr val="000835"/>
                </a:solidFill>
                <a:latin typeface="Amadeus Neue" pitchFamily="2" charset="77"/>
                <a:ea typeface="Amadeus Neue" pitchFamily="2" charset="77"/>
                <a:cs typeface="Amadeus Neue" pitchFamily="2" charset="77"/>
              </a:rPr>
              <a:t>Americas</a:t>
            </a:r>
            <a:endParaRPr lang="en-GB" sz="1000" b="0" kern="0" dirty="0">
              <a:solidFill>
                <a:srgbClr val="000835"/>
              </a:solidFill>
              <a:latin typeface="Amadeus Neue" pitchFamily="2" charset="77"/>
              <a:ea typeface="Amadeus Neue" pitchFamily="2" charset="77"/>
              <a:cs typeface="Amadeus Neue" pitchFamily="2" charset="77"/>
            </a:endParaRPr>
          </a:p>
        </p:txBody>
      </p:sp>
      <p:cxnSp>
        <p:nvCxnSpPr>
          <p:cNvPr id="1424" name="Connector: Elbow 956">
            <a:extLst>
              <a:ext uri="{FF2B5EF4-FFF2-40B4-BE49-F238E27FC236}">
                <a16:creationId xmlns:a16="http://schemas.microsoft.com/office/drawing/2014/main" id="{E9170987-CDF4-CD8A-073D-59DB71DED156}"/>
              </a:ext>
            </a:extLst>
          </p:cNvPr>
          <p:cNvCxnSpPr>
            <a:cxnSpLocks/>
            <a:stCxn id="1428" idx="0"/>
          </p:cNvCxnSpPr>
          <p:nvPr/>
        </p:nvCxnSpPr>
        <p:spPr>
          <a:xfrm rot="5400000" flipH="1" flipV="1">
            <a:off x="3773597" y="3537988"/>
            <a:ext cx="1217794" cy="1025304"/>
          </a:xfrm>
          <a:prstGeom prst="bentConnector3">
            <a:avLst>
              <a:gd name="adj1" fmla="val 99406"/>
            </a:avLst>
          </a:prstGeom>
          <a:ln w="6350">
            <a:solidFill>
              <a:schemeClr val="tx1"/>
            </a:solidFill>
            <a:prstDash val="dash"/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5" name="Connector: Elbow 957">
            <a:extLst>
              <a:ext uri="{FF2B5EF4-FFF2-40B4-BE49-F238E27FC236}">
                <a16:creationId xmlns:a16="http://schemas.microsoft.com/office/drawing/2014/main" id="{B11916B7-F323-080F-79BE-2F62D5098EAE}"/>
              </a:ext>
            </a:extLst>
          </p:cNvPr>
          <p:cNvCxnSpPr>
            <a:cxnSpLocks/>
            <a:stCxn id="1429" idx="0"/>
          </p:cNvCxnSpPr>
          <p:nvPr/>
        </p:nvCxnSpPr>
        <p:spPr>
          <a:xfrm rot="5400000" flipH="1" flipV="1">
            <a:off x="5088050" y="3581065"/>
            <a:ext cx="1546472" cy="610472"/>
          </a:xfrm>
          <a:prstGeom prst="bentConnector3">
            <a:avLst>
              <a:gd name="adj1" fmla="val 99889"/>
            </a:avLst>
          </a:prstGeom>
          <a:ln w="6350">
            <a:solidFill>
              <a:schemeClr val="tx1"/>
            </a:solidFill>
            <a:prstDash val="dash"/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6" name="Connector: Elbow 958">
            <a:extLst>
              <a:ext uri="{FF2B5EF4-FFF2-40B4-BE49-F238E27FC236}">
                <a16:creationId xmlns:a16="http://schemas.microsoft.com/office/drawing/2014/main" id="{3ADFF98A-AAFC-B467-F94F-A31B8774109F}"/>
              </a:ext>
            </a:extLst>
          </p:cNvPr>
          <p:cNvCxnSpPr>
            <a:cxnSpLocks/>
          </p:cNvCxnSpPr>
          <p:nvPr/>
        </p:nvCxnSpPr>
        <p:spPr>
          <a:xfrm rot="16200000" flipV="1">
            <a:off x="8212133" y="3213900"/>
            <a:ext cx="1290231" cy="1601044"/>
          </a:xfrm>
          <a:prstGeom prst="bentConnector2">
            <a:avLst/>
          </a:prstGeom>
          <a:ln w="6350">
            <a:solidFill>
              <a:schemeClr val="tx1"/>
            </a:solidFill>
            <a:prstDash val="dash"/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7" name="Connector: Elbow 959">
            <a:extLst>
              <a:ext uri="{FF2B5EF4-FFF2-40B4-BE49-F238E27FC236}">
                <a16:creationId xmlns:a16="http://schemas.microsoft.com/office/drawing/2014/main" id="{EC61DC9E-519E-74F5-AE62-A9060F27FCEC}"/>
              </a:ext>
            </a:extLst>
          </p:cNvPr>
          <p:cNvCxnSpPr>
            <a:cxnSpLocks/>
            <a:stCxn id="1430" idx="0"/>
          </p:cNvCxnSpPr>
          <p:nvPr/>
        </p:nvCxnSpPr>
        <p:spPr>
          <a:xfrm rot="16200000" flipV="1">
            <a:off x="6594294" y="3848885"/>
            <a:ext cx="953541" cy="667763"/>
          </a:xfrm>
          <a:prstGeom prst="bentConnector3">
            <a:avLst>
              <a:gd name="adj1" fmla="val 99280"/>
            </a:avLst>
          </a:prstGeom>
          <a:ln w="6350">
            <a:solidFill>
              <a:schemeClr val="tx1"/>
            </a:solidFill>
            <a:prstDash val="dash"/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8" name="Flowchart: Connector 1259">
            <a:extLst>
              <a:ext uri="{FF2B5EF4-FFF2-40B4-BE49-F238E27FC236}">
                <a16:creationId xmlns:a16="http://schemas.microsoft.com/office/drawing/2014/main" id="{50B11E6F-699E-A032-9C10-B6458C6B4FDE}"/>
              </a:ext>
            </a:extLst>
          </p:cNvPr>
          <p:cNvSpPr/>
          <p:nvPr/>
        </p:nvSpPr>
        <p:spPr>
          <a:xfrm>
            <a:off x="3793642" y="4659537"/>
            <a:ext cx="152400" cy="152400"/>
          </a:xfrm>
          <a:prstGeom prst="flowChartConnector">
            <a:avLst/>
          </a:prstGeom>
          <a:solidFill>
            <a:srgbClr val="C5D5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9" name="Flowchart: Connector 1262">
            <a:extLst>
              <a:ext uri="{FF2B5EF4-FFF2-40B4-BE49-F238E27FC236}">
                <a16:creationId xmlns:a16="http://schemas.microsoft.com/office/drawing/2014/main" id="{3224BC05-FD31-BEFD-2079-17102FF4E9A5}"/>
              </a:ext>
            </a:extLst>
          </p:cNvPr>
          <p:cNvSpPr/>
          <p:nvPr/>
        </p:nvSpPr>
        <p:spPr>
          <a:xfrm>
            <a:off x="5479850" y="4659537"/>
            <a:ext cx="152400" cy="152400"/>
          </a:xfrm>
          <a:prstGeom prst="flowChartConnector">
            <a:avLst/>
          </a:prstGeom>
          <a:solidFill>
            <a:srgbClr val="3A8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A8BFF"/>
              </a:solidFill>
            </a:endParaRPr>
          </a:p>
        </p:txBody>
      </p:sp>
      <p:sp>
        <p:nvSpPr>
          <p:cNvPr id="1430" name="Flowchart: Connector 1263">
            <a:extLst>
              <a:ext uri="{FF2B5EF4-FFF2-40B4-BE49-F238E27FC236}">
                <a16:creationId xmlns:a16="http://schemas.microsoft.com/office/drawing/2014/main" id="{8AB9DD0F-3182-BF43-B64B-444940D6F8E8}"/>
              </a:ext>
            </a:extLst>
          </p:cNvPr>
          <p:cNvSpPr/>
          <p:nvPr/>
        </p:nvSpPr>
        <p:spPr>
          <a:xfrm>
            <a:off x="7328745" y="4659537"/>
            <a:ext cx="152400" cy="152400"/>
          </a:xfrm>
          <a:prstGeom prst="flowChartConnector">
            <a:avLst/>
          </a:prstGeom>
          <a:solidFill>
            <a:srgbClr val="FF58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1" name="Flowchart: Connector 1264">
            <a:extLst>
              <a:ext uri="{FF2B5EF4-FFF2-40B4-BE49-F238E27FC236}">
                <a16:creationId xmlns:a16="http://schemas.microsoft.com/office/drawing/2014/main" id="{F83A5638-5E5E-8E04-1DE7-2B0B7BCDA4EB}"/>
              </a:ext>
            </a:extLst>
          </p:cNvPr>
          <p:cNvSpPr/>
          <p:nvPr/>
        </p:nvSpPr>
        <p:spPr>
          <a:xfrm>
            <a:off x="9590279" y="4631829"/>
            <a:ext cx="152400" cy="152400"/>
          </a:xfrm>
          <a:prstGeom prst="flowChartConnector">
            <a:avLst/>
          </a:prstGeom>
          <a:solidFill>
            <a:srgbClr val="0008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8">
            <a:extLst>
              <a:ext uri="{FF2B5EF4-FFF2-40B4-BE49-F238E27FC236}">
                <a16:creationId xmlns:a16="http://schemas.microsoft.com/office/drawing/2014/main" id="{417CFA41-CD83-2D1C-8642-41A10478B3F5}"/>
              </a:ext>
            </a:extLst>
          </p:cNvPr>
          <p:cNvCxnSpPr>
            <a:cxnSpLocks/>
          </p:cNvCxnSpPr>
          <p:nvPr/>
        </p:nvCxnSpPr>
        <p:spPr>
          <a:xfrm>
            <a:off x="1411009" y="5772699"/>
            <a:ext cx="8684858" cy="0"/>
          </a:xfrm>
          <a:prstGeom prst="line">
            <a:avLst/>
          </a:prstGeom>
          <a:ln>
            <a:solidFill>
              <a:srgbClr val="3A8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649">
            <a:extLst>
              <a:ext uri="{FF2B5EF4-FFF2-40B4-BE49-F238E27FC236}">
                <a16:creationId xmlns:a16="http://schemas.microsoft.com/office/drawing/2014/main" id="{0625C365-3A77-39CB-307B-EE7E99A49DA1}"/>
              </a:ext>
            </a:extLst>
          </p:cNvPr>
          <p:cNvCxnSpPr>
            <a:cxnSpLocks/>
          </p:cNvCxnSpPr>
          <p:nvPr/>
        </p:nvCxnSpPr>
        <p:spPr>
          <a:xfrm>
            <a:off x="1425990" y="3839070"/>
            <a:ext cx="1680804" cy="0"/>
          </a:xfrm>
          <a:prstGeom prst="line">
            <a:avLst/>
          </a:prstGeom>
          <a:ln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97">
            <a:extLst>
              <a:ext uri="{FF2B5EF4-FFF2-40B4-BE49-F238E27FC236}">
                <a16:creationId xmlns:a16="http://schemas.microsoft.com/office/drawing/2014/main" id="{6351FFD7-6DE1-3A0B-DF82-317DBEE6291F}"/>
              </a:ext>
            </a:extLst>
          </p:cNvPr>
          <p:cNvSpPr>
            <a:spLocks noGrp="1"/>
          </p:cNvSpPr>
          <p:nvPr/>
        </p:nvSpPr>
        <p:spPr>
          <a:xfrm>
            <a:off x="3374827" y="5542104"/>
            <a:ext cx="990027" cy="31002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4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>
                <a:solidFill>
                  <a:srgbClr val="000835"/>
                </a:solidFill>
              </a:rPr>
              <a:t>+7%</a:t>
            </a:r>
            <a:r>
              <a:rPr lang="en-GB" sz="900" dirty="0">
                <a:solidFill>
                  <a:srgbClr val="000835"/>
                </a:solidFill>
              </a:rPr>
              <a:t> vs 2024</a:t>
            </a:r>
            <a:endParaRPr lang="en-GB" sz="1200" dirty="0">
              <a:solidFill>
                <a:srgbClr val="000835"/>
              </a:solidFill>
            </a:endParaRPr>
          </a:p>
        </p:txBody>
      </p:sp>
      <p:sp>
        <p:nvSpPr>
          <p:cNvPr id="31" name="Text Placeholder 98">
            <a:extLst>
              <a:ext uri="{FF2B5EF4-FFF2-40B4-BE49-F238E27FC236}">
                <a16:creationId xmlns:a16="http://schemas.microsoft.com/office/drawing/2014/main" id="{283F8F00-E2B7-35C2-9467-A8ECD50FA341}"/>
              </a:ext>
            </a:extLst>
          </p:cNvPr>
          <p:cNvSpPr>
            <a:spLocks noGrp="1"/>
          </p:cNvSpPr>
          <p:nvPr/>
        </p:nvSpPr>
        <p:spPr>
          <a:xfrm>
            <a:off x="5131791" y="5513577"/>
            <a:ext cx="990027" cy="31002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4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>
                <a:solidFill>
                  <a:srgbClr val="000835"/>
                </a:solidFill>
              </a:rPr>
              <a:t>+6%</a:t>
            </a:r>
            <a:r>
              <a:rPr lang="en-GB" sz="900" dirty="0">
                <a:solidFill>
                  <a:srgbClr val="000835"/>
                </a:solidFill>
              </a:rPr>
              <a:t> vs 2024</a:t>
            </a:r>
            <a:endParaRPr lang="en-GB" sz="1200" b="1" dirty="0">
              <a:solidFill>
                <a:srgbClr val="000835"/>
              </a:solidFill>
            </a:endParaRPr>
          </a:p>
        </p:txBody>
      </p:sp>
      <p:sp>
        <p:nvSpPr>
          <p:cNvPr id="32" name="Text Placeholder 99">
            <a:extLst>
              <a:ext uri="{FF2B5EF4-FFF2-40B4-BE49-F238E27FC236}">
                <a16:creationId xmlns:a16="http://schemas.microsoft.com/office/drawing/2014/main" id="{7703A739-9A6C-EF78-40D1-6E0C110C091D}"/>
              </a:ext>
            </a:extLst>
          </p:cNvPr>
          <p:cNvSpPr>
            <a:spLocks noGrp="1"/>
          </p:cNvSpPr>
          <p:nvPr/>
        </p:nvSpPr>
        <p:spPr>
          <a:xfrm>
            <a:off x="6833731" y="5542105"/>
            <a:ext cx="990027" cy="31002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4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>
                <a:solidFill>
                  <a:srgbClr val="000835"/>
                </a:solidFill>
              </a:rPr>
              <a:t>+6%</a:t>
            </a:r>
            <a:r>
              <a:rPr lang="en-GB" sz="900" dirty="0">
                <a:solidFill>
                  <a:srgbClr val="000835"/>
                </a:solidFill>
              </a:rPr>
              <a:t> vs 2024</a:t>
            </a:r>
            <a:endParaRPr lang="en-GB" sz="1200" b="1" dirty="0">
              <a:solidFill>
                <a:srgbClr val="000835"/>
              </a:solidFill>
            </a:endParaRPr>
          </a:p>
        </p:txBody>
      </p:sp>
      <p:sp>
        <p:nvSpPr>
          <p:cNvPr id="33" name="Text Placeholder 100">
            <a:extLst>
              <a:ext uri="{FF2B5EF4-FFF2-40B4-BE49-F238E27FC236}">
                <a16:creationId xmlns:a16="http://schemas.microsoft.com/office/drawing/2014/main" id="{164D2F03-9248-E98E-3BDD-6E756B6D3065}"/>
              </a:ext>
            </a:extLst>
          </p:cNvPr>
          <p:cNvSpPr>
            <a:spLocks noGrp="1"/>
          </p:cNvSpPr>
          <p:nvPr/>
        </p:nvSpPr>
        <p:spPr>
          <a:xfrm>
            <a:off x="9085708" y="5509536"/>
            <a:ext cx="1144126" cy="31002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4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>
                <a:solidFill>
                  <a:srgbClr val="000835"/>
                </a:solidFill>
              </a:rPr>
              <a:t>+8%</a:t>
            </a:r>
            <a:r>
              <a:rPr lang="en-GB" sz="900" dirty="0">
                <a:solidFill>
                  <a:srgbClr val="000835"/>
                </a:solidFill>
              </a:rPr>
              <a:t> vs 2024</a:t>
            </a:r>
            <a:endParaRPr lang="en-GB" sz="1200" b="1" dirty="0">
              <a:solidFill>
                <a:srgbClr val="000835"/>
              </a:solidFill>
            </a:endParaRPr>
          </a:p>
        </p:txBody>
      </p:sp>
      <p:sp>
        <p:nvSpPr>
          <p:cNvPr id="34" name="TextBox 2">
            <a:extLst>
              <a:ext uri="{FF2B5EF4-FFF2-40B4-BE49-F238E27FC236}">
                <a16:creationId xmlns:a16="http://schemas.microsoft.com/office/drawing/2014/main" id="{91104AD4-4048-EF94-670D-B7C104AB148A}"/>
              </a:ext>
            </a:extLst>
          </p:cNvPr>
          <p:cNvSpPr txBox="1"/>
          <p:nvPr/>
        </p:nvSpPr>
        <p:spPr>
          <a:xfrm>
            <a:off x="1411009" y="5537575"/>
            <a:ext cx="1317561" cy="27699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>
                <a:solidFill>
                  <a:srgbClr val="000835"/>
                </a:solidFill>
              </a:rPr>
              <a:t>Summer 2025: </a:t>
            </a:r>
            <a:endParaRPr lang="en-GB" sz="1200" dirty="0">
              <a:solidFill>
                <a:srgbClr val="0008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80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A210398-5DD0-5BBE-8BFC-B605829AFC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17459" y="6356350"/>
            <a:ext cx="3943881" cy="282574"/>
          </a:xfrm>
        </p:spPr>
        <p:txBody>
          <a:bodyPr/>
          <a:lstStyle/>
          <a:p>
            <a:r>
              <a:rPr lang="en-TH"/>
              <a:t>Amadeus. It’s how travel works</a:t>
            </a:r>
            <a:r>
              <a:rPr lang="en-US" dirty="0"/>
              <a:t> better</a:t>
            </a:r>
            <a:r>
              <a:rPr lang="en-TH"/>
              <a:t>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957CE48-2779-DD32-EFD5-69DF7EC4E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DADE-C6AA-456D-892E-64415757A9A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1F588D-B8A6-6B7D-321D-FFE8D030D4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600" dirty="0">
                <a:solidFill>
                  <a:srgbClr val="3A8BFF"/>
                </a:solidFill>
              </a:rPr>
              <a:t>Forecasted air supply for overseas flights to the Americas between July and August 2025; vs previous year</a:t>
            </a:r>
          </a:p>
          <a:p>
            <a:endParaRPr lang="es-ES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2A715B4-6ED0-8DF0-4F6C-826039AF0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Americas Focus: Air Supply growth relatively even</a:t>
            </a:r>
            <a:endParaRPr lang="es-ES" dirty="0"/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32D09F56-EE09-4E31-11DF-BDB7DD1F248D}"/>
              </a:ext>
            </a:extLst>
          </p:cNvPr>
          <p:cNvGrpSpPr/>
          <p:nvPr/>
        </p:nvGrpSpPr>
        <p:grpSpPr>
          <a:xfrm>
            <a:off x="3397188" y="1284113"/>
            <a:ext cx="2976585" cy="3815261"/>
            <a:chOff x="1015998" y="828369"/>
            <a:chExt cx="3011159" cy="3859577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10786B4-E99B-BAD4-1B38-9F43D4F38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459" y="2466499"/>
              <a:ext cx="25683" cy="9342"/>
            </a:xfrm>
            <a:custGeom>
              <a:avLst/>
              <a:gdLst>
                <a:gd name="T0" fmla="*/ 11852 w 20000"/>
                <a:gd name="T1" fmla="*/ 18182 h 20000"/>
                <a:gd name="T2" fmla="*/ 0 w 20000"/>
                <a:gd name="T3" fmla="*/ 0 h 20000"/>
                <a:gd name="T4" fmla="*/ 3704 w 20000"/>
                <a:gd name="T5" fmla="*/ 0 h 20000"/>
                <a:gd name="T6" fmla="*/ 19259 w 20000"/>
                <a:gd name="T7" fmla="*/ 18182 h 20000"/>
                <a:gd name="T8" fmla="*/ 11852 w 20000"/>
                <a:gd name="T9" fmla="*/ 1818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11852" y="18182"/>
                  </a:moveTo>
                  <a:lnTo>
                    <a:pt x="0" y="0"/>
                  </a:lnTo>
                  <a:lnTo>
                    <a:pt x="3704" y="0"/>
                  </a:lnTo>
                  <a:lnTo>
                    <a:pt x="19259" y="18182"/>
                  </a:lnTo>
                  <a:lnTo>
                    <a:pt x="11852" y="1818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e 46">
              <a:extLst>
                <a:ext uri="{FF2B5EF4-FFF2-40B4-BE49-F238E27FC236}">
                  <a16:creationId xmlns:a16="http://schemas.microsoft.com/office/drawing/2014/main" id="{EDF22688-3B2C-D900-88FC-58CA3BAFA794}"/>
                </a:ext>
              </a:extLst>
            </p:cNvPr>
            <p:cNvGrpSpPr/>
            <p:nvPr/>
          </p:nvGrpSpPr>
          <p:grpSpPr>
            <a:xfrm>
              <a:off x="2359280" y="2779597"/>
              <a:ext cx="545053" cy="403241"/>
              <a:chOff x="1974184" y="3816328"/>
              <a:chExt cx="667414" cy="493767"/>
            </a:xfrm>
            <a:solidFill>
              <a:schemeClr val="accent6"/>
            </a:solidFill>
            <a:effectLst/>
          </p:grpSpPr>
          <p:sp>
            <p:nvSpPr>
              <p:cNvPr id="70" name="Freeform 90">
                <a:extLst>
                  <a:ext uri="{FF2B5EF4-FFF2-40B4-BE49-F238E27FC236}">
                    <a16:creationId xmlns:a16="http://schemas.microsoft.com/office/drawing/2014/main" id="{C6ED6DA1-0E1A-54EA-E4F4-E83F0F262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9542" y="3816328"/>
                <a:ext cx="19630" cy="40770"/>
              </a:xfrm>
              <a:custGeom>
                <a:avLst/>
                <a:gdLst>
                  <a:gd name="T0" fmla="*/ 15625 w 20000"/>
                  <a:gd name="T1" fmla="*/ 19706 h 20000"/>
                  <a:gd name="T2" fmla="*/ 9375 w 20000"/>
                  <a:gd name="T3" fmla="*/ 15000 h 20000"/>
                  <a:gd name="T4" fmla="*/ 9375 w 20000"/>
                  <a:gd name="T5" fmla="*/ 12059 h 20000"/>
                  <a:gd name="T6" fmla="*/ 9375 w 20000"/>
                  <a:gd name="T7" fmla="*/ 4706 h 20000"/>
                  <a:gd name="T8" fmla="*/ 0 w 20000"/>
                  <a:gd name="T9" fmla="*/ 2941 h 20000"/>
                  <a:gd name="T10" fmla="*/ 0 w 20000"/>
                  <a:gd name="T11" fmla="*/ 0 h 20000"/>
                  <a:gd name="T12" fmla="*/ 9375 w 20000"/>
                  <a:gd name="T13" fmla="*/ 2941 h 20000"/>
                  <a:gd name="T14" fmla="*/ 19375 w 20000"/>
                  <a:gd name="T15" fmla="*/ 12059 h 20000"/>
                  <a:gd name="T16" fmla="*/ 15625 w 20000"/>
                  <a:gd name="T17" fmla="*/ 1970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00" h="20000">
                    <a:moveTo>
                      <a:pt x="15625" y="19706"/>
                    </a:moveTo>
                    <a:lnTo>
                      <a:pt x="9375" y="15000"/>
                    </a:lnTo>
                    <a:lnTo>
                      <a:pt x="9375" y="12059"/>
                    </a:lnTo>
                    <a:lnTo>
                      <a:pt x="9375" y="4706"/>
                    </a:lnTo>
                    <a:lnTo>
                      <a:pt x="0" y="2941"/>
                    </a:lnTo>
                    <a:lnTo>
                      <a:pt x="0" y="0"/>
                    </a:lnTo>
                    <a:lnTo>
                      <a:pt x="9375" y="2941"/>
                    </a:lnTo>
                    <a:lnTo>
                      <a:pt x="19375" y="12059"/>
                    </a:lnTo>
                    <a:lnTo>
                      <a:pt x="15625" y="1970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89">
                <a:extLst>
                  <a:ext uri="{FF2B5EF4-FFF2-40B4-BE49-F238E27FC236}">
                    <a16:creationId xmlns:a16="http://schemas.microsoft.com/office/drawing/2014/main" id="{5EDFE520-97ED-3CD5-0311-38242636B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1422" y="3879748"/>
                <a:ext cx="13590" cy="19630"/>
              </a:xfrm>
              <a:custGeom>
                <a:avLst/>
                <a:gdLst>
                  <a:gd name="T0" fmla="*/ 5455 w 20000"/>
                  <a:gd name="T1" fmla="*/ 19375 h 20000"/>
                  <a:gd name="T2" fmla="*/ 0 w 20000"/>
                  <a:gd name="T3" fmla="*/ 12500 h 20000"/>
                  <a:gd name="T4" fmla="*/ 5455 w 20000"/>
                  <a:gd name="T5" fmla="*/ 9375 h 20000"/>
                  <a:gd name="T6" fmla="*/ 5455 w 20000"/>
                  <a:gd name="T7" fmla="*/ 0 h 20000"/>
                  <a:gd name="T8" fmla="*/ 19091 w 20000"/>
                  <a:gd name="T9" fmla="*/ 0 h 20000"/>
                  <a:gd name="T10" fmla="*/ 19091 w 20000"/>
                  <a:gd name="T11" fmla="*/ 12500 h 20000"/>
                  <a:gd name="T12" fmla="*/ 5455 w 20000"/>
                  <a:gd name="T13" fmla="*/ 1937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00" h="20000">
                    <a:moveTo>
                      <a:pt x="5455" y="19375"/>
                    </a:moveTo>
                    <a:lnTo>
                      <a:pt x="0" y="12500"/>
                    </a:lnTo>
                    <a:lnTo>
                      <a:pt x="5455" y="9375"/>
                    </a:lnTo>
                    <a:lnTo>
                      <a:pt x="5455" y="0"/>
                    </a:lnTo>
                    <a:lnTo>
                      <a:pt x="19091" y="0"/>
                    </a:lnTo>
                    <a:lnTo>
                      <a:pt x="19091" y="12500"/>
                    </a:lnTo>
                    <a:lnTo>
                      <a:pt x="5455" y="1937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88">
                <a:extLst>
                  <a:ext uri="{FF2B5EF4-FFF2-40B4-BE49-F238E27FC236}">
                    <a16:creationId xmlns:a16="http://schemas.microsoft.com/office/drawing/2014/main" id="{783A7505-E913-D2A1-88C0-4BAAD596D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9172" y="3864648"/>
                <a:ext cx="22649" cy="28690"/>
              </a:xfrm>
              <a:custGeom>
                <a:avLst/>
                <a:gdLst>
                  <a:gd name="T0" fmla="*/ 19459 w 20000"/>
                  <a:gd name="T1" fmla="*/ 19574 h 20000"/>
                  <a:gd name="T2" fmla="*/ 10811 w 20000"/>
                  <a:gd name="T3" fmla="*/ 17447 h 20000"/>
                  <a:gd name="T4" fmla="*/ 14054 w 20000"/>
                  <a:gd name="T5" fmla="*/ 11064 h 20000"/>
                  <a:gd name="T6" fmla="*/ 0 w 20000"/>
                  <a:gd name="T7" fmla="*/ 1702 h 20000"/>
                  <a:gd name="T8" fmla="*/ 5405 w 20000"/>
                  <a:gd name="T9" fmla="*/ 0 h 20000"/>
                  <a:gd name="T10" fmla="*/ 19459 w 20000"/>
                  <a:gd name="T11" fmla="*/ 11064 h 20000"/>
                  <a:gd name="T12" fmla="*/ 19459 w 20000"/>
                  <a:gd name="T13" fmla="*/ 1957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00" h="20000">
                    <a:moveTo>
                      <a:pt x="19459" y="19574"/>
                    </a:moveTo>
                    <a:lnTo>
                      <a:pt x="10811" y="17447"/>
                    </a:lnTo>
                    <a:lnTo>
                      <a:pt x="14054" y="11064"/>
                    </a:lnTo>
                    <a:lnTo>
                      <a:pt x="0" y="1702"/>
                    </a:lnTo>
                    <a:lnTo>
                      <a:pt x="5405" y="0"/>
                    </a:lnTo>
                    <a:lnTo>
                      <a:pt x="19459" y="11064"/>
                    </a:lnTo>
                    <a:lnTo>
                      <a:pt x="19459" y="1957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87">
                <a:extLst>
                  <a:ext uri="{FF2B5EF4-FFF2-40B4-BE49-F238E27FC236}">
                    <a16:creationId xmlns:a16="http://schemas.microsoft.com/office/drawing/2014/main" id="{A9EF0CA3-C28D-AED7-2D69-1E7888A2B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833" y="3825388"/>
                <a:ext cx="33220" cy="12080"/>
              </a:xfrm>
              <a:custGeom>
                <a:avLst/>
                <a:gdLst>
                  <a:gd name="T0" fmla="*/ 4074 w 20000"/>
                  <a:gd name="T1" fmla="*/ 19048 h 20000"/>
                  <a:gd name="T2" fmla="*/ 0 w 20000"/>
                  <a:gd name="T3" fmla="*/ 0 h 20000"/>
                  <a:gd name="T4" fmla="*/ 7778 w 20000"/>
                  <a:gd name="T5" fmla="*/ 0 h 20000"/>
                  <a:gd name="T6" fmla="*/ 15926 w 20000"/>
                  <a:gd name="T7" fmla="*/ 0 h 20000"/>
                  <a:gd name="T8" fmla="*/ 19630 w 20000"/>
                  <a:gd name="T9" fmla="*/ 0 h 20000"/>
                  <a:gd name="T10" fmla="*/ 4074 w 20000"/>
                  <a:gd name="T11" fmla="*/ 1904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00" h="20000">
                    <a:moveTo>
                      <a:pt x="4074" y="19048"/>
                    </a:moveTo>
                    <a:lnTo>
                      <a:pt x="0" y="0"/>
                    </a:lnTo>
                    <a:lnTo>
                      <a:pt x="7778" y="0"/>
                    </a:lnTo>
                    <a:lnTo>
                      <a:pt x="15926" y="0"/>
                    </a:lnTo>
                    <a:lnTo>
                      <a:pt x="19630" y="0"/>
                    </a:lnTo>
                    <a:lnTo>
                      <a:pt x="4074" y="1904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86">
                <a:extLst>
                  <a:ext uri="{FF2B5EF4-FFF2-40B4-BE49-F238E27FC236}">
                    <a16:creationId xmlns:a16="http://schemas.microsoft.com/office/drawing/2014/main" id="{B12C09DD-74A5-739D-C3C4-0C29B9F84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0141" y="3994507"/>
                <a:ext cx="22650" cy="10570"/>
              </a:xfrm>
              <a:custGeom>
                <a:avLst/>
                <a:gdLst>
                  <a:gd name="T0" fmla="*/ 5405 w 20000"/>
                  <a:gd name="T1" fmla="*/ 18824 h 20000"/>
                  <a:gd name="T2" fmla="*/ 0 w 20000"/>
                  <a:gd name="T3" fmla="*/ 5882 h 20000"/>
                  <a:gd name="T4" fmla="*/ 8649 w 20000"/>
                  <a:gd name="T5" fmla="*/ 0 h 20000"/>
                  <a:gd name="T6" fmla="*/ 19459 w 20000"/>
                  <a:gd name="T7" fmla="*/ 0 h 20000"/>
                  <a:gd name="T8" fmla="*/ 14054 w 20000"/>
                  <a:gd name="T9" fmla="*/ 18824 h 20000"/>
                  <a:gd name="T10" fmla="*/ 5405 w 20000"/>
                  <a:gd name="T11" fmla="*/ 1882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00" h="20000">
                    <a:moveTo>
                      <a:pt x="5405" y="18824"/>
                    </a:moveTo>
                    <a:lnTo>
                      <a:pt x="0" y="5882"/>
                    </a:lnTo>
                    <a:lnTo>
                      <a:pt x="8649" y="0"/>
                    </a:lnTo>
                    <a:lnTo>
                      <a:pt x="19459" y="0"/>
                    </a:lnTo>
                    <a:lnTo>
                      <a:pt x="14054" y="18824"/>
                    </a:lnTo>
                    <a:lnTo>
                      <a:pt x="5405" y="188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85">
                <a:extLst>
                  <a:ext uri="{FF2B5EF4-FFF2-40B4-BE49-F238E27FC236}">
                    <a16:creationId xmlns:a16="http://schemas.microsoft.com/office/drawing/2014/main" id="{507F1275-EFCD-4047-6012-8F6ADB1EF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7862" y="3888808"/>
                <a:ext cx="12080" cy="19630"/>
              </a:xfrm>
              <a:custGeom>
                <a:avLst/>
                <a:gdLst>
                  <a:gd name="T0" fmla="*/ 3810 w 20000"/>
                  <a:gd name="T1" fmla="*/ 19375 h 20000"/>
                  <a:gd name="T2" fmla="*/ 3810 w 20000"/>
                  <a:gd name="T3" fmla="*/ 15625 h 20000"/>
                  <a:gd name="T4" fmla="*/ 0 w 20000"/>
                  <a:gd name="T5" fmla="*/ 2500 h 20000"/>
                  <a:gd name="T6" fmla="*/ 3810 w 20000"/>
                  <a:gd name="T7" fmla="*/ 0 h 20000"/>
                  <a:gd name="T8" fmla="*/ 19048 w 20000"/>
                  <a:gd name="T9" fmla="*/ 19375 h 20000"/>
                  <a:gd name="T10" fmla="*/ 3810 w 20000"/>
                  <a:gd name="T11" fmla="*/ 1937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00" h="20000">
                    <a:moveTo>
                      <a:pt x="3810" y="19375"/>
                    </a:moveTo>
                    <a:lnTo>
                      <a:pt x="3810" y="15625"/>
                    </a:lnTo>
                    <a:lnTo>
                      <a:pt x="0" y="2500"/>
                    </a:lnTo>
                    <a:lnTo>
                      <a:pt x="3810" y="0"/>
                    </a:lnTo>
                    <a:lnTo>
                      <a:pt x="19048" y="19375"/>
                    </a:lnTo>
                    <a:lnTo>
                      <a:pt x="3810" y="1937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84">
                <a:extLst>
                  <a:ext uri="{FF2B5EF4-FFF2-40B4-BE49-F238E27FC236}">
                    <a16:creationId xmlns:a16="http://schemas.microsoft.com/office/drawing/2014/main" id="{E2EF8B52-0E35-99E4-1DB1-70B97743E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5412" y="3923538"/>
                <a:ext cx="10569" cy="25669"/>
              </a:xfrm>
              <a:custGeom>
                <a:avLst/>
                <a:gdLst>
                  <a:gd name="T0" fmla="*/ 18824 w 20000"/>
                  <a:gd name="T1" fmla="*/ 19524 h 20000"/>
                  <a:gd name="T2" fmla="*/ 0 w 20000"/>
                  <a:gd name="T3" fmla="*/ 0 h 20000"/>
                  <a:gd name="T4" fmla="*/ 18824 w 20000"/>
                  <a:gd name="T5" fmla="*/ 16667 h 20000"/>
                  <a:gd name="T6" fmla="*/ 18824 w 20000"/>
                  <a:gd name="T7" fmla="*/ 1952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18824" y="19524"/>
                    </a:moveTo>
                    <a:lnTo>
                      <a:pt x="0" y="0"/>
                    </a:lnTo>
                    <a:lnTo>
                      <a:pt x="18824" y="16667"/>
                    </a:lnTo>
                    <a:lnTo>
                      <a:pt x="18824" y="195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83">
                <a:extLst>
                  <a:ext uri="{FF2B5EF4-FFF2-40B4-BE49-F238E27FC236}">
                    <a16:creationId xmlns:a16="http://schemas.microsoft.com/office/drawing/2014/main" id="{DCF5C23E-97EA-982E-EECD-4CA1DCF03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3502" y="3906928"/>
                <a:ext cx="6040" cy="10570"/>
              </a:xfrm>
              <a:custGeom>
                <a:avLst/>
                <a:gdLst>
                  <a:gd name="T0" fmla="*/ 0 w 20000"/>
                  <a:gd name="T1" fmla="*/ 18824 h 20000"/>
                  <a:gd name="T2" fmla="*/ 0 w 20000"/>
                  <a:gd name="T3" fmla="*/ 11765 h 20000"/>
                  <a:gd name="T4" fmla="*/ 18182 w 20000"/>
                  <a:gd name="T5" fmla="*/ 0 h 20000"/>
                  <a:gd name="T6" fmla="*/ 18182 w 20000"/>
                  <a:gd name="T7" fmla="*/ 18824 h 20000"/>
                  <a:gd name="T8" fmla="*/ 0 w 20000"/>
                  <a:gd name="T9" fmla="*/ 1882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8824"/>
                    </a:moveTo>
                    <a:lnTo>
                      <a:pt x="0" y="11765"/>
                    </a:lnTo>
                    <a:lnTo>
                      <a:pt x="18182" y="0"/>
                    </a:lnTo>
                    <a:lnTo>
                      <a:pt x="18182" y="18824"/>
                    </a:lnTo>
                    <a:lnTo>
                      <a:pt x="0" y="188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82">
                <a:extLst>
                  <a:ext uri="{FF2B5EF4-FFF2-40B4-BE49-F238E27FC236}">
                    <a16:creationId xmlns:a16="http://schemas.microsoft.com/office/drawing/2014/main" id="{F45B3B4F-A3A7-78F8-74CA-6603E70B0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2792" y="3958267"/>
                <a:ext cx="10569" cy="6040"/>
              </a:xfrm>
              <a:custGeom>
                <a:avLst/>
                <a:gdLst>
                  <a:gd name="T0" fmla="*/ 18824 w 20000"/>
                  <a:gd name="T1" fmla="*/ 18182 h 20000"/>
                  <a:gd name="T2" fmla="*/ 0 w 20000"/>
                  <a:gd name="T3" fmla="*/ 18182 h 20000"/>
                  <a:gd name="T4" fmla="*/ 0 w 20000"/>
                  <a:gd name="T5" fmla="*/ 0 h 20000"/>
                  <a:gd name="T6" fmla="*/ 18824 w 20000"/>
                  <a:gd name="T7" fmla="*/ 1818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18824" y="18182"/>
                    </a:moveTo>
                    <a:lnTo>
                      <a:pt x="0" y="18182"/>
                    </a:lnTo>
                    <a:lnTo>
                      <a:pt x="0" y="0"/>
                    </a:lnTo>
                    <a:lnTo>
                      <a:pt x="18824" y="1818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81">
                <a:extLst>
                  <a:ext uri="{FF2B5EF4-FFF2-40B4-BE49-F238E27FC236}">
                    <a16:creationId xmlns:a16="http://schemas.microsoft.com/office/drawing/2014/main" id="{9FBBB2AB-BE8B-1B31-DD5B-2DBA505472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1029" y="4225536"/>
                <a:ext cx="10569" cy="16609"/>
              </a:xfrm>
              <a:custGeom>
                <a:avLst/>
                <a:gdLst>
                  <a:gd name="T0" fmla="*/ 5882 w 20000"/>
                  <a:gd name="T1" fmla="*/ 19259 h 20000"/>
                  <a:gd name="T2" fmla="*/ 0 w 20000"/>
                  <a:gd name="T3" fmla="*/ 0 h 20000"/>
                  <a:gd name="T4" fmla="*/ 5882 w 20000"/>
                  <a:gd name="T5" fmla="*/ 0 h 20000"/>
                  <a:gd name="T6" fmla="*/ 18824 w 20000"/>
                  <a:gd name="T7" fmla="*/ 11852 h 20000"/>
                  <a:gd name="T8" fmla="*/ 5882 w 20000"/>
                  <a:gd name="T9" fmla="*/ 1925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5882" y="19259"/>
                    </a:moveTo>
                    <a:lnTo>
                      <a:pt x="0" y="0"/>
                    </a:lnTo>
                    <a:lnTo>
                      <a:pt x="5882" y="0"/>
                    </a:lnTo>
                    <a:lnTo>
                      <a:pt x="18824" y="11852"/>
                    </a:lnTo>
                    <a:lnTo>
                      <a:pt x="5882" y="1925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74">
                <a:extLst>
                  <a:ext uri="{FF2B5EF4-FFF2-40B4-BE49-F238E27FC236}">
                    <a16:creationId xmlns:a16="http://schemas.microsoft.com/office/drawing/2014/main" id="{AEFFC5A0-D996-7EDF-3F23-BCF125AFAB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6952" y="4039807"/>
                <a:ext cx="95129" cy="63420"/>
              </a:xfrm>
              <a:custGeom>
                <a:avLst/>
                <a:gdLst>
                  <a:gd name="T0" fmla="*/ 0 w 20000"/>
                  <a:gd name="T1" fmla="*/ 14808 h 20000"/>
                  <a:gd name="T2" fmla="*/ 0 w 20000"/>
                  <a:gd name="T3" fmla="*/ 7885 h 20000"/>
                  <a:gd name="T4" fmla="*/ 0 w 20000"/>
                  <a:gd name="T5" fmla="*/ 0 h 20000"/>
                  <a:gd name="T6" fmla="*/ 764 w 20000"/>
                  <a:gd name="T7" fmla="*/ 0 h 20000"/>
                  <a:gd name="T8" fmla="*/ 5223 w 20000"/>
                  <a:gd name="T9" fmla="*/ 0 h 20000"/>
                  <a:gd name="T10" fmla="*/ 10701 w 20000"/>
                  <a:gd name="T11" fmla="*/ 1923 h 20000"/>
                  <a:gd name="T12" fmla="*/ 12611 w 20000"/>
                  <a:gd name="T13" fmla="*/ 5000 h 20000"/>
                  <a:gd name="T14" fmla="*/ 19873 w 20000"/>
                  <a:gd name="T15" fmla="*/ 7885 h 20000"/>
                  <a:gd name="T16" fmla="*/ 17834 w 20000"/>
                  <a:gd name="T17" fmla="*/ 12885 h 20000"/>
                  <a:gd name="T18" fmla="*/ 9172 w 20000"/>
                  <a:gd name="T19" fmla="*/ 12885 h 20000"/>
                  <a:gd name="T20" fmla="*/ 5987 w 20000"/>
                  <a:gd name="T21" fmla="*/ 12885 h 20000"/>
                  <a:gd name="T22" fmla="*/ 2038 w 20000"/>
                  <a:gd name="T23" fmla="*/ 19808 h 20000"/>
                  <a:gd name="T24" fmla="*/ 0 w 20000"/>
                  <a:gd name="T25" fmla="*/ 1480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000" h="20000">
                    <a:moveTo>
                      <a:pt x="0" y="14808"/>
                    </a:moveTo>
                    <a:lnTo>
                      <a:pt x="0" y="7885"/>
                    </a:lnTo>
                    <a:lnTo>
                      <a:pt x="0" y="0"/>
                    </a:lnTo>
                    <a:lnTo>
                      <a:pt x="764" y="0"/>
                    </a:lnTo>
                    <a:lnTo>
                      <a:pt x="5223" y="0"/>
                    </a:lnTo>
                    <a:lnTo>
                      <a:pt x="10701" y="1923"/>
                    </a:lnTo>
                    <a:lnTo>
                      <a:pt x="12611" y="5000"/>
                    </a:lnTo>
                    <a:lnTo>
                      <a:pt x="19873" y="7885"/>
                    </a:lnTo>
                    <a:lnTo>
                      <a:pt x="17834" y="12885"/>
                    </a:lnTo>
                    <a:lnTo>
                      <a:pt x="9172" y="12885"/>
                    </a:lnTo>
                    <a:lnTo>
                      <a:pt x="5987" y="12885"/>
                    </a:lnTo>
                    <a:lnTo>
                      <a:pt x="2038" y="19808"/>
                    </a:lnTo>
                    <a:lnTo>
                      <a:pt x="0" y="1480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70">
                <a:extLst>
                  <a:ext uri="{FF2B5EF4-FFF2-40B4-BE49-F238E27FC236}">
                    <a16:creationId xmlns:a16="http://schemas.microsoft.com/office/drawing/2014/main" id="{5E8C4C7C-5FF5-DBB7-104A-604677ED6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5982" y="4035277"/>
                <a:ext cx="72479" cy="51340"/>
              </a:xfrm>
              <a:custGeom>
                <a:avLst/>
                <a:gdLst>
                  <a:gd name="T0" fmla="*/ 19833 w 20000"/>
                  <a:gd name="T1" fmla="*/ 1429 h 20000"/>
                  <a:gd name="T2" fmla="*/ 19833 w 20000"/>
                  <a:gd name="T3" fmla="*/ 11190 h 20000"/>
                  <a:gd name="T4" fmla="*/ 19833 w 20000"/>
                  <a:gd name="T5" fmla="*/ 19762 h 20000"/>
                  <a:gd name="T6" fmla="*/ 4500 w 20000"/>
                  <a:gd name="T7" fmla="*/ 19762 h 20000"/>
                  <a:gd name="T8" fmla="*/ 0 w 20000"/>
                  <a:gd name="T9" fmla="*/ 17381 h 20000"/>
                  <a:gd name="T10" fmla="*/ 1833 w 20000"/>
                  <a:gd name="T11" fmla="*/ 11190 h 20000"/>
                  <a:gd name="T12" fmla="*/ 16500 w 20000"/>
                  <a:gd name="T13" fmla="*/ 13571 h 20000"/>
                  <a:gd name="T14" fmla="*/ 13000 w 20000"/>
                  <a:gd name="T15" fmla="*/ 9762 h 20000"/>
                  <a:gd name="T16" fmla="*/ 11333 w 20000"/>
                  <a:gd name="T17" fmla="*/ 4762 h 20000"/>
                  <a:gd name="T18" fmla="*/ 8667 w 20000"/>
                  <a:gd name="T19" fmla="*/ 0 h 20000"/>
                  <a:gd name="T20" fmla="*/ 15500 w 20000"/>
                  <a:gd name="T21" fmla="*/ 0 h 20000"/>
                  <a:gd name="T22" fmla="*/ 19833 w 20000"/>
                  <a:gd name="T23" fmla="*/ 142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000" h="20000">
                    <a:moveTo>
                      <a:pt x="19833" y="1429"/>
                    </a:moveTo>
                    <a:lnTo>
                      <a:pt x="19833" y="11190"/>
                    </a:lnTo>
                    <a:lnTo>
                      <a:pt x="19833" y="19762"/>
                    </a:lnTo>
                    <a:lnTo>
                      <a:pt x="4500" y="19762"/>
                    </a:lnTo>
                    <a:lnTo>
                      <a:pt x="0" y="17381"/>
                    </a:lnTo>
                    <a:lnTo>
                      <a:pt x="1833" y="11190"/>
                    </a:lnTo>
                    <a:lnTo>
                      <a:pt x="16500" y="13571"/>
                    </a:lnTo>
                    <a:lnTo>
                      <a:pt x="13000" y="9762"/>
                    </a:lnTo>
                    <a:lnTo>
                      <a:pt x="11333" y="4762"/>
                    </a:lnTo>
                    <a:lnTo>
                      <a:pt x="8667" y="0"/>
                    </a:lnTo>
                    <a:lnTo>
                      <a:pt x="15500" y="0"/>
                    </a:lnTo>
                    <a:lnTo>
                      <a:pt x="19833" y="142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68">
                <a:extLst>
                  <a:ext uri="{FF2B5EF4-FFF2-40B4-BE49-F238E27FC236}">
                    <a16:creationId xmlns:a16="http://schemas.microsoft.com/office/drawing/2014/main" id="{2D92E898-7E9A-5C07-39FC-1794DB5A4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6322" y="4070007"/>
                <a:ext cx="51340" cy="19630"/>
              </a:xfrm>
              <a:custGeom>
                <a:avLst/>
                <a:gdLst>
                  <a:gd name="T0" fmla="*/ 11190 w 20000"/>
                  <a:gd name="T1" fmla="*/ 19375 h 20000"/>
                  <a:gd name="T2" fmla="*/ 3810 w 20000"/>
                  <a:gd name="T3" fmla="*/ 19375 h 20000"/>
                  <a:gd name="T4" fmla="*/ 0 w 20000"/>
                  <a:gd name="T5" fmla="*/ 9375 h 20000"/>
                  <a:gd name="T6" fmla="*/ 3810 w 20000"/>
                  <a:gd name="T7" fmla="*/ 0 h 20000"/>
                  <a:gd name="T8" fmla="*/ 15952 w 20000"/>
                  <a:gd name="T9" fmla="*/ 6250 h 20000"/>
                  <a:gd name="T10" fmla="*/ 19762 w 20000"/>
                  <a:gd name="T11" fmla="*/ 19375 h 20000"/>
                  <a:gd name="T12" fmla="*/ 11190 w 20000"/>
                  <a:gd name="T13" fmla="*/ 1937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00" h="20000">
                    <a:moveTo>
                      <a:pt x="11190" y="19375"/>
                    </a:moveTo>
                    <a:lnTo>
                      <a:pt x="3810" y="19375"/>
                    </a:lnTo>
                    <a:lnTo>
                      <a:pt x="0" y="9375"/>
                    </a:lnTo>
                    <a:lnTo>
                      <a:pt x="3810" y="0"/>
                    </a:lnTo>
                    <a:lnTo>
                      <a:pt x="15952" y="6250"/>
                    </a:lnTo>
                    <a:lnTo>
                      <a:pt x="19762" y="19375"/>
                    </a:lnTo>
                    <a:lnTo>
                      <a:pt x="11190" y="1937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39">
                <a:extLst>
                  <a:ext uri="{FF2B5EF4-FFF2-40B4-BE49-F238E27FC236}">
                    <a16:creationId xmlns:a16="http://schemas.microsoft.com/office/drawing/2014/main" id="{A0EA3AA1-D764-98D2-F290-7A9BDE6E7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4184" y="3932598"/>
                <a:ext cx="288408" cy="104189"/>
              </a:xfrm>
              <a:custGeom>
                <a:avLst/>
                <a:gdLst>
                  <a:gd name="T0" fmla="*/ 13222 w 20000"/>
                  <a:gd name="T1" fmla="*/ 19884 h 20000"/>
                  <a:gd name="T2" fmla="*/ 14310 w 20000"/>
                  <a:gd name="T3" fmla="*/ 15581 h 20000"/>
                  <a:gd name="T4" fmla="*/ 12134 w 20000"/>
                  <a:gd name="T5" fmla="*/ 13953 h 20000"/>
                  <a:gd name="T6" fmla="*/ 11464 w 20000"/>
                  <a:gd name="T7" fmla="*/ 8953 h 20000"/>
                  <a:gd name="T8" fmla="*/ 9079 w 20000"/>
                  <a:gd name="T9" fmla="*/ 8953 h 20000"/>
                  <a:gd name="T10" fmla="*/ 5649 w 20000"/>
                  <a:gd name="T11" fmla="*/ 4767 h 20000"/>
                  <a:gd name="T12" fmla="*/ 6276 w 20000"/>
                  <a:gd name="T13" fmla="*/ 4186 h 20000"/>
                  <a:gd name="T14" fmla="*/ 4100 w 20000"/>
                  <a:gd name="T15" fmla="*/ 3023 h 20000"/>
                  <a:gd name="T16" fmla="*/ 2385 w 20000"/>
                  <a:gd name="T17" fmla="*/ 7093 h 20000"/>
                  <a:gd name="T18" fmla="*/ 0 w 20000"/>
                  <a:gd name="T19" fmla="*/ 7093 h 20000"/>
                  <a:gd name="T20" fmla="*/ 1297 w 20000"/>
                  <a:gd name="T21" fmla="*/ 4767 h 20000"/>
                  <a:gd name="T22" fmla="*/ 2845 w 20000"/>
                  <a:gd name="T23" fmla="*/ 2326 h 20000"/>
                  <a:gd name="T24" fmla="*/ 5230 w 20000"/>
                  <a:gd name="T25" fmla="*/ 0 h 20000"/>
                  <a:gd name="T26" fmla="*/ 7364 w 20000"/>
                  <a:gd name="T27" fmla="*/ 0 h 20000"/>
                  <a:gd name="T28" fmla="*/ 9749 w 20000"/>
                  <a:gd name="T29" fmla="*/ 2326 h 20000"/>
                  <a:gd name="T30" fmla="*/ 12134 w 20000"/>
                  <a:gd name="T31" fmla="*/ 5930 h 20000"/>
                  <a:gd name="T32" fmla="*/ 14310 w 20000"/>
                  <a:gd name="T33" fmla="*/ 8953 h 20000"/>
                  <a:gd name="T34" fmla="*/ 17113 w 20000"/>
                  <a:gd name="T35" fmla="*/ 12558 h 20000"/>
                  <a:gd name="T36" fmla="*/ 16695 w 20000"/>
                  <a:gd name="T37" fmla="*/ 15116 h 20000"/>
                  <a:gd name="T38" fmla="*/ 18410 w 20000"/>
                  <a:gd name="T39" fmla="*/ 15581 h 20000"/>
                  <a:gd name="T40" fmla="*/ 19958 w 20000"/>
                  <a:gd name="T41" fmla="*/ 17442 h 20000"/>
                  <a:gd name="T42" fmla="*/ 13222 w 20000"/>
                  <a:gd name="T43" fmla="*/ 1988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00" h="20000">
                    <a:moveTo>
                      <a:pt x="13222" y="19884"/>
                    </a:moveTo>
                    <a:lnTo>
                      <a:pt x="14310" y="15581"/>
                    </a:lnTo>
                    <a:lnTo>
                      <a:pt x="12134" y="13953"/>
                    </a:lnTo>
                    <a:lnTo>
                      <a:pt x="11464" y="8953"/>
                    </a:lnTo>
                    <a:lnTo>
                      <a:pt x="9079" y="8953"/>
                    </a:lnTo>
                    <a:lnTo>
                      <a:pt x="5649" y="4767"/>
                    </a:lnTo>
                    <a:lnTo>
                      <a:pt x="6276" y="4186"/>
                    </a:lnTo>
                    <a:lnTo>
                      <a:pt x="4100" y="3023"/>
                    </a:lnTo>
                    <a:lnTo>
                      <a:pt x="2385" y="7093"/>
                    </a:lnTo>
                    <a:lnTo>
                      <a:pt x="0" y="7093"/>
                    </a:lnTo>
                    <a:lnTo>
                      <a:pt x="1297" y="4767"/>
                    </a:lnTo>
                    <a:lnTo>
                      <a:pt x="2845" y="2326"/>
                    </a:lnTo>
                    <a:lnTo>
                      <a:pt x="5230" y="0"/>
                    </a:lnTo>
                    <a:lnTo>
                      <a:pt x="7364" y="0"/>
                    </a:lnTo>
                    <a:lnTo>
                      <a:pt x="9749" y="2326"/>
                    </a:lnTo>
                    <a:lnTo>
                      <a:pt x="12134" y="5930"/>
                    </a:lnTo>
                    <a:lnTo>
                      <a:pt x="14310" y="8953"/>
                    </a:lnTo>
                    <a:lnTo>
                      <a:pt x="17113" y="12558"/>
                    </a:lnTo>
                    <a:lnTo>
                      <a:pt x="16695" y="15116"/>
                    </a:lnTo>
                    <a:lnTo>
                      <a:pt x="18410" y="15581"/>
                    </a:lnTo>
                    <a:lnTo>
                      <a:pt x="19958" y="17442"/>
                    </a:lnTo>
                    <a:lnTo>
                      <a:pt x="13222" y="1988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33">
                <a:extLst>
                  <a:ext uri="{FF2B5EF4-FFF2-40B4-BE49-F238E27FC236}">
                    <a16:creationId xmlns:a16="http://schemas.microsoft.com/office/drawing/2014/main" id="{C67FBB6E-5B9B-F685-4FBF-EA38F1896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299" y="4207416"/>
                <a:ext cx="3020" cy="10569"/>
              </a:xfrm>
              <a:custGeom>
                <a:avLst/>
                <a:gdLst>
                  <a:gd name="T0" fmla="*/ 0 w 20000"/>
                  <a:gd name="T1" fmla="*/ 18824 h 20000"/>
                  <a:gd name="T2" fmla="*/ 0 w 20000"/>
                  <a:gd name="T3" fmla="*/ 0 h 20000"/>
                  <a:gd name="T4" fmla="*/ 16667 w 20000"/>
                  <a:gd name="T5" fmla="*/ 0 h 20000"/>
                  <a:gd name="T6" fmla="*/ 16667 w 20000"/>
                  <a:gd name="T7" fmla="*/ 7059 h 20000"/>
                  <a:gd name="T8" fmla="*/ 0 w 20000"/>
                  <a:gd name="T9" fmla="*/ 1882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8824"/>
                    </a:moveTo>
                    <a:lnTo>
                      <a:pt x="0" y="0"/>
                    </a:lnTo>
                    <a:lnTo>
                      <a:pt x="16667" y="0"/>
                    </a:lnTo>
                    <a:lnTo>
                      <a:pt x="16667" y="7059"/>
                    </a:lnTo>
                    <a:lnTo>
                      <a:pt x="0" y="188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24">
                <a:extLst>
                  <a:ext uri="{FF2B5EF4-FFF2-40B4-BE49-F238E27FC236}">
                    <a16:creationId xmlns:a16="http://schemas.microsoft.com/office/drawing/2014/main" id="{319D5233-9009-82DF-D2DC-80AA9B9B3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240" y="4076046"/>
                <a:ext cx="46810" cy="19630"/>
              </a:xfrm>
              <a:custGeom>
                <a:avLst/>
                <a:gdLst>
                  <a:gd name="T0" fmla="*/ 15897 w 20000"/>
                  <a:gd name="T1" fmla="*/ 19375 h 20000"/>
                  <a:gd name="T2" fmla="*/ 0 w 20000"/>
                  <a:gd name="T3" fmla="*/ 13125 h 20000"/>
                  <a:gd name="T4" fmla="*/ 2564 w 20000"/>
                  <a:gd name="T5" fmla="*/ 0 h 20000"/>
                  <a:gd name="T6" fmla="*/ 13077 w 20000"/>
                  <a:gd name="T7" fmla="*/ 3750 h 20000"/>
                  <a:gd name="T8" fmla="*/ 19744 w 20000"/>
                  <a:gd name="T9" fmla="*/ 9375 h 20000"/>
                  <a:gd name="T10" fmla="*/ 15897 w 20000"/>
                  <a:gd name="T11" fmla="*/ 1937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00" h="20000">
                    <a:moveTo>
                      <a:pt x="15897" y="19375"/>
                    </a:moveTo>
                    <a:lnTo>
                      <a:pt x="0" y="13125"/>
                    </a:lnTo>
                    <a:lnTo>
                      <a:pt x="2564" y="0"/>
                    </a:lnTo>
                    <a:lnTo>
                      <a:pt x="13077" y="3750"/>
                    </a:lnTo>
                    <a:lnTo>
                      <a:pt x="19744" y="9375"/>
                    </a:lnTo>
                    <a:lnTo>
                      <a:pt x="15897" y="1937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">
                <a:extLst>
                  <a:ext uri="{FF2B5EF4-FFF2-40B4-BE49-F238E27FC236}">
                    <a16:creationId xmlns:a16="http://schemas.microsoft.com/office/drawing/2014/main" id="{7A12A249-4B11-7BC4-72F6-261EFB3F3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7610" y="4298015"/>
                <a:ext cx="28689" cy="12080"/>
              </a:xfrm>
              <a:custGeom>
                <a:avLst/>
                <a:gdLst>
                  <a:gd name="T0" fmla="*/ 15000 w 20000"/>
                  <a:gd name="T1" fmla="*/ 19048 h 20000"/>
                  <a:gd name="T2" fmla="*/ 0 w 20000"/>
                  <a:gd name="T3" fmla="*/ 19048 h 20000"/>
                  <a:gd name="T4" fmla="*/ 8750 w 20000"/>
                  <a:gd name="T5" fmla="*/ 14286 h 20000"/>
                  <a:gd name="T6" fmla="*/ 8750 w 20000"/>
                  <a:gd name="T7" fmla="*/ 0 h 20000"/>
                  <a:gd name="T8" fmla="*/ 19583 w 20000"/>
                  <a:gd name="T9" fmla="*/ 0 h 20000"/>
                  <a:gd name="T10" fmla="*/ 15000 w 20000"/>
                  <a:gd name="T11" fmla="*/ 1904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00" h="20000">
                    <a:moveTo>
                      <a:pt x="15000" y="19048"/>
                    </a:moveTo>
                    <a:lnTo>
                      <a:pt x="0" y="19048"/>
                    </a:lnTo>
                    <a:lnTo>
                      <a:pt x="8750" y="14286"/>
                    </a:lnTo>
                    <a:lnTo>
                      <a:pt x="8750" y="0"/>
                    </a:lnTo>
                    <a:lnTo>
                      <a:pt x="19583" y="0"/>
                    </a:lnTo>
                    <a:lnTo>
                      <a:pt x="15000" y="1904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7">
                <a:extLst>
                  <a:ext uri="{FF2B5EF4-FFF2-40B4-BE49-F238E27FC236}">
                    <a16:creationId xmlns:a16="http://schemas.microsoft.com/office/drawing/2014/main" id="{87AE7B89-4C42-9CB6-2271-2C1209F5D0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0259" y="4178726"/>
                <a:ext cx="10570" cy="16610"/>
              </a:xfrm>
              <a:custGeom>
                <a:avLst/>
                <a:gdLst>
                  <a:gd name="T0" fmla="*/ 18824 w 20000"/>
                  <a:gd name="T1" fmla="*/ 19286 h 20000"/>
                  <a:gd name="T2" fmla="*/ 12941 w 20000"/>
                  <a:gd name="T3" fmla="*/ 19286 h 20000"/>
                  <a:gd name="T4" fmla="*/ 0 w 20000"/>
                  <a:gd name="T5" fmla="*/ 0 h 20000"/>
                  <a:gd name="T6" fmla="*/ 18824 w 20000"/>
                  <a:gd name="T7" fmla="*/ 7857 h 20000"/>
                  <a:gd name="T8" fmla="*/ 18824 w 20000"/>
                  <a:gd name="T9" fmla="*/ 1928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8824" y="19286"/>
                    </a:moveTo>
                    <a:lnTo>
                      <a:pt x="12941" y="19286"/>
                    </a:lnTo>
                    <a:lnTo>
                      <a:pt x="0" y="0"/>
                    </a:lnTo>
                    <a:lnTo>
                      <a:pt x="18824" y="7857"/>
                    </a:lnTo>
                    <a:lnTo>
                      <a:pt x="18824" y="1928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3">
                <a:extLst>
                  <a:ext uri="{FF2B5EF4-FFF2-40B4-BE49-F238E27FC236}">
                    <a16:creationId xmlns:a16="http://schemas.microsoft.com/office/drawing/2014/main" id="{BF1DA654-58A8-05F7-F62A-3E32284AF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199" y="4134936"/>
                <a:ext cx="16610" cy="10569"/>
              </a:xfrm>
              <a:custGeom>
                <a:avLst/>
                <a:gdLst>
                  <a:gd name="T0" fmla="*/ 3704 w 20000"/>
                  <a:gd name="T1" fmla="*/ 18824 h 20000"/>
                  <a:gd name="T2" fmla="*/ 0 w 20000"/>
                  <a:gd name="T3" fmla="*/ 18824 h 20000"/>
                  <a:gd name="T4" fmla="*/ 0 w 20000"/>
                  <a:gd name="T5" fmla="*/ 12941 h 20000"/>
                  <a:gd name="T6" fmla="*/ 11111 w 20000"/>
                  <a:gd name="T7" fmla="*/ 0 h 20000"/>
                  <a:gd name="T8" fmla="*/ 19259 w 20000"/>
                  <a:gd name="T9" fmla="*/ 12941 h 20000"/>
                  <a:gd name="T10" fmla="*/ 3704 w 20000"/>
                  <a:gd name="T11" fmla="*/ 12941 h 20000"/>
                  <a:gd name="T12" fmla="*/ 3704 w 20000"/>
                  <a:gd name="T13" fmla="*/ 1882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00" h="20000">
                    <a:moveTo>
                      <a:pt x="3704" y="18824"/>
                    </a:moveTo>
                    <a:lnTo>
                      <a:pt x="0" y="18824"/>
                    </a:lnTo>
                    <a:lnTo>
                      <a:pt x="0" y="12941"/>
                    </a:lnTo>
                    <a:lnTo>
                      <a:pt x="11111" y="0"/>
                    </a:lnTo>
                    <a:lnTo>
                      <a:pt x="19259" y="12941"/>
                    </a:lnTo>
                    <a:lnTo>
                      <a:pt x="3704" y="12941"/>
                    </a:lnTo>
                    <a:lnTo>
                      <a:pt x="3704" y="188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Groupe 101">
              <a:extLst>
                <a:ext uri="{FF2B5EF4-FFF2-40B4-BE49-F238E27FC236}">
                  <a16:creationId xmlns:a16="http://schemas.microsoft.com/office/drawing/2014/main" id="{6C83F039-F665-5CE7-84A6-E168399210BB}"/>
                </a:ext>
              </a:extLst>
            </p:cNvPr>
            <p:cNvGrpSpPr/>
            <p:nvPr/>
          </p:nvGrpSpPr>
          <p:grpSpPr>
            <a:xfrm>
              <a:off x="2184173" y="2980662"/>
              <a:ext cx="323087" cy="261428"/>
              <a:chOff x="1759765" y="4070007"/>
              <a:chExt cx="395617" cy="320117"/>
            </a:xfrm>
            <a:solidFill>
              <a:schemeClr val="accent2"/>
            </a:solidFill>
            <a:effectLst/>
          </p:grpSpPr>
          <p:sp>
            <p:nvSpPr>
              <p:cNvPr id="63" name="Freeform 154">
                <a:extLst>
                  <a:ext uri="{FF2B5EF4-FFF2-40B4-BE49-F238E27FC236}">
                    <a16:creationId xmlns:a16="http://schemas.microsoft.com/office/drawing/2014/main" id="{1B7392CC-8854-1077-06EF-CAAF4AAA2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0165" y="4178726"/>
                <a:ext cx="63420" cy="39260"/>
              </a:xfrm>
              <a:custGeom>
                <a:avLst/>
                <a:gdLst>
                  <a:gd name="T0" fmla="*/ 0 w 20000"/>
                  <a:gd name="T1" fmla="*/ 11563 h 20000"/>
                  <a:gd name="T2" fmla="*/ 3048 w 20000"/>
                  <a:gd name="T3" fmla="*/ 6563 h 20000"/>
                  <a:gd name="T4" fmla="*/ 4952 w 20000"/>
                  <a:gd name="T5" fmla="*/ 0 h 20000"/>
                  <a:gd name="T6" fmla="*/ 11619 w 20000"/>
                  <a:gd name="T7" fmla="*/ 3438 h 20000"/>
                  <a:gd name="T8" fmla="*/ 17714 w 20000"/>
                  <a:gd name="T9" fmla="*/ 8438 h 20000"/>
                  <a:gd name="T10" fmla="*/ 19810 w 20000"/>
                  <a:gd name="T11" fmla="*/ 16563 h 20000"/>
                  <a:gd name="T12" fmla="*/ 15810 w 20000"/>
                  <a:gd name="T13" fmla="*/ 19688 h 20000"/>
                  <a:gd name="T14" fmla="*/ 6857 w 20000"/>
                  <a:gd name="T15" fmla="*/ 16563 h 20000"/>
                  <a:gd name="T16" fmla="*/ 0 w 20000"/>
                  <a:gd name="T17" fmla="*/ 1156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00" h="20000">
                    <a:moveTo>
                      <a:pt x="0" y="11563"/>
                    </a:moveTo>
                    <a:lnTo>
                      <a:pt x="3048" y="6563"/>
                    </a:lnTo>
                    <a:lnTo>
                      <a:pt x="4952" y="0"/>
                    </a:lnTo>
                    <a:lnTo>
                      <a:pt x="11619" y="3438"/>
                    </a:lnTo>
                    <a:lnTo>
                      <a:pt x="17714" y="8438"/>
                    </a:lnTo>
                    <a:lnTo>
                      <a:pt x="19810" y="16563"/>
                    </a:lnTo>
                    <a:lnTo>
                      <a:pt x="15810" y="19688"/>
                    </a:lnTo>
                    <a:lnTo>
                      <a:pt x="6857" y="16563"/>
                    </a:lnTo>
                    <a:lnTo>
                      <a:pt x="0" y="1156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80">
                <a:extLst>
                  <a:ext uri="{FF2B5EF4-FFF2-40B4-BE49-F238E27FC236}">
                    <a16:creationId xmlns:a16="http://schemas.microsoft.com/office/drawing/2014/main" id="{FBAA49B4-A5C4-499E-75B4-0BDBEEBB6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5835" y="4070007"/>
                <a:ext cx="39260" cy="72479"/>
              </a:xfrm>
              <a:custGeom>
                <a:avLst/>
                <a:gdLst>
                  <a:gd name="T0" fmla="*/ 3125 w 20000"/>
                  <a:gd name="T1" fmla="*/ 4333 h 20000"/>
                  <a:gd name="T2" fmla="*/ 11250 w 20000"/>
                  <a:gd name="T3" fmla="*/ 0 h 20000"/>
                  <a:gd name="T4" fmla="*/ 16250 w 20000"/>
                  <a:gd name="T5" fmla="*/ 0 h 20000"/>
                  <a:gd name="T6" fmla="*/ 19688 w 20000"/>
                  <a:gd name="T7" fmla="*/ 1667 h 20000"/>
                  <a:gd name="T8" fmla="*/ 16250 w 20000"/>
                  <a:gd name="T9" fmla="*/ 8500 h 20000"/>
                  <a:gd name="T10" fmla="*/ 13125 w 20000"/>
                  <a:gd name="T11" fmla="*/ 13667 h 20000"/>
                  <a:gd name="T12" fmla="*/ 8125 w 20000"/>
                  <a:gd name="T13" fmla="*/ 16333 h 20000"/>
                  <a:gd name="T14" fmla="*/ 3125 w 20000"/>
                  <a:gd name="T15" fmla="*/ 19833 h 20000"/>
                  <a:gd name="T16" fmla="*/ 0 w 20000"/>
                  <a:gd name="T17" fmla="*/ 18000 h 20000"/>
                  <a:gd name="T18" fmla="*/ 3125 w 20000"/>
                  <a:gd name="T19" fmla="*/ 433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00" h="20000">
                    <a:moveTo>
                      <a:pt x="3125" y="4333"/>
                    </a:moveTo>
                    <a:lnTo>
                      <a:pt x="11250" y="0"/>
                    </a:lnTo>
                    <a:lnTo>
                      <a:pt x="16250" y="0"/>
                    </a:lnTo>
                    <a:lnTo>
                      <a:pt x="19688" y="1667"/>
                    </a:lnTo>
                    <a:lnTo>
                      <a:pt x="16250" y="8500"/>
                    </a:lnTo>
                    <a:lnTo>
                      <a:pt x="13125" y="13667"/>
                    </a:lnTo>
                    <a:lnTo>
                      <a:pt x="8125" y="16333"/>
                    </a:lnTo>
                    <a:lnTo>
                      <a:pt x="3125" y="19833"/>
                    </a:lnTo>
                    <a:lnTo>
                      <a:pt x="0" y="18000"/>
                    </a:lnTo>
                    <a:lnTo>
                      <a:pt x="3125" y="433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75">
                <a:extLst>
                  <a:ext uri="{FF2B5EF4-FFF2-40B4-BE49-F238E27FC236}">
                    <a16:creationId xmlns:a16="http://schemas.microsoft.com/office/drawing/2014/main" id="{B9589EC5-AB6C-34B5-E441-8C20A5622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2844" y="4275365"/>
                <a:ext cx="93619" cy="92110"/>
              </a:xfrm>
              <a:custGeom>
                <a:avLst/>
                <a:gdLst>
                  <a:gd name="T0" fmla="*/ 769 w 20000"/>
                  <a:gd name="T1" fmla="*/ 0 h 20000"/>
                  <a:gd name="T2" fmla="*/ 2564 w 20000"/>
                  <a:gd name="T3" fmla="*/ 0 h 20000"/>
                  <a:gd name="T4" fmla="*/ 5256 w 20000"/>
                  <a:gd name="T5" fmla="*/ 0 h 20000"/>
                  <a:gd name="T6" fmla="*/ 7308 w 20000"/>
                  <a:gd name="T7" fmla="*/ 0 h 20000"/>
                  <a:gd name="T8" fmla="*/ 10513 w 20000"/>
                  <a:gd name="T9" fmla="*/ 2105 h 20000"/>
                  <a:gd name="T10" fmla="*/ 13846 w 20000"/>
                  <a:gd name="T11" fmla="*/ 2105 h 20000"/>
                  <a:gd name="T12" fmla="*/ 15897 w 20000"/>
                  <a:gd name="T13" fmla="*/ 5526 h 20000"/>
                  <a:gd name="T14" fmla="*/ 16538 w 20000"/>
                  <a:gd name="T15" fmla="*/ 7500 h 20000"/>
                  <a:gd name="T16" fmla="*/ 19231 w 20000"/>
                  <a:gd name="T17" fmla="*/ 8947 h 20000"/>
                  <a:gd name="T18" fmla="*/ 19872 w 20000"/>
                  <a:gd name="T19" fmla="*/ 10263 h 20000"/>
                  <a:gd name="T20" fmla="*/ 17821 w 20000"/>
                  <a:gd name="T21" fmla="*/ 10263 h 20000"/>
                  <a:gd name="T22" fmla="*/ 16538 w 20000"/>
                  <a:gd name="T23" fmla="*/ 14474 h 20000"/>
                  <a:gd name="T24" fmla="*/ 16538 w 20000"/>
                  <a:gd name="T25" fmla="*/ 15789 h 20000"/>
                  <a:gd name="T26" fmla="*/ 17821 w 20000"/>
                  <a:gd name="T27" fmla="*/ 17763 h 20000"/>
                  <a:gd name="T28" fmla="*/ 16538 w 20000"/>
                  <a:gd name="T29" fmla="*/ 19868 h 20000"/>
                  <a:gd name="T30" fmla="*/ 15897 w 20000"/>
                  <a:gd name="T31" fmla="*/ 19079 h 20000"/>
                  <a:gd name="T32" fmla="*/ 14615 w 20000"/>
                  <a:gd name="T33" fmla="*/ 15789 h 20000"/>
                  <a:gd name="T34" fmla="*/ 13846 w 20000"/>
                  <a:gd name="T35" fmla="*/ 16447 h 20000"/>
                  <a:gd name="T36" fmla="*/ 12564 w 20000"/>
                  <a:gd name="T37" fmla="*/ 15789 h 20000"/>
                  <a:gd name="T38" fmla="*/ 12564 w 20000"/>
                  <a:gd name="T39" fmla="*/ 12368 h 20000"/>
                  <a:gd name="T40" fmla="*/ 7949 w 20000"/>
                  <a:gd name="T41" fmla="*/ 10263 h 20000"/>
                  <a:gd name="T42" fmla="*/ 3974 w 20000"/>
                  <a:gd name="T43" fmla="*/ 5526 h 20000"/>
                  <a:gd name="T44" fmla="*/ 5256 w 20000"/>
                  <a:gd name="T45" fmla="*/ 8947 h 20000"/>
                  <a:gd name="T46" fmla="*/ 0 w 20000"/>
                  <a:gd name="T47" fmla="*/ 5526 h 20000"/>
                  <a:gd name="T48" fmla="*/ 769 w 20000"/>
                  <a:gd name="T49" fmla="*/ 3553 h 20000"/>
                  <a:gd name="T50" fmla="*/ 769 w 20000"/>
                  <a:gd name="T51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000" h="20000">
                    <a:moveTo>
                      <a:pt x="769" y="0"/>
                    </a:moveTo>
                    <a:lnTo>
                      <a:pt x="2564" y="0"/>
                    </a:lnTo>
                    <a:lnTo>
                      <a:pt x="5256" y="0"/>
                    </a:lnTo>
                    <a:lnTo>
                      <a:pt x="7308" y="0"/>
                    </a:lnTo>
                    <a:lnTo>
                      <a:pt x="10513" y="2105"/>
                    </a:lnTo>
                    <a:lnTo>
                      <a:pt x="13846" y="2105"/>
                    </a:lnTo>
                    <a:lnTo>
                      <a:pt x="15897" y="5526"/>
                    </a:lnTo>
                    <a:lnTo>
                      <a:pt x="16538" y="7500"/>
                    </a:lnTo>
                    <a:lnTo>
                      <a:pt x="19231" y="8947"/>
                    </a:lnTo>
                    <a:lnTo>
                      <a:pt x="19872" y="10263"/>
                    </a:lnTo>
                    <a:lnTo>
                      <a:pt x="17821" y="10263"/>
                    </a:lnTo>
                    <a:lnTo>
                      <a:pt x="16538" y="14474"/>
                    </a:lnTo>
                    <a:lnTo>
                      <a:pt x="16538" y="15789"/>
                    </a:lnTo>
                    <a:lnTo>
                      <a:pt x="17821" y="17763"/>
                    </a:lnTo>
                    <a:lnTo>
                      <a:pt x="16538" y="19868"/>
                    </a:lnTo>
                    <a:lnTo>
                      <a:pt x="15897" y="19079"/>
                    </a:lnTo>
                    <a:lnTo>
                      <a:pt x="14615" y="15789"/>
                    </a:lnTo>
                    <a:lnTo>
                      <a:pt x="13846" y="16447"/>
                    </a:lnTo>
                    <a:lnTo>
                      <a:pt x="12564" y="15789"/>
                    </a:lnTo>
                    <a:lnTo>
                      <a:pt x="12564" y="12368"/>
                    </a:lnTo>
                    <a:lnTo>
                      <a:pt x="7949" y="10263"/>
                    </a:lnTo>
                    <a:lnTo>
                      <a:pt x="3974" y="5526"/>
                    </a:lnTo>
                    <a:lnTo>
                      <a:pt x="5256" y="8947"/>
                    </a:lnTo>
                    <a:lnTo>
                      <a:pt x="0" y="5526"/>
                    </a:lnTo>
                    <a:lnTo>
                      <a:pt x="769" y="3553"/>
                    </a:lnTo>
                    <a:lnTo>
                      <a:pt x="76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72">
                <a:extLst>
                  <a:ext uri="{FF2B5EF4-FFF2-40B4-BE49-F238E27FC236}">
                    <a16:creationId xmlns:a16="http://schemas.microsoft.com/office/drawing/2014/main" id="{A30E9816-DFE1-0468-DDD0-72AEFB6BC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9765" y="4085106"/>
                <a:ext cx="101170" cy="116270"/>
              </a:xfrm>
              <a:custGeom>
                <a:avLst/>
                <a:gdLst>
                  <a:gd name="T0" fmla="*/ 17964 w 20000"/>
                  <a:gd name="T1" fmla="*/ 0 h 20000"/>
                  <a:gd name="T2" fmla="*/ 16766 w 20000"/>
                  <a:gd name="T3" fmla="*/ 8601 h 20000"/>
                  <a:gd name="T4" fmla="*/ 17964 w 20000"/>
                  <a:gd name="T5" fmla="*/ 9741 h 20000"/>
                  <a:gd name="T6" fmla="*/ 19162 w 20000"/>
                  <a:gd name="T7" fmla="*/ 10155 h 20000"/>
                  <a:gd name="T8" fmla="*/ 19880 w 20000"/>
                  <a:gd name="T9" fmla="*/ 10155 h 20000"/>
                  <a:gd name="T10" fmla="*/ 19880 w 20000"/>
                  <a:gd name="T11" fmla="*/ 11813 h 20000"/>
                  <a:gd name="T12" fmla="*/ 16766 w 20000"/>
                  <a:gd name="T13" fmla="*/ 12953 h 20000"/>
                  <a:gd name="T14" fmla="*/ 16766 w 20000"/>
                  <a:gd name="T15" fmla="*/ 14611 h 20000"/>
                  <a:gd name="T16" fmla="*/ 16168 w 20000"/>
                  <a:gd name="T17" fmla="*/ 16062 h 20000"/>
                  <a:gd name="T18" fmla="*/ 14970 w 20000"/>
                  <a:gd name="T19" fmla="*/ 16062 h 20000"/>
                  <a:gd name="T20" fmla="*/ 13772 w 20000"/>
                  <a:gd name="T21" fmla="*/ 18238 h 20000"/>
                  <a:gd name="T22" fmla="*/ 11856 w 20000"/>
                  <a:gd name="T23" fmla="*/ 19896 h 20000"/>
                  <a:gd name="T24" fmla="*/ 4910 w 20000"/>
                  <a:gd name="T25" fmla="*/ 18860 h 20000"/>
                  <a:gd name="T26" fmla="*/ 0 w 20000"/>
                  <a:gd name="T27" fmla="*/ 15648 h 20000"/>
                  <a:gd name="T28" fmla="*/ 1916 w 20000"/>
                  <a:gd name="T29" fmla="*/ 13990 h 20000"/>
                  <a:gd name="T30" fmla="*/ 719 w 20000"/>
                  <a:gd name="T31" fmla="*/ 11813 h 20000"/>
                  <a:gd name="T32" fmla="*/ 3713 w 20000"/>
                  <a:gd name="T33" fmla="*/ 8601 h 20000"/>
                  <a:gd name="T34" fmla="*/ 10060 w 20000"/>
                  <a:gd name="T35" fmla="*/ 8601 h 20000"/>
                  <a:gd name="T36" fmla="*/ 11257 w 20000"/>
                  <a:gd name="T37" fmla="*/ 7047 h 20000"/>
                  <a:gd name="T38" fmla="*/ 6826 w 20000"/>
                  <a:gd name="T39" fmla="*/ 3212 h 20000"/>
                  <a:gd name="T40" fmla="*/ 8623 w 20000"/>
                  <a:gd name="T41" fmla="*/ 0 h 20000"/>
                  <a:gd name="T42" fmla="*/ 17964 w 20000"/>
                  <a:gd name="T43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00" h="20000">
                    <a:moveTo>
                      <a:pt x="17964" y="0"/>
                    </a:moveTo>
                    <a:lnTo>
                      <a:pt x="16766" y="8601"/>
                    </a:lnTo>
                    <a:lnTo>
                      <a:pt x="17964" y="9741"/>
                    </a:lnTo>
                    <a:lnTo>
                      <a:pt x="19162" y="10155"/>
                    </a:lnTo>
                    <a:lnTo>
                      <a:pt x="19880" y="10155"/>
                    </a:lnTo>
                    <a:lnTo>
                      <a:pt x="19880" y="11813"/>
                    </a:lnTo>
                    <a:lnTo>
                      <a:pt x="16766" y="12953"/>
                    </a:lnTo>
                    <a:lnTo>
                      <a:pt x="16766" y="14611"/>
                    </a:lnTo>
                    <a:lnTo>
                      <a:pt x="16168" y="16062"/>
                    </a:lnTo>
                    <a:lnTo>
                      <a:pt x="14970" y="16062"/>
                    </a:lnTo>
                    <a:lnTo>
                      <a:pt x="13772" y="18238"/>
                    </a:lnTo>
                    <a:lnTo>
                      <a:pt x="11856" y="19896"/>
                    </a:lnTo>
                    <a:lnTo>
                      <a:pt x="4910" y="18860"/>
                    </a:lnTo>
                    <a:lnTo>
                      <a:pt x="0" y="15648"/>
                    </a:lnTo>
                    <a:lnTo>
                      <a:pt x="1916" y="13990"/>
                    </a:lnTo>
                    <a:lnTo>
                      <a:pt x="719" y="11813"/>
                    </a:lnTo>
                    <a:lnTo>
                      <a:pt x="3713" y="8601"/>
                    </a:lnTo>
                    <a:lnTo>
                      <a:pt x="10060" y="8601"/>
                    </a:lnTo>
                    <a:lnTo>
                      <a:pt x="11257" y="7047"/>
                    </a:lnTo>
                    <a:lnTo>
                      <a:pt x="6826" y="3212"/>
                    </a:lnTo>
                    <a:lnTo>
                      <a:pt x="8623" y="0"/>
                    </a:lnTo>
                    <a:lnTo>
                      <a:pt x="1796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69">
                <a:extLst>
                  <a:ext uri="{FF2B5EF4-FFF2-40B4-BE49-F238E27FC236}">
                    <a16:creationId xmlns:a16="http://schemas.microsoft.com/office/drawing/2014/main" id="{9B1041B9-8803-1519-CBC1-E7052FEA0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265" y="4142486"/>
                <a:ext cx="166099" cy="78519"/>
              </a:xfrm>
              <a:custGeom>
                <a:avLst/>
                <a:gdLst>
                  <a:gd name="T0" fmla="*/ 2982 w 20000"/>
                  <a:gd name="T1" fmla="*/ 615 h 20000"/>
                  <a:gd name="T2" fmla="*/ 4873 w 20000"/>
                  <a:gd name="T3" fmla="*/ 615 h 20000"/>
                  <a:gd name="T4" fmla="*/ 8655 w 20000"/>
                  <a:gd name="T5" fmla="*/ 615 h 20000"/>
                  <a:gd name="T6" fmla="*/ 12800 w 20000"/>
                  <a:gd name="T7" fmla="*/ 0 h 20000"/>
                  <a:gd name="T8" fmla="*/ 15055 w 20000"/>
                  <a:gd name="T9" fmla="*/ 615 h 20000"/>
                  <a:gd name="T10" fmla="*/ 17673 w 20000"/>
                  <a:gd name="T11" fmla="*/ 615 h 20000"/>
                  <a:gd name="T12" fmla="*/ 18400 w 20000"/>
                  <a:gd name="T13" fmla="*/ 3077 h 20000"/>
                  <a:gd name="T14" fmla="*/ 16945 w 20000"/>
                  <a:gd name="T15" fmla="*/ 4769 h 20000"/>
                  <a:gd name="T16" fmla="*/ 19927 w 20000"/>
                  <a:gd name="T17" fmla="*/ 6308 h 20000"/>
                  <a:gd name="T18" fmla="*/ 15782 w 20000"/>
                  <a:gd name="T19" fmla="*/ 9385 h 20000"/>
                  <a:gd name="T20" fmla="*/ 14691 w 20000"/>
                  <a:gd name="T21" fmla="*/ 7231 h 20000"/>
                  <a:gd name="T22" fmla="*/ 13891 w 20000"/>
                  <a:gd name="T23" fmla="*/ 9385 h 20000"/>
                  <a:gd name="T24" fmla="*/ 12000 w 20000"/>
                  <a:gd name="T25" fmla="*/ 13538 h 20000"/>
                  <a:gd name="T26" fmla="*/ 9818 w 20000"/>
                  <a:gd name="T27" fmla="*/ 15077 h 20000"/>
                  <a:gd name="T28" fmla="*/ 7855 w 20000"/>
                  <a:gd name="T29" fmla="*/ 19846 h 20000"/>
                  <a:gd name="T30" fmla="*/ 6691 w 20000"/>
                  <a:gd name="T31" fmla="*/ 19846 h 20000"/>
                  <a:gd name="T32" fmla="*/ 5964 w 20000"/>
                  <a:gd name="T33" fmla="*/ 18923 h 20000"/>
                  <a:gd name="T34" fmla="*/ 5673 w 20000"/>
                  <a:gd name="T35" fmla="*/ 17385 h 20000"/>
                  <a:gd name="T36" fmla="*/ 4873 w 20000"/>
                  <a:gd name="T37" fmla="*/ 13538 h 20000"/>
                  <a:gd name="T38" fmla="*/ 2618 w 20000"/>
                  <a:gd name="T39" fmla="*/ 11077 h 20000"/>
                  <a:gd name="T40" fmla="*/ 0 w 20000"/>
                  <a:gd name="T41" fmla="*/ 9385 h 20000"/>
                  <a:gd name="T42" fmla="*/ 727 w 20000"/>
                  <a:gd name="T43" fmla="*/ 9385 h 20000"/>
                  <a:gd name="T44" fmla="*/ 1164 w 20000"/>
                  <a:gd name="T45" fmla="*/ 7231 h 20000"/>
                  <a:gd name="T46" fmla="*/ 1164 w 20000"/>
                  <a:gd name="T47" fmla="*/ 4769 h 20000"/>
                  <a:gd name="T48" fmla="*/ 2982 w 20000"/>
                  <a:gd name="T49" fmla="*/ 3077 h 20000"/>
                  <a:gd name="T50" fmla="*/ 2982 w 20000"/>
                  <a:gd name="T51" fmla="*/ 61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000" h="20000">
                    <a:moveTo>
                      <a:pt x="2982" y="615"/>
                    </a:moveTo>
                    <a:lnTo>
                      <a:pt x="4873" y="615"/>
                    </a:lnTo>
                    <a:lnTo>
                      <a:pt x="8655" y="615"/>
                    </a:lnTo>
                    <a:lnTo>
                      <a:pt x="12800" y="0"/>
                    </a:lnTo>
                    <a:lnTo>
                      <a:pt x="15055" y="615"/>
                    </a:lnTo>
                    <a:lnTo>
                      <a:pt x="17673" y="615"/>
                    </a:lnTo>
                    <a:lnTo>
                      <a:pt x="18400" y="3077"/>
                    </a:lnTo>
                    <a:lnTo>
                      <a:pt x="16945" y="4769"/>
                    </a:lnTo>
                    <a:lnTo>
                      <a:pt x="19927" y="6308"/>
                    </a:lnTo>
                    <a:lnTo>
                      <a:pt x="15782" y="9385"/>
                    </a:lnTo>
                    <a:lnTo>
                      <a:pt x="14691" y="7231"/>
                    </a:lnTo>
                    <a:lnTo>
                      <a:pt x="13891" y="9385"/>
                    </a:lnTo>
                    <a:lnTo>
                      <a:pt x="12000" y="13538"/>
                    </a:lnTo>
                    <a:lnTo>
                      <a:pt x="9818" y="15077"/>
                    </a:lnTo>
                    <a:lnTo>
                      <a:pt x="7855" y="19846"/>
                    </a:lnTo>
                    <a:lnTo>
                      <a:pt x="6691" y="19846"/>
                    </a:lnTo>
                    <a:lnTo>
                      <a:pt x="5964" y="18923"/>
                    </a:lnTo>
                    <a:lnTo>
                      <a:pt x="5673" y="17385"/>
                    </a:lnTo>
                    <a:lnTo>
                      <a:pt x="4873" y="13538"/>
                    </a:lnTo>
                    <a:lnTo>
                      <a:pt x="2618" y="11077"/>
                    </a:lnTo>
                    <a:lnTo>
                      <a:pt x="0" y="9385"/>
                    </a:lnTo>
                    <a:lnTo>
                      <a:pt x="727" y="9385"/>
                    </a:lnTo>
                    <a:lnTo>
                      <a:pt x="1164" y="7231"/>
                    </a:lnTo>
                    <a:lnTo>
                      <a:pt x="1164" y="4769"/>
                    </a:lnTo>
                    <a:lnTo>
                      <a:pt x="2982" y="3077"/>
                    </a:lnTo>
                    <a:lnTo>
                      <a:pt x="2982" y="61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2EDB74CC-8DB1-CF46-D69B-C7A9386669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3584" y="4166646"/>
                <a:ext cx="119290" cy="119290"/>
              </a:xfrm>
              <a:custGeom>
                <a:avLst/>
                <a:gdLst>
                  <a:gd name="T0" fmla="*/ 1421 w 20000"/>
                  <a:gd name="T1" fmla="*/ 8934 h 20000"/>
                  <a:gd name="T2" fmla="*/ 3046 w 20000"/>
                  <a:gd name="T3" fmla="*/ 8934 h 20000"/>
                  <a:gd name="T4" fmla="*/ 5787 w 20000"/>
                  <a:gd name="T5" fmla="*/ 5787 h 20000"/>
                  <a:gd name="T6" fmla="*/ 8832 w 20000"/>
                  <a:gd name="T7" fmla="*/ 4772 h 20000"/>
                  <a:gd name="T8" fmla="*/ 11574 w 20000"/>
                  <a:gd name="T9" fmla="*/ 2030 h 20000"/>
                  <a:gd name="T10" fmla="*/ 12589 w 20000"/>
                  <a:gd name="T11" fmla="*/ 609 h 20000"/>
                  <a:gd name="T12" fmla="*/ 14112 w 20000"/>
                  <a:gd name="T13" fmla="*/ 2030 h 20000"/>
                  <a:gd name="T14" fmla="*/ 19898 w 20000"/>
                  <a:gd name="T15" fmla="*/ 0 h 20000"/>
                  <a:gd name="T16" fmla="*/ 19898 w 20000"/>
                  <a:gd name="T17" fmla="*/ 2030 h 20000"/>
                  <a:gd name="T18" fmla="*/ 19289 w 20000"/>
                  <a:gd name="T19" fmla="*/ 4772 h 20000"/>
                  <a:gd name="T20" fmla="*/ 18274 w 20000"/>
                  <a:gd name="T21" fmla="*/ 8325 h 20000"/>
                  <a:gd name="T22" fmla="*/ 17766 w 20000"/>
                  <a:gd name="T23" fmla="*/ 12589 h 20000"/>
                  <a:gd name="T24" fmla="*/ 17766 w 20000"/>
                  <a:gd name="T25" fmla="*/ 16751 h 20000"/>
                  <a:gd name="T26" fmla="*/ 17766 w 20000"/>
                  <a:gd name="T27" fmla="*/ 19898 h 20000"/>
                  <a:gd name="T28" fmla="*/ 15127 w 20000"/>
                  <a:gd name="T29" fmla="*/ 19898 h 20000"/>
                  <a:gd name="T30" fmla="*/ 12589 w 20000"/>
                  <a:gd name="T31" fmla="*/ 18274 h 20000"/>
                  <a:gd name="T32" fmla="*/ 9949 w 20000"/>
                  <a:gd name="T33" fmla="*/ 15228 h 20000"/>
                  <a:gd name="T34" fmla="*/ 7310 w 20000"/>
                  <a:gd name="T35" fmla="*/ 14112 h 20000"/>
                  <a:gd name="T36" fmla="*/ 8832 w 20000"/>
                  <a:gd name="T37" fmla="*/ 18274 h 20000"/>
                  <a:gd name="T38" fmla="*/ 7310 w 20000"/>
                  <a:gd name="T39" fmla="*/ 18274 h 20000"/>
                  <a:gd name="T40" fmla="*/ 5787 w 20000"/>
                  <a:gd name="T41" fmla="*/ 15736 h 20000"/>
                  <a:gd name="T42" fmla="*/ 3046 w 20000"/>
                  <a:gd name="T43" fmla="*/ 13096 h 20000"/>
                  <a:gd name="T44" fmla="*/ 0 w 20000"/>
                  <a:gd name="T45" fmla="*/ 8934 h 20000"/>
                  <a:gd name="T46" fmla="*/ 1421 w 20000"/>
                  <a:gd name="T47" fmla="*/ 893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000" h="20000">
                    <a:moveTo>
                      <a:pt x="1421" y="8934"/>
                    </a:moveTo>
                    <a:lnTo>
                      <a:pt x="3046" y="8934"/>
                    </a:lnTo>
                    <a:lnTo>
                      <a:pt x="5787" y="5787"/>
                    </a:lnTo>
                    <a:lnTo>
                      <a:pt x="8832" y="4772"/>
                    </a:lnTo>
                    <a:lnTo>
                      <a:pt x="11574" y="2030"/>
                    </a:lnTo>
                    <a:lnTo>
                      <a:pt x="12589" y="609"/>
                    </a:lnTo>
                    <a:lnTo>
                      <a:pt x="14112" y="2030"/>
                    </a:lnTo>
                    <a:lnTo>
                      <a:pt x="19898" y="0"/>
                    </a:lnTo>
                    <a:lnTo>
                      <a:pt x="19898" y="2030"/>
                    </a:lnTo>
                    <a:lnTo>
                      <a:pt x="19289" y="4772"/>
                    </a:lnTo>
                    <a:lnTo>
                      <a:pt x="18274" y="8325"/>
                    </a:lnTo>
                    <a:lnTo>
                      <a:pt x="17766" y="12589"/>
                    </a:lnTo>
                    <a:lnTo>
                      <a:pt x="17766" y="16751"/>
                    </a:lnTo>
                    <a:lnTo>
                      <a:pt x="17766" y="19898"/>
                    </a:lnTo>
                    <a:lnTo>
                      <a:pt x="15127" y="19898"/>
                    </a:lnTo>
                    <a:lnTo>
                      <a:pt x="12589" y="18274"/>
                    </a:lnTo>
                    <a:lnTo>
                      <a:pt x="9949" y="15228"/>
                    </a:lnTo>
                    <a:lnTo>
                      <a:pt x="7310" y="14112"/>
                    </a:lnTo>
                    <a:lnTo>
                      <a:pt x="8832" y="18274"/>
                    </a:lnTo>
                    <a:lnTo>
                      <a:pt x="7310" y="18274"/>
                    </a:lnTo>
                    <a:lnTo>
                      <a:pt x="5787" y="15736"/>
                    </a:lnTo>
                    <a:lnTo>
                      <a:pt x="3046" y="13096"/>
                    </a:lnTo>
                    <a:lnTo>
                      <a:pt x="0" y="8934"/>
                    </a:lnTo>
                    <a:lnTo>
                      <a:pt x="1421" y="893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36">
                <a:extLst>
                  <a:ext uri="{FF2B5EF4-FFF2-40B4-BE49-F238E27FC236}">
                    <a16:creationId xmlns:a16="http://schemas.microsoft.com/office/drawing/2014/main" id="{CC07AB90-BD9E-4327-A44F-1CF91FF63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1363" y="4323685"/>
                <a:ext cx="154019" cy="66439"/>
              </a:xfrm>
              <a:custGeom>
                <a:avLst/>
                <a:gdLst>
                  <a:gd name="T0" fmla="*/ 2039 w 20000"/>
                  <a:gd name="T1" fmla="*/ 0 h 20000"/>
                  <a:gd name="T2" fmla="*/ 2902 w 20000"/>
                  <a:gd name="T3" fmla="*/ 2936 h 20000"/>
                  <a:gd name="T4" fmla="*/ 4000 w 20000"/>
                  <a:gd name="T5" fmla="*/ 2936 h 20000"/>
                  <a:gd name="T6" fmla="*/ 6118 w 20000"/>
                  <a:gd name="T7" fmla="*/ 5688 h 20000"/>
                  <a:gd name="T8" fmla="*/ 9333 w 20000"/>
                  <a:gd name="T9" fmla="*/ 2936 h 20000"/>
                  <a:gd name="T10" fmla="*/ 11373 w 20000"/>
                  <a:gd name="T11" fmla="*/ 0 h 20000"/>
                  <a:gd name="T12" fmla="*/ 15451 w 20000"/>
                  <a:gd name="T13" fmla="*/ 1101 h 20000"/>
                  <a:gd name="T14" fmla="*/ 18667 w 20000"/>
                  <a:gd name="T15" fmla="*/ 5688 h 20000"/>
                  <a:gd name="T16" fmla="*/ 19922 w 20000"/>
                  <a:gd name="T17" fmla="*/ 7523 h 20000"/>
                  <a:gd name="T18" fmla="*/ 19922 w 20000"/>
                  <a:gd name="T19" fmla="*/ 13211 h 20000"/>
                  <a:gd name="T20" fmla="*/ 18667 w 20000"/>
                  <a:gd name="T21" fmla="*/ 17982 h 20000"/>
                  <a:gd name="T22" fmla="*/ 17804 w 20000"/>
                  <a:gd name="T23" fmla="*/ 16147 h 20000"/>
                  <a:gd name="T24" fmla="*/ 17020 w 20000"/>
                  <a:gd name="T25" fmla="*/ 19817 h 20000"/>
                  <a:gd name="T26" fmla="*/ 15843 w 20000"/>
                  <a:gd name="T27" fmla="*/ 12294 h 20000"/>
                  <a:gd name="T28" fmla="*/ 16706 w 20000"/>
                  <a:gd name="T29" fmla="*/ 8624 h 20000"/>
                  <a:gd name="T30" fmla="*/ 15451 w 20000"/>
                  <a:gd name="T31" fmla="*/ 8624 h 20000"/>
                  <a:gd name="T32" fmla="*/ 13804 w 20000"/>
                  <a:gd name="T33" fmla="*/ 5688 h 20000"/>
                  <a:gd name="T34" fmla="*/ 12157 w 20000"/>
                  <a:gd name="T35" fmla="*/ 5688 h 20000"/>
                  <a:gd name="T36" fmla="*/ 8549 w 20000"/>
                  <a:gd name="T37" fmla="*/ 12294 h 20000"/>
                  <a:gd name="T38" fmla="*/ 10118 w 20000"/>
                  <a:gd name="T39" fmla="*/ 17982 h 20000"/>
                  <a:gd name="T40" fmla="*/ 7373 w 20000"/>
                  <a:gd name="T41" fmla="*/ 19817 h 20000"/>
                  <a:gd name="T42" fmla="*/ 6118 w 20000"/>
                  <a:gd name="T43" fmla="*/ 15046 h 20000"/>
                  <a:gd name="T44" fmla="*/ 5255 w 20000"/>
                  <a:gd name="T45" fmla="*/ 15046 h 20000"/>
                  <a:gd name="T46" fmla="*/ 3686 w 20000"/>
                  <a:gd name="T47" fmla="*/ 12294 h 20000"/>
                  <a:gd name="T48" fmla="*/ 784 w 20000"/>
                  <a:gd name="T49" fmla="*/ 10459 h 20000"/>
                  <a:gd name="T50" fmla="*/ 0 w 20000"/>
                  <a:gd name="T51" fmla="*/ 7523 h 20000"/>
                  <a:gd name="T52" fmla="*/ 0 w 20000"/>
                  <a:gd name="T53" fmla="*/ 5688 h 20000"/>
                  <a:gd name="T54" fmla="*/ 784 w 20000"/>
                  <a:gd name="T55" fmla="*/ 0 h 20000"/>
                  <a:gd name="T56" fmla="*/ 2039 w 20000"/>
                  <a:gd name="T57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0000" h="20000">
                    <a:moveTo>
                      <a:pt x="2039" y="0"/>
                    </a:moveTo>
                    <a:lnTo>
                      <a:pt x="2902" y="2936"/>
                    </a:lnTo>
                    <a:lnTo>
                      <a:pt x="4000" y="2936"/>
                    </a:lnTo>
                    <a:lnTo>
                      <a:pt x="6118" y="5688"/>
                    </a:lnTo>
                    <a:lnTo>
                      <a:pt x="9333" y="2936"/>
                    </a:lnTo>
                    <a:lnTo>
                      <a:pt x="11373" y="0"/>
                    </a:lnTo>
                    <a:lnTo>
                      <a:pt x="15451" y="1101"/>
                    </a:lnTo>
                    <a:lnTo>
                      <a:pt x="18667" y="5688"/>
                    </a:lnTo>
                    <a:lnTo>
                      <a:pt x="19922" y="7523"/>
                    </a:lnTo>
                    <a:lnTo>
                      <a:pt x="19922" y="13211"/>
                    </a:lnTo>
                    <a:lnTo>
                      <a:pt x="18667" y="17982"/>
                    </a:lnTo>
                    <a:lnTo>
                      <a:pt x="17804" y="16147"/>
                    </a:lnTo>
                    <a:lnTo>
                      <a:pt x="17020" y="19817"/>
                    </a:lnTo>
                    <a:lnTo>
                      <a:pt x="15843" y="12294"/>
                    </a:lnTo>
                    <a:lnTo>
                      <a:pt x="16706" y="8624"/>
                    </a:lnTo>
                    <a:lnTo>
                      <a:pt x="15451" y="8624"/>
                    </a:lnTo>
                    <a:lnTo>
                      <a:pt x="13804" y="5688"/>
                    </a:lnTo>
                    <a:lnTo>
                      <a:pt x="12157" y="5688"/>
                    </a:lnTo>
                    <a:lnTo>
                      <a:pt x="8549" y="12294"/>
                    </a:lnTo>
                    <a:lnTo>
                      <a:pt x="10118" y="17982"/>
                    </a:lnTo>
                    <a:lnTo>
                      <a:pt x="7373" y="19817"/>
                    </a:lnTo>
                    <a:lnTo>
                      <a:pt x="6118" y="15046"/>
                    </a:lnTo>
                    <a:lnTo>
                      <a:pt x="5255" y="15046"/>
                    </a:lnTo>
                    <a:lnTo>
                      <a:pt x="3686" y="12294"/>
                    </a:lnTo>
                    <a:lnTo>
                      <a:pt x="784" y="10459"/>
                    </a:lnTo>
                    <a:lnTo>
                      <a:pt x="0" y="7523"/>
                    </a:lnTo>
                    <a:lnTo>
                      <a:pt x="0" y="5688"/>
                    </a:lnTo>
                    <a:lnTo>
                      <a:pt x="784" y="0"/>
                    </a:lnTo>
                    <a:lnTo>
                      <a:pt x="203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oupe 110">
              <a:extLst>
                <a:ext uri="{FF2B5EF4-FFF2-40B4-BE49-F238E27FC236}">
                  <a16:creationId xmlns:a16="http://schemas.microsoft.com/office/drawing/2014/main" id="{CE086B31-A434-BF5A-5836-EC87AC84D66C}"/>
                </a:ext>
              </a:extLst>
            </p:cNvPr>
            <p:cNvGrpSpPr/>
            <p:nvPr/>
          </p:nvGrpSpPr>
          <p:grpSpPr>
            <a:xfrm>
              <a:off x="2414771" y="2999759"/>
              <a:ext cx="1023519" cy="1688187"/>
              <a:chOff x="2042134" y="4242145"/>
              <a:chExt cx="1253291" cy="2067175"/>
            </a:xfrm>
            <a:solidFill>
              <a:schemeClr val="accent4">
                <a:lumMod val="50000"/>
              </a:schemeClr>
            </a:solidFill>
            <a:effectLst/>
          </p:grpSpPr>
          <p:sp>
            <p:nvSpPr>
              <p:cNvPr id="46" name="Freeform 92">
                <a:extLst>
                  <a:ext uri="{FF2B5EF4-FFF2-40B4-BE49-F238E27FC236}">
                    <a16:creationId xmlns:a16="http://schemas.microsoft.com/office/drawing/2014/main" id="{7EB6C8ED-DE5A-AA38-DA29-A86CA0C08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6411" y="5191928"/>
                <a:ext cx="425817" cy="1010182"/>
              </a:xfrm>
              <a:custGeom>
                <a:avLst/>
                <a:gdLst>
                  <a:gd name="T0" fmla="*/ 3824 w 20000"/>
                  <a:gd name="T1" fmla="*/ 48 h 20000"/>
                  <a:gd name="T2" fmla="*/ 5751 w 20000"/>
                  <a:gd name="T3" fmla="*/ 167 h 20000"/>
                  <a:gd name="T4" fmla="*/ 8102 w 20000"/>
                  <a:gd name="T5" fmla="*/ 48 h 20000"/>
                  <a:gd name="T6" fmla="*/ 12210 w 20000"/>
                  <a:gd name="T7" fmla="*/ 1292 h 20000"/>
                  <a:gd name="T8" fmla="*/ 15297 w 20000"/>
                  <a:gd name="T9" fmla="*/ 1854 h 20000"/>
                  <a:gd name="T10" fmla="*/ 14079 w 20000"/>
                  <a:gd name="T11" fmla="*/ 3098 h 20000"/>
                  <a:gd name="T12" fmla="*/ 17790 w 20000"/>
                  <a:gd name="T13" fmla="*/ 3146 h 20000"/>
                  <a:gd name="T14" fmla="*/ 18810 w 20000"/>
                  <a:gd name="T15" fmla="*/ 1782 h 20000"/>
                  <a:gd name="T16" fmla="*/ 19972 w 20000"/>
                  <a:gd name="T17" fmla="*/ 2584 h 20000"/>
                  <a:gd name="T18" fmla="*/ 17790 w 20000"/>
                  <a:gd name="T19" fmla="*/ 3768 h 20000"/>
                  <a:gd name="T20" fmla="*/ 16006 w 20000"/>
                  <a:gd name="T21" fmla="*/ 4880 h 20000"/>
                  <a:gd name="T22" fmla="*/ 15297 w 20000"/>
                  <a:gd name="T23" fmla="*/ 5885 h 20000"/>
                  <a:gd name="T24" fmla="*/ 15297 w 20000"/>
                  <a:gd name="T25" fmla="*/ 6746 h 20000"/>
                  <a:gd name="T26" fmla="*/ 15411 w 20000"/>
                  <a:gd name="T27" fmla="*/ 7787 h 20000"/>
                  <a:gd name="T28" fmla="*/ 16912 w 20000"/>
                  <a:gd name="T29" fmla="*/ 8289 h 20000"/>
                  <a:gd name="T30" fmla="*/ 17790 w 20000"/>
                  <a:gd name="T31" fmla="*/ 8971 h 20000"/>
                  <a:gd name="T32" fmla="*/ 14986 w 20000"/>
                  <a:gd name="T33" fmla="*/ 10263 h 20000"/>
                  <a:gd name="T34" fmla="*/ 11898 w 20000"/>
                  <a:gd name="T35" fmla="*/ 10646 h 20000"/>
                  <a:gd name="T36" fmla="*/ 11898 w 20000"/>
                  <a:gd name="T37" fmla="*/ 11579 h 20000"/>
                  <a:gd name="T38" fmla="*/ 8527 w 20000"/>
                  <a:gd name="T39" fmla="*/ 11699 h 20000"/>
                  <a:gd name="T40" fmla="*/ 9263 w 20000"/>
                  <a:gd name="T41" fmla="*/ 12560 h 20000"/>
                  <a:gd name="T42" fmla="*/ 10737 w 20000"/>
                  <a:gd name="T43" fmla="*/ 12990 h 20000"/>
                  <a:gd name="T44" fmla="*/ 9263 w 20000"/>
                  <a:gd name="T45" fmla="*/ 12871 h 20000"/>
                  <a:gd name="T46" fmla="*/ 9122 w 20000"/>
                  <a:gd name="T47" fmla="*/ 13493 h 20000"/>
                  <a:gd name="T48" fmla="*/ 8385 w 20000"/>
                  <a:gd name="T49" fmla="*/ 14605 h 20000"/>
                  <a:gd name="T50" fmla="*/ 8527 w 20000"/>
                  <a:gd name="T51" fmla="*/ 16077 h 20000"/>
                  <a:gd name="T52" fmla="*/ 8102 w 20000"/>
                  <a:gd name="T53" fmla="*/ 17392 h 20000"/>
                  <a:gd name="T54" fmla="*/ 6912 w 20000"/>
                  <a:gd name="T55" fmla="*/ 18864 h 20000"/>
                  <a:gd name="T56" fmla="*/ 6912 w 20000"/>
                  <a:gd name="T57" fmla="*/ 19797 h 20000"/>
                  <a:gd name="T58" fmla="*/ 3088 w 20000"/>
                  <a:gd name="T59" fmla="*/ 19378 h 20000"/>
                  <a:gd name="T60" fmla="*/ 1473 w 20000"/>
                  <a:gd name="T61" fmla="*/ 18373 h 20000"/>
                  <a:gd name="T62" fmla="*/ 2210 w 20000"/>
                  <a:gd name="T63" fmla="*/ 16950 h 20000"/>
                  <a:gd name="T64" fmla="*/ 2210 w 20000"/>
                  <a:gd name="T65" fmla="*/ 15778 h 20000"/>
                  <a:gd name="T66" fmla="*/ 1926 w 20000"/>
                  <a:gd name="T67" fmla="*/ 14605 h 20000"/>
                  <a:gd name="T68" fmla="*/ 2210 w 20000"/>
                  <a:gd name="T69" fmla="*/ 14175 h 20000"/>
                  <a:gd name="T70" fmla="*/ 1190 w 20000"/>
                  <a:gd name="T71" fmla="*/ 13493 h 20000"/>
                  <a:gd name="T72" fmla="*/ 1048 w 20000"/>
                  <a:gd name="T73" fmla="*/ 12679 h 20000"/>
                  <a:gd name="T74" fmla="*/ 453 w 20000"/>
                  <a:gd name="T75" fmla="*/ 10455 h 20000"/>
                  <a:gd name="T76" fmla="*/ 312 w 20000"/>
                  <a:gd name="T77" fmla="*/ 8840 h 20000"/>
                  <a:gd name="T78" fmla="*/ 1190 w 20000"/>
                  <a:gd name="T79" fmla="*/ 7356 h 20000"/>
                  <a:gd name="T80" fmla="*/ 0 w 20000"/>
                  <a:gd name="T81" fmla="*/ 5562 h 20000"/>
                  <a:gd name="T82" fmla="*/ 1048 w 20000"/>
                  <a:gd name="T83" fmla="*/ 3589 h 20000"/>
                  <a:gd name="T84" fmla="*/ 1473 w 20000"/>
                  <a:gd name="T85" fmla="*/ 2656 h 20000"/>
                  <a:gd name="T86" fmla="*/ 1473 w 20000"/>
                  <a:gd name="T87" fmla="*/ 1663 h 20000"/>
                  <a:gd name="T88" fmla="*/ 3088 w 20000"/>
                  <a:gd name="T89" fmla="*/ 55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000" h="20000">
                    <a:moveTo>
                      <a:pt x="3088" y="550"/>
                    </a:moveTo>
                    <a:lnTo>
                      <a:pt x="3371" y="167"/>
                    </a:lnTo>
                    <a:lnTo>
                      <a:pt x="3824" y="48"/>
                    </a:lnTo>
                    <a:lnTo>
                      <a:pt x="3824" y="0"/>
                    </a:lnTo>
                    <a:lnTo>
                      <a:pt x="4561" y="167"/>
                    </a:lnTo>
                    <a:lnTo>
                      <a:pt x="5751" y="167"/>
                    </a:lnTo>
                    <a:lnTo>
                      <a:pt x="6487" y="490"/>
                    </a:lnTo>
                    <a:lnTo>
                      <a:pt x="6912" y="48"/>
                    </a:lnTo>
                    <a:lnTo>
                      <a:pt x="8102" y="48"/>
                    </a:lnTo>
                    <a:lnTo>
                      <a:pt x="9547" y="682"/>
                    </a:lnTo>
                    <a:lnTo>
                      <a:pt x="10737" y="1172"/>
                    </a:lnTo>
                    <a:lnTo>
                      <a:pt x="12210" y="1292"/>
                    </a:lnTo>
                    <a:lnTo>
                      <a:pt x="13371" y="1543"/>
                    </a:lnTo>
                    <a:lnTo>
                      <a:pt x="14703" y="1663"/>
                    </a:lnTo>
                    <a:lnTo>
                      <a:pt x="15297" y="1854"/>
                    </a:lnTo>
                    <a:lnTo>
                      <a:pt x="14986" y="2285"/>
                    </a:lnTo>
                    <a:lnTo>
                      <a:pt x="14533" y="2584"/>
                    </a:lnTo>
                    <a:lnTo>
                      <a:pt x="14079" y="3098"/>
                    </a:lnTo>
                    <a:lnTo>
                      <a:pt x="15411" y="3146"/>
                    </a:lnTo>
                    <a:lnTo>
                      <a:pt x="16601" y="3397"/>
                    </a:lnTo>
                    <a:lnTo>
                      <a:pt x="17790" y="3146"/>
                    </a:lnTo>
                    <a:lnTo>
                      <a:pt x="18810" y="2775"/>
                    </a:lnTo>
                    <a:lnTo>
                      <a:pt x="19093" y="2285"/>
                    </a:lnTo>
                    <a:lnTo>
                      <a:pt x="18810" y="1782"/>
                    </a:lnTo>
                    <a:lnTo>
                      <a:pt x="19093" y="1292"/>
                    </a:lnTo>
                    <a:lnTo>
                      <a:pt x="19235" y="2093"/>
                    </a:lnTo>
                    <a:lnTo>
                      <a:pt x="19972" y="2584"/>
                    </a:lnTo>
                    <a:lnTo>
                      <a:pt x="19688" y="3098"/>
                    </a:lnTo>
                    <a:lnTo>
                      <a:pt x="18810" y="3397"/>
                    </a:lnTo>
                    <a:lnTo>
                      <a:pt x="17790" y="3768"/>
                    </a:lnTo>
                    <a:lnTo>
                      <a:pt x="17195" y="4151"/>
                    </a:lnTo>
                    <a:lnTo>
                      <a:pt x="16459" y="4569"/>
                    </a:lnTo>
                    <a:lnTo>
                      <a:pt x="16006" y="4880"/>
                    </a:lnTo>
                    <a:lnTo>
                      <a:pt x="15411" y="4952"/>
                    </a:lnTo>
                    <a:lnTo>
                      <a:pt x="15411" y="5371"/>
                    </a:lnTo>
                    <a:lnTo>
                      <a:pt x="15297" y="5885"/>
                    </a:lnTo>
                    <a:lnTo>
                      <a:pt x="15297" y="6376"/>
                    </a:lnTo>
                    <a:lnTo>
                      <a:pt x="15297" y="6675"/>
                    </a:lnTo>
                    <a:lnTo>
                      <a:pt x="15297" y="6746"/>
                    </a:lnTo>
                    <a:lnTo>
                      <a:pt x="15297" y="7297"/>
                    </a:lnTo>
                    <a:lnTo>
                      <a:pt x="15297" y="7476"/>
                    </a:lnTo>
                    <a:lnTo>
                      <a:pt x="15411" y="7787"/>
                    </a:lnTo>
                    <a:lnTo>
                      <a:pt x="16176" y="7859"/>
                    </a:lnTo>
                    <a:lnTo>
                      <a:pt x="16912" y="8158"/>
                    </a:lnTo>
                    <a:lnTo>
                      <a:pt x="16912" y="8289"/>
                    </a:lnTo>
                    <a:lnTo>
                      <a:pt x="16912" y="8600"/>
                    </a:lnTo>
                    <a:lnTo>
                      <a:pt x="17790" y="8792"/>
                    </a:lnTo>
                    <a:lnTo>
                      <a:pt x="17790" y="8971"/>
                    </a:lnTo>
                    <a:lnTo>
                      <a:pt x="17337" y="9462"/>
                    </a:lnTo>
                    <a:lnTo>
                      <a:pt x="16912" y="9964"/>
                    </a:lnTo>
                    <a:lnTo>
                      <a:pt x="14986" y="10263"/>
                    </a:lnTo>
                    <a:lnTo>
                      <a:pt x="13088" y="10383"/>
                    </a:lnTo>
                    <a:lnTo>
                      <a:pt x="11190" y="10383"/>
                    </a:lnTo>
                    <a:lnTo>
                      <a:pt x="11898" y="10646"/>
                    </a:lnTo>
                    <a:lnTo>
                      <a:pt x="11898" y="10945"/>
                    </a:lnTo>
                    <a:lnTo>
                      <a:pt x="11586" y="11388"/>
                    </a:lnTo>
                    <a:lnTo>
                      <a:pt x="11898" y="11579"/>
                    </a:lnTo>
                    <a:lnTo>
                      <a:pt x="11473" y="11878"/>
                    </a:lnTo>
                    <a:lnTo>
                      <a:pt x="9858" y="11878"/>
                    </a:lnTo>
                    <a:lnTo>
                      <a:pt x="8527" y="11699"/>
                    </a:lnTo>
                    <a:lnTo>
                      <a:pt x="8527" y="11998"/>
                    </a:lnTo>
                    <a:lnTo>
                      <a:pt x="8810" y="12249"/>
                    </a:lnTo>
                    <a:lnTo>
                      <a:pt x="9263" y="12560"/>
                    </a:lnTo>
                    <a:lnTo>
                      <a:pt x="10425" y="12560"/>
                    </a:lnTo>
                    <a:lnTo>
                      <a:pt x="10737" y="12679"/>
                    </a:lnTo>
                    <a:lnTo>
                      <a:pt x="10737" y="12990"/>
                    </a:lnTo>
                    <a:lnTo>
                      <a:pt x="10312" y="13050"/>
                    </a:lnTo>
                    <a:lnTo>
                      <a:pt x="9972" y="12871"/>
                    </a:lnTo>
                    <a:lnTo>
                      <a:pt x="9263" y="12871"/>
                    </a:lnTo>
                    <a:lnTo>
                      <a:pt x="9263" y="13050"/>
                    </a:lnTo>
                    <a:lnTo>
                      <a:pt x="9858" y="13301"/>
                    </a:lnTo>
                    <a:lnTo>
                      <a:pt x="9122" y="13493"/>
                    </a:lnTo>
                    <a:lnTo>
                      <a:pt x="9263" y="13983"/>
                    </a:lnTo>
                    <a:lnTo>
                      <a:pt x="9263" y="14605"/>
                    </a:lnTo>
                    <a:lnTo>
                      <a:pt x="8385" y="14605"/>
                    </a:lnTo>
                    <a:lnTo>
                      <a:pt x="7365" y="15096"/>
                    </a:lnTo>
                    <a:lnTo>
                      <a:pt x="7195" y="15586"/>
                    </a:lnTo>
                    <a:lnTo>
                      <a:pt x="8527" y="16077"/>
                    </a:lnTo>
                    <a:lnTo>
                      <a:pt x="9858" y="16148"/>
                    </a:lnTo>
                    <a:lnTo>
                      <a:pt x="9263" y="16890"/>
                    </a:lnTo>
                    <a:lnTo>
                      <a:pt x="8102" y="17392"/>
                    </a:lnTo>
                    <a:lnTo>
                      <a:pt x="8102" y="17883"/>
                    </a:lnTo>
                    <a:lnTo>
                      <a:pt x="7195" y="18373"/>
                    </a:lnTo>
                    <a:lnTo>
                      <a:pt x="6912" y="18864"/>
                    </a:lnTo>
                    <a:lnTo>
                      <a:pt x="7365" y="19378"/>
                    </a:lnTo>
                    <a:lnTo>
                      <a:pt x="8102" y="19988"/>
                    </a:lnTo>
                    <a:lnTo>
                      <a:pt x="6912" y="19797"/>
                    </a:lnTo>
                    <a:lnTo>
                      <a:pt x="5439" y="19797"/>
                    </a:lnTo>
                    <a:lnTo>
                      <a:pt x="4278" y="19797"/>
                    </a:lnTo>
                    <a:lnTo>
                      <a:pt x="3088" y="19378"/>
                    </a:lnTo>
                    <a:lnTo>
                      <a:pt x="3088" y="18744"/>
                    </a:lnTo>
                    <a:lnTo>
                      <a:pt x="2210" y="18744"/>
                    </a:lnTo>
                    <a:lnTo>
                      <a:pt x="1473" y="18373"/>
                    </a:lnTo>
                    <a:lnTo>
                      <a:pt x="1190" y="17763"/>
                    </a:lnTo>
                    <a:lnTo>
                      <a:pt x="1926" y="17452"/>
                    </a:lnTo>
                    <a:lnTo>
                      <a:pt x="2210" y="16950"/>
                    </a:lnTo>
                    <a:lnTo>
                      <a:pt x="1926" y="16639"/>
                    </a:lnTo>
                    <a:lnTo>
                      <a:pt x="2210" y="16268"/>
                    </a:lnTo>
                    <a:lnTo>
                      <a:pt x="2210" y="15778"/>
                    </a:lnTo>
                    <a:lnTo>
                      <a:pt x="2210" y="15347"/>
                    </a:lnTo>
                    <a:lnTo>
                      <a:pt x="2210" y="14976"/>
                    </a:lnTo>
                    <a:lnTo>
                      <a:pt x="1926" y="14605"/>
                    </a:lnTo>
                    <a:lnTo>
                      <a:pt x="1473" y="14486"/>
                    </a:lnTo>
                    <a:lnTo>
                      <a:pt x="2210" y="14486"/>
                    </a:lnTo>
                    <a:lnTo>
                      <a:pt x="2210" y="14175"/>
                    </a:lnTo>
                    <a:lnTo>
                      <a:pt x="1473" y="14175"/>
                    </a:lnTo>
                    <a:lnTo>
                      <a:pt x="1473" y="13672"/>
                    </a:lnTo>
                    <a:lnTo>
                      <a:pt x="1190" y="13493"/>
                    </a:lnTo>
                    <a:lnTo>
                      <a:pt x="453" y="13301"/>
                    </a:lnTo>
                    <a:lnTo>
                      <a:pt x="453" y="12560"/>
                    </a:lnTo>
                    <a:lnTo>
                      <a:pt x="1048" y="12679"/>
                    </a:lnTo>
                    <a:lnTo>
                      <a:pt x="312" y="11998"/>
                    </a:lnTo>
                    <a:lnTo>
                      <a:pt x="312" y="11256"/>
                    </a:lnTo>
                    <a:lnTo>
                      <a:pt x="453" y="10455"/>
                    </a:lnTo>
                    <a:lnTo>
                      <a:pt x="1048" y="10383"/>
                    </a:lnTo>
                    <a:lnTo>
                      <a:pt x="312" y="9653"/>
                    </a:lnTo>
                    <a:lnTo>
                      <a:pt x="312" y="8840"/>
                    </a:lnTo>
                    <a:lnTo>
                      <a:pt x="1048" y="8648"/>
                    </a:lnTo>
                    <a:lnTo>
                      <a:pt x="765" y="8038"/>
                    </a:lnTo>
                    <a:lnTo>
                      <a:pt x="1190" y="7356"/>
                    </a:lnTo>
                    <a:lnTo>
                      <a:pt x="765" y="6675"/>
                    </a:lnTo>
                    <a:lnTo>
                      <a:pt x="453" y="6053"/>
                    </a:lnTo>
                    <a:lnTo>
                      <a:pt x="0" y="5562"/>
                    </a:lnTo>
                    <a:lnTo>
                      <a:pt x="312" y="4952"/>
                    </a:lnTo>
                    <a:lnTo>
                      <a:pt x="312" y="4079"/>
                    </a:lnTo>
                    <a:lnTo>
                      <a:pt x="1048" y="3589"/>
                    </a:lnTo>
                    <a:lnTo>
                      <a:pt x="1473" y="3146"/>
                    </a:lnTo>
                    <a:lnTo>
                      <a:pt x="1926" y="2955"/>
                    </a:lnTo>
                    <a:lnTo>
                      <a:pt x="1473" y="2656"/>
                    </a:lnTo>
                    <a:lnTo>
                      <a:pt x="1756" y="2464"/>
                    </a:lnTo>
                    <a:lnTo>
                      <a:pt x="1473" y="1974"/>
                    </a:lnTo>
                    <a:lnTo>
                      <a:pt x="1473" y="1663"/>
                    </a:lnTo>
                    <a:lnTo>
                      <a:pt x="1756" y="1483"/>
                    </a:lnTo>
                    <a:lnTo>
                      <a:pt x="2946" y="1292"/>
                    </a:lnTo>
                    <a:lnTo>
                      <a:pt x="3088" y="550"/>
                    </a:lnTo>
                    <a:close/>
                  </a:path>
                </a:pathLst>
              </a:custGeom>
              <a:solidFill>
                <a:srgbClr val="FF514D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91">
                <a:extLst>
                  <a:ext uri="{FF2B5EF4-FFF2-40B4-BE49-F238E27FC236}">
                    <a16:creationId xmlns:a16="http://schemas.microsoft.com/office/drawing/2014/main" id="{A308750E-573B-E064-77AA-29150DAE02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8550" y="6217210"/>
                <a:ext cx="107209" cy="92110"/>
              </a:xfrm>
              <a:custGeom>
                <a:avLst/>
                <a:gdLst>
                  <a:gd name="T0" fmla="*/ 4181 w 20000"/>
                  <a:gd name="T1" fmla="*/ 18421 h 20000"/>
                  <a:gd name="T2" fmla="*/ 1808 w 20000"/>
                  <a:gd name="T3" fmla="*/ 9605 h 20000"/>
                  <a:gd name="T4" fmla="*/ 0 w 20000"/>
                  <a:gd name="T5" fmla="*/ 0 h 20000"/>
                  <a:gd name="T6" fmla="*/ 2938 w 20000"/>
                  <a:gd name="T7" fmla="*/ 2763 h 20000"/>
                  <a:gd name="T8" fmla="*/ 4181 w 20000"/>
                  <a:gd name="T9" fmla="*/ 6184 h 20000"/>
                  <a:gd name="T10" fmla="*/ 10621 w 20000"/>
                  <a:gd name="T11" fmla="*/ 10921 h 20000"/>
                  <a:gd name="T12" fmla="*/ 15254 w 20000"/>
                  <a:gd name="T13" fmla="*/ 15000 h 20000"/>
                  <a:gd name="T14" fmla="*/ 19887 w 20000"/>
                  <a:gd name="T15" fmla="*/ 16447 h 20000"/>
                  <a:gd name="T16" fmla="*/ 14011 w 20000"/>
                  <a:gd name="T17" fmla="*/ 19868 h 20000"/>
                  <a:gd name="T18" fmla="*/ 8814 w 20000"/>
                  <a:gd name="T19" fmla="*/ 18421 h 20000"/>
                  <a:gd name="T20" fmla="*/ 4181 w 20000"/>
                  <a:gd name="T21" fmla="*/ 1842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000" h="20000">
                    <a:moveTo>
                      <a:pt x="4181" y="18421"/>
                    </a:moveTo>
                    <a:lnTo>
                      <a:pt x="1808" y="9605"/>
                    </a:lnTo>
                    <a:lnTo>
                      <a:pt x="0" y="0"/>
                    </a:lnTo>
                    <a:lnTo>
                      <a:pt x="2938" y="2763"/>
                    </a:lnTo>
                    <a:lnTo>
                      <a:pt x="4181" y="6184"/>
                    </a:lnTo>
                    <a:lnTo>
                      <a:pt x="10621" y="10921"/>
                    </a:lnTo>
                    <a:lnTo>
                      <a:pt x="15254" y="15000"/>
                    </a:lnTo>
                    <a:lnTo>
                      <a:pt x="19887" y="16447"/>
                    </a:lnTo>
                    <a:lnTo>
                      <a:pt x="14011" y="19868"/>
                    </a:lnTo>
                    <a:lnTo>
                      <a:pt x="8814" y="18421"/>
                    </a:lnTo>
                    <a:lnTo>
                      <a:pt x="4181" y="18421"/>
                    </a:lnTo>
                    <a:close/>
                  </a:path>
                </a:pathLst>
              </a:custGeom>
              <a:solidFill>
                <a:srgbClr val="FF514D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79">
                <a:extLst>
                  <a:ext uri="{FF2B5EF4-FFF2-40B4-BE49-F238E27FC236}">
                    <a16:creationId xmlns:a16="http://schemas.microsoft.com/office/drawing/2014/main" id="{AD5E35E8-4756-588A-5113-B53A680EBB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0741" y="4852181"/>
                <a:ext cx="329178" cy="368437"/>
              </a:xfrm>
              <a:custGeom>
                <a:avLst/>
                <a:gdLst>
                  <a:gd name="T0" fmla="*/ 587 w 20000"/>
                  <a:gd name="T1" fmla="*/ 8478 h 20000"/>
                  <a:gd name="T2" fmla="*/ 991 w 20000"/>
                  <a:gd name="T3" fmla="*/ 6939 h 20000"/>
                  <a:gd name="T4" fmla="*/ 991 w 20000"/>
                  <a:gd name="T5" fmla="*/ 5728 h 20000"/>
                  <a:gd name="T6" fmla="*/ 1505 w 20000"/>
                  <a:gd name="T7" fmla="*/ 3863 h 20000"/>
                  <a:gd name="T8" fmla="*/ 0 w 20000"/>
                  <a:gd name="T9" fmla="*/ 1669 h 20000"/>
                  <a:gd name="T10" fmla="*/ 1908 w 20000"/>
                  <a:gd name="T11" fmla="*/ 1997 h 20000"/>
                  <a:gd name="T12" fmla="*/ 2862 w 20000"/>
                  <a:gd name="T13" fmla="*/ 1342 h 20000"/>
                  <a:gd name="T14" fmla="*/ 4954 w 20000"/>
                  <a:gd name="T15" fmla="*/ 0 h 20000"/>
                  <a:gd name="T16" fmla="*/ 6862 w 20000"/>
                  <a:gd name="T17" fmla="*/ 0 h 20000"/>
                  <a:gd name="T18" fmla="*/ 7046 w 20000"/>
                  <a:gd name="T19" fmla="*/ 1997 h 20000"/>
                  <a:gd name="T20" fmla="*/ 7817 w 20000"/>
                  <a:gd name="T21" fmla="*/ 3372 h 20000"/>
                  <a:gd name="T22" fmla="*/ 9321 w 20000"/>
                  <a:gd name="T23" fmla="*/ 4223 h 20000"/>
                  <a:gd name="T24" fmla="*/ 12000 w 20000"/>
                  <a:gd name="T25" fmla="*/ 4877 h 20000"/>
                  <a:gd name="T26" fmla="*/ 15009 w 20000"/>
                  <a:gd name="T27" fmla="*/ 6088 h 20000"/>
                  <a:gd name="T28" fmla="*/ 15413 w 20000"/>
                  <a:gd name="T29" fmla="*/ 7954 h 20000"/>
                  <a:gd name="T30" fmla="*/ 15413 w 20000"/>
                  <a:gd name="T31" fmla="*/ 9624 h 20000"/>
                  <a:gd name="T32" fmla="*/ 18826 w 20000"/>
                  <a:gd name="T33" fmla="*/ 9951 h 20000"/>
                  <a:gd name="T34" fmla="*/ 19963 w 20000"/>
                  <a:gd name="T35" fmla="*/ 12013 h 20000"/>
                  <a:gd name="T36" fmla="*/ 19963 w 20000"/>
                  <a:gd name="T37" fmla="*/ 14043 h 20000"/>
                  <a:gd name="T38" fmla="*/ 19376 w 20000"/>
                  <a:gd name="T39" fmla="*/ 15908 h 20000"/>
                  <a:gd name="T40" fmla="*/ 18239 w 20000"/>
                  <a:gd name="T41" fmla="*/ 14894 h 20000"/>
                  <a:gd name="T42" fmla="*/ 13505 w 20000"/>
                  <a:gd name="T43" fmla="*/ 14894 h 20000"/>
                  <a:gd name="T44" fmla="*/ 13505 w 20000"/>
                  <a:gd name="T45" fmla="*/ 15417 h 20000"/>
                  <a:gd name="T46" fmla="*/ 12550 w 20000"/>
                  <a:gd name="T47" fmla="*/ 16236 h 20000"/>
                  <a:gd name="T48" fmla="*/ 12917 w 20000"/>
                  <a:gd name="T49" fmla="*/ 17250 h 20000"/>
                  <a:gd name="T50" fmla="*/ 12000 w 20000"/>
                  <a:gd name="T51" fmla="*/ 18625 h 20000"/>
                  <a:gd name="T52" fmla="*/ 10459 w 20000"/>
                  <a:gd name="T53" fmla="*/ 18625 h 20000"/>
                  <a:gd name="T54" fmla="*/ 9908 w 20000"/>
                  <a:gd name="T55" fmla="*/ 19804 h 20000"/>
                  <a:gd name="T56" fmla="*/ 8954 w 20000"/>
                  <a:gd name="T57" fmla="*/ 18953 h 20000"/>
                  <a:gd name="T58" fmla="*/ 7413 w 20000"/>
                  <a:gd name="T59" fmla="*/ 18953 h 20000"/>
                  <a:gd name="T60" fmla="*/ 6459 w 20000"/>
                  <a:gd name="T61" fmla="*/ 18462 h 20000"/>
                  <a:gd name="T62" fmla="*/ 6459 w 20000"/>
                  <a:gd name="T63" fmla="*/ 18625 h 20000"/>
                  <a:gd name="T64" fmla="*/ 5872 w 20000"/>
                  <a:gd name="T65" fmla="*/ 18953 h 20000"/>
                  <a:gd name="T66" fmla="*/ 5505 w 20000"/>
                  <a:gd name="T67" fmla="*/ 19967 h 20000"/>
                  <a:gd name="T68" fmla="*/ 4367 w 20000"/>
                  <a:gd name="T69" fmla="*/ 19967 h 20000"/>
                  <a:gd name="T70" fmla="*/ 3817 w 20000"/>
                  <a:gd name="T71" fmla="*/ 18462 h 20000"/>
                  <a:gd name="T72" fmla="*/ 3083 w 20000"/>
                  <a:gd name="T73" fmla="*/ 16759 h 20000"/>
                  <a:gd name="T74" fmla="*/ 2495 w 20000"/>
                  <a:gd name="T75" fmla="*/ 14566 h 20000"/>
                  <a:gd name="T76" fmla="*/ 1505 w 20000"/>
                  <a:gd name="T77" fmla="*/ 12831 h 20000"/>
                  <a:gd name="T78" fmla="*/ 587 w 20000"/>
                  <a:gd name="T79" fmla="*/ 11817 h 20000"/>
                  <a:gd name="T80" fmla="*/ 991 w 20000"/>
                  <a:gd name="T81" fmla="*/ 10671 h 20000"/>
                  <a:gd name="T82" fmla="*/ 1358 w 20000"/>
                  <a:gd name="T83" fmla="*/ 9951 h 20000"/>
                  <a:gd name="T84" fmla="*/ 1505 w 20000"/>
                  <a:gd name="T85" fmla="*/ 10147 h 20000"/>
                  <a:gd name="T86" fmla="*/ 2092 w 20000"/>
                  <a:gd name="T87" fmla="*/ 9624 h 20000"/>
                  <a:gd name="T88" fmla="*/ 587 w 20000"/>
                  <a:gd name="T89" fmla="*/ 847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000" h="20000">
                    <a:moveTo>
                      <a:pt x="587" y="8478"/>
                    </a:moveTo>
                    <a:lnTo>
                      <a:pt x="991" y="6939"/>
                    </a:lnTo>
                    <a:lnTo>
                      <a:pt x="991" y="5728"/>
                    </a:lnTo>
                    <a:lnTo>
                      <a:pt x="1505" y="3863"/>
                    </a:lnTo>
                    <a:lnTo>
                      <a:pt x="0" y="1669"/>
                    </a:lnTo>
                    <a:lnTo>
                      <a:pt x="1908" y="1997"/>
                    </a:lnTo>
                    <a:lnTo>
                      <a:pt x="2862" y="1342"/>
                    </a:lnTo>
                    <a:lnTo>
                      <a:pt x="4954" y="0"/>
                    </a:lnTo>
                    <a:lnTo>
                      <a:pt x="6862" y="0"/>
                    </a:lnTo>
                    <a:lnTo>
                      <a:pt x="7046" y="1997"/>
                    </a:lnTo>
                    <a:lnTo>
                      <a:pt x="7817" y="3372"/>
                    </a:lnTo>
                    <a:lnTo>
                      <a:pt x="9321" y="4223"/>
                    </a:lnTo>
                    <a:lnTo>
                      <a:pt x="12000" y="4877"/>
                    </a:lnTo>
                    <a:lnTo>
                      <a:pt x="15009" y="6088"/>
                    </a:lnTo>
                    <a:lnTo>
                      <a:pt x="15413" y="7954"/>
                    </a:lnTo>
                    <a:lnTo>
                      <a:pt x="15413" y="9624"/>
                    </a:lnTo>
                    <a:lnTo>
                      <a:pt x="18826" y="9951"/>
                    </a:lnTo>
                    <a:lnTo>
                      <a:pt x="19963" y="12013"/>
                    </a:lnTo>
                    <a:lnTo>
                      <a:pt x="19963" y="14043"/>
                    </a:lnTo>
                    <a:lnTo>
                      <a:pt x="19376" y="15908"/>
                    </a:lnTo>
                    <a:lnTo>
                      <a:pt x="18239" y="14894"/>
                    </a:lnTo>
                    <a:lnTo>
                      <a:pt x="13505" y="14894"/>
                    </a:lnTo>
                    <a:lnTo>
                      <a:pt x="13505" y="15417"/>
                    </a:lnTo>
                    <a:lnTo>
                      <a:pt x="12550" y="16236"/>
                    </a:lnTo>
                    <a:lnTo>
                      <a:pt x="12917" y="17250"/>
                    </a:lnTo>
                    <a:lnTo>
                      <a:pt x="12000" y="18625"/>
                    </a:lnTo>
                    <a:lnTo>
                      <a:pt x="10459" y="18625"/>
                    </a:lnTo>
                    <a:lnTo>
                      <a:pt x="9908" y="19804"/>
                    </a:lnTo>
                    <a:lnTo>
                      <a:pt x="8954" y="18953"/>
                    </a:lnTo>
                    <a:lnTo>
                      <a:pt x="7413" y="18953"/>
                    </a:lnTo>
                    <a:lnTo>
                      <a:pt x="6459" y="18462"/>
                    </a:lnTo>
                    <a:lnTo>
                      <a:pt x="6459" y="18625"/>
                    </a:lnTo>
                    <a:lnTo>
                      <a:pt x="5872" y="18953"/>
                    </a:lnTo>
                    <a:lnTo>
                      <a:pt x="5505" y="19967"/>
                    </a:lnTo>
                    <a:lnTo>
                      <a:pt x="4367" y="19967"/>
                    </a:lnTo>
                    <a:lnTo>
                      <a:pt x="3817" y="18462"/>
                    </a:lnTo>
                    <a:lnTo>
                      <a:pt x="3083" y="16759"/>
                    </a:lnTo>
                    <a:lnTo>
                      <a:pt x="2495" y="14566"/>
                    </a:lnTo>
                    <a:lnTo>
                      <a:pt x="1505" y="12831"/>
                    </a:lnTo>
                    <a:lnTo>
                      <a:pt x="587" y="11817"/>
                    </a:lnTo>
                    <a:lnTo>
                      <a:pt x="991" y="10671"/>
                    </a:lnTo>
                    <a:lnTo>
                      <a:pt x="1358" y="9951"/>
                    </a:lnTo>
                    <a:lnTo>
                      <a:pt x="1505" y="10147"/>
                    </a:lnTo>
                    <a:lnTo>
                      <a:pt x="2092" y="9624"/>
                    </a:lnTo>
                    <a:lnTo>
                      <a:pt x="587" y="8478"/>
                    </a:lnTo>
                    <a:close/>
                  </a:path>
                </a:pathLst>
              </a:custGeom>
              <a:solidFill>
                <a:srgbClr val="FF514D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78">
                <a:extLst>
                  <a:ext uri="{FF2B5EF4-FFF2-40B4-BE49-F238E27FC236}">
                    <a16:creationId xmlns:a16="http://schemas.microsoft.com/office/drawing/2014/main" id="{61EC675D-0CCC-1219-E976-D79F9D369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5982" y="4441464"/>
                <a:ext cx="1049443" cy="1103802"/>
              </a:xfrm>
              <a:custGeom>
                <a:avLst/>
                <a:gdLst>
                  <a:gd name="T0" fmla="*/ 10800 w 20000"/>
                  <a:gd name="T1" fmla="*/ 1586 h 20000"/>
                  <a:gd name="T2" fmla="*/ 11399 w 20000"/>
                  <a:gd name="T3" fmla="*/ 569 h 20000"/>
                  <a:gd name="T4" fmla="*/ 12228 w 20000"/>
                  <a:gd name="T5" fmla="*/ 1761 h 20000"/>
                  <a:gd name="T6" fmla="*/ 11272 w 20000"/>
                  <a:gd name="T7" fmla="*/ 2954 h 20000"/>
                  <a:gd name="T8" fmla="*/ 11940 w 20000"/>
                  <a:gd name="T9" fmla="*/ 2779 h 20000"/>
                  <a:gd name="T10" fmla="*/ 11871 w 20000"/>
                  <a:gd name="T11" fmla="*/ 3578 h 20000"/>
                  <a:gd name="T12" fmla="*/ 13898 w 20000"/>
                  <a:gd name="T13" fmla="*/ 3118 h 20000"/>
                  <a:gd name="T14" fmla="*/ 14922 w 20000"/>
                  <a:gd name="T15" fmla="*/ 4081 h 20000"/>
                  <a:gd name="T16" fmla="*/ 17179 w 20000"/>
                  <a:gd name="T17" fmla="*/ 4081 h 20000"/>
                  <a:gd name="T18" fmla="*/ 19447 w 20000"/>
                  <a:gd name="T19" fmla="*/ 5153 h 20000"/>
                  <a:gd name="T20" fmla="*/ 19747 w 20000"/>
                  <a:gd name="T21" fmla="*/ 7090 h 20000"/>
                  <a:gd name="T22" fmla="*/ 18618 w 20000"/>
                  <a:gd name="T23" fmla="*/ 8720 h 20000"/>
                  <a:gd name="T24" fmla="*/ 17962 w 20000"/>
                  <a:gd name="T25" fmla="*/ 9912 h 20000"/>
                  <a:gd name="T26" fmla="*/ 17720 w 20000"/>
                  <a:gd name="T27" fmla="*/ 11718 h 20000"/>
                  <a:gd name="T28" fmla="*/ 17064 w 20000"/>
                  <a:gd name="T29" fmla="*/ 13643 h 20000"/>
                  <a:gd name="T30" fmla="*/ 15452 w 20000"/>
                  <a:gd name="T31" fmla="*/ 14333 h 20000"/>
                  <a:gd name="T32" fmla="*/ 13483 w 20000"/>
                  <a:gd name="T33" fmla="*/ 15514 h 20000"/>
                  <a:gd name="T34" fmla="*/ 13184 w 20000"/>
                  <a:gd name="T35" fmla="*/ 17221 h 20000"/>
                  <a:gd name="T36" fmla="*/ 12355 w 20000"/>
                  <a:gd name="T37" fmla="*/ 18687 h 20000"/>
                  <a:gd name="T38" fmla="*/ 11399 w 20000"/>
                  <a:gd name="T39" fmla="*/ 19989 h 20000"/>
                  <a:gd name="T40" fmla="*/ 10800 w 20000"/>
                  <a:gd name="T41" fmla="*/ 18851 h 20000"/>
                  <a:gd name="T42" fmla="*/ 9372 w 20000"/>
                  <a:gd name="T43" fmla="*/ 18063 h 20000"/>
                  <a:gd name="T44" fmla="*/ 9672 w 20000"/>
                  <a:gd name="T45" fmla="*/ 17385 h 20000"/>
                  <a:gd name="T46" fmla="*/ 10685 w 20000"/>
                  <a:gd name="T47" fmla="*/ 16422 h 20000"/>
                  <a:gd name="T48" fmla="*/ 10432 w 20000"/>
                  <a:gd name="T49" fmla="*/ 14781 h 20000"/>
                  <a:gd name="T50" fmla="*/ 9672 w 20000"/>
                  <a:gd name="T51" fmla="*/ 13818 h 20000"/>
                  <a:gd name="T52" fmla="*/ 8474 w 20000"/>
                  <a:gd name="T53" fmla="*/ 12123 h 20000"/>
                  <a:gd name="T54" fmla="*/ 7047 w 20000"/>
                  <a:gd name="T55" fmla="*/ 10646 h 20000"/>
                  <a:gd name="T56" fmla="*/ 5964 w 20000"/>
                  <a:gd name="T57" fmla="*/ 9059 h 20000"/>
                  <a:gd name="T58" fmla="*/ 4421 w 20000"/>
                  <a:gd name="T59" fmla="*/ 8096 h 20000"/>
                  <a:gd name="T60" fmla="*/ 3109 w 20000"/>
                  <a:gd name="T61" fmla="*/ 7877 h 20000"/>
                  <a:gd name="T62" fmla="*/ 1911 w 20000"/>
                  <a:gd name="T63" fmla="*/ 7987 h 20000"/>
                  <a:gd name="T64" fmla="*/ 1439 w 20000"/>
                  <a:gd name="T65" fmla="*/ 7429 h 20000"/>
                  <a:gd name="T66" fmla="*/ 311 w 20000"/>
                  <a:gd name="T67" fmla="*/ 6958 h 20000"/>
                  <a:gd name="T68" fmla="*/ 311 w 20000"/>
                  <a:gd name="T69" fmla="*/ 5777 h 20000"/>
                  <a:gd name="T70" fmla="*/ 1439 w 20000"/>
                  <a:gd name="T71" fmla="*/ 4584 h 20000"/>
                  <a:gd name="T72" fmla="*/ 2211 w 20000"/>
                  <a:gd name="T73" fmla="*/ 3118 h 20000"/>
                  <a:gd name="T74" fmla="*/ 1911 w 20000"/>
                  <a:gd name="T75" fmla="*/ 2330 h 20000"/>
                  <a:gd name="T76" fmla="*/ 1911 w 20000"/>
                  <a:gd name="T77" fmla="*/ 2046 h 20000"/>
                  <a:gd name="T78" fmla="*/ 2809 w 20000"/>
                  <a:gd name="T79" fmla="*/ 1761 h 20000"/>
                  <a:gd name="T80" fmla="*/ 3397 w 20000"/>
                  <a:gd name="T81" fmla="*/ 1926 h 20000"/>
                  <a:gd name="T82" fmla="*/ 4122 w 20000"/>
                  <a:gd name="T83" fmla="*/ 2155 h 20000"/>
                  <a:gd name="T84" fmla="*/ 5320 w 20000"/>
                  <a:gd name="T85" fmla="*/ 1411 h 20000"/>
                  <a:gd name="T86" fmla="*/ 4537 w 20000"/>
                  <a:gd name="T87" fmla="*/ 569 h 20000"/>
                  <a:gd name="T88" fmla="*/ 5792 w 20000"/>
                  <a:gd name="T89" fmla="*/ 569 h 20000"/>
                  <a:gd name="T90" fmla="*/ 6920 w 20000"/>
                  <a:gd name="T91" fmla="*/ 0 h 20000"/>
                  <a:gd name="T92" fmla="*/ 7047 w 20000"/>
                  <a:gd name="T93" fmla="*/ 1302 h 20000"/>
                  <a:gd name="T94" fmla="*/ 8405 w 20000"/>
                  <a:gd name="T95" fmla="*/ 1761 h 20000"/>
                  <a:gd name="T96" fmla="*/ 9188 w 20000"/>
                  <a:gd name="T97" fmla="*/ 141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000" h="20000">
                    <a:moveTo>
                      <a:pt x="9845" y="1477"/>
                    </a:moveTo>
                    <a:lnTo>
                      <a:pt x="10201" y="1707"/>
                    </a:lnTo>
                    <a:lnTo>
                      <a:pt x="10800" y="1586"/>
                    </a:lnTo>
                    <a:lnTo>
                      <a:pt x="11100" y="1138"/>
                    </a:lnTo>
                    <a:lnTo>
                      <a:pt x="11272" y="678"/>
                    </a:lnTo>
                    <a:lnTo>
                      <a:pt x="11399" y="569"/>
                    </a:lnTo>
                    <a:lnTo>
                      <a:pt x="11583" y="744"/>
                    </a:lnTo>
                    <a:lnTo>
                      <a:pt x="11871" y="1707"/>
                    </a:lnTo>
                    <a:lnTo>
                      <a:pt x="12228" y="1761"/>
                    </a:lnTo>
                    <a:lnTo>
                      <a:pt x="12170" y="2155"/>
                    </a:lnTo>
                    <a:lnTo>
                      <a:pt x="11583" y="2615"/>
                    </a:lnTo>
                    <a:lnTo>
                      <a:pt x="11272" y="2954"/>
                    </a:lnTo>
                    <a:lnTo>
                      <a:pt x="10927" y="3403"/>
                    </a:lnTo>
                    <a:lnTo>
                      <a:pt x="11583" y="3228"/>
                    </a:lnTo>
                    <a:lnTo>
                      <a:pt x="11940" y="2779"/>
                    </a:lnTo>
                    <a:lnTo>
                      <a:pt x="12999" y="2888"/>
                    </a:lnTo>
                    <a:lnTo>
                      <a:pt x="12712" y="3403"/>
                    </a:lnTo>
                    <a:lnTo>
                      <a:pt x="11871" y="3578"/>
                    </a:lnTo>
                    <a:lnTo>
                      <a:pt x="12527" y="3687"/>
                    </a:lnTo>
                    <a:lnTo>
                      <a:pt x="13299" y="2954"/>
                    </a:lnTo>
                    <a:lnTo>
                      <a:pt x="13898" y="3118"/>
                    </a:lnTo>
                    <a:lnTo>
                      <a:pt x="14554" y="3337"/>
                    </a:lnTo>
                    <a:lnTo>
                      <a:pt x="15037" y="3687"/>
                    </a:lnTo>
                    <a:lnTo>
                      <a:pt x="14922" y="4081"/>
                    </a:lnTo>
                    <a:lnTo>
                      <a:pt x="15636" y="3851"/>
                    </a:lnTo>
                    <a:lnTo>
                      <a:pt x="16408" y="4081"/>
                    </a:lnTo>
                    <a:lnTo>
                      <a:pt x="17179" y="4081"/>
                    </a:lnTo>
                    <a:lnTo>
                      <a:pt x="18008" y="4540"/>
                    </a:lnTo>
                    <a:lnTo>
                      <a:pt x="18733" y="5044"/>
                    </a:lnTo>
                    <a:lnTo>
                      <a:pt x="19447" y="5153"/>
                    </a:lnTo>
                    <a:lnTo>
                      <a:pt x="19747" y="5613"/>
                    </a:lnTo>
                    <a:lnTo>
                      <a:pt x="19988" y="6171"/>
                    </a:lnTo>
                    <a:lnTo>
                      <a:pt x="19747" y="7090"/>
                    </a:lnTo>
                    <a:lnTo>
                      <a:pt x="19378" y="7538"/>
                    </a:lnTo>
                    <a:lnTo>
                      <a:pt x="18975" y="8096"/>
                    </a:lnTo>
                    <a:lnTo>
                      <a:pt x="18618" y="8720"/>
                    </a:lnTo>
                    <a:lnTo>
                      <a:pt x="18192" y="8895"/>
                    </a:lnTo>
                    <a:lnTo>
                      <a:pt x="17962" y="9289"/>
                    </a:lnTo>
                    <a:lnTo>
                      <a:pt x="17962" y="9912"/>
                    </a:lnTo>
                    <a:lnTo>
                      <a:pt x="18008" y="10470"/>
                    </a:lnTo>
                    <a:lnTo>
                      <a:pt x="17962" y="11379"/>
                    </a:lnTo>
                    <a:lnTo>
                      <a:pt x="17720" y="11718"/>
                    </a:lnTo>
                    <a:lnTo>
                      <a:pt x="17663" y="12298"/>
                    </a:lnTo>
                    <a:lnTo>
                      <a:pt x="17179" y="13195"/>
                    </a:lnTo>
                    <a:lnTo>
                      <a:pt x="17064" y="13643"/>
                    </a:lnTo>
                    <a:lnTo>
                      <a:pt x="16695" y="14103"/>
                    </a:lnTo>
                    <a:lnTo>
                      <a:pt x="16166" y="14103"/>
                    </a:lnTo>
                    <a:lnTo>
                      <a:pt x="15452" y="14333"/>
                    </a:lnTo>
                    <a:lnTo>
                      <a:pt x="14669" y="14672"/>
                    </a:lnTo>
                    <a:lnTo>
                      <a:pt x="13967" y="15011"/>
                    </a:lnTo>
                    <a:lnTo>
                      <a:pt x="13483" y="15514"/>
                    </a:lnTo>
                    <a:lnTo>
                      <a:pt x="13425" y="16193"/>
                    </a:lnTo>
                    <a:lnTo>
                      <a:pt x="13425" y="16882"/>
                    </a:lnTo>
                    <a:lnTo>
                      <a:pt x="13184" y="17221"/>
                    </a:lnTo>
                    <a:lnTo>
                      <a:pt x="12827" y="17779"/>
                    </a:lnTo>
                    <a:lnTo>
                      <a:pt x="12642" y="18228"/>
                    </a:lnTo>
                    <a:lnTo>
                      <a:pt x="12355" y="18687"/>
                    </a:lnTo>
                    <a:lnTo>
                      <a:pt x="11940" y="19081"/>
                    </a:lnTo>
                    <a:lnTo>
                      <a:pt x="11756" y="19540"/>
                    </a:lnTo>
                    <a:lnTo>
                      <a:pt x="11399" y="19989"/>
                    </a:lnTo>
                    <a:lnTo>
                      <a:pt x="11272" y="19595"/>
                    </a:lnTo>
                    <a:lnTo>
                      <a:pt x="11399" y="19300"/>
                    </a:lnTo>
                    <a:lnTo>
                      <a:pt x="10800" y="18851"/>
                    </a:lnTo>
                    <a:lnTo>
                      <a:pt x="10317" y="18512"/>
                    </a:lnTo>
                    <a:lnTo>
                      <a:pt x="10029" y="18512"/>
                    </a:lnTo>
                    <a:lnTo>
                      <a:pt x="9372" y="18063"/>
                    </a:lnTo>
                    <a:lnTo>
                      <a:pt x="9188" y="18063"/>
                    </a:lnTo>
                    <a:lnTo>
                      <a:pt x="9372" y="17779"/>
                    </a:lnTo>
                    <a:lnTo>
                      <a:pt x="9672" y="17385"/>
                    </a:lnTo>
                    <a:lnTo>
                      <a:pt x="9914" y="17046"/>
                    </a:lnTo>
                    <a:lnTo>
                      <a:pt x="10317" y="16707"/>
                    </a:lnTo>
                    <a:lnTo>
                      <a:pt x="10685" y="16422"/>
                    </a:lnTo>
                    <a:lnTo>
                      <a:pt x="10800" y="15963"/>
                    </a:lnTo>
                    <a:lnTo>
                      <a:pt x="10501" y="15514"/>
                    </a:lnTo>
                    <a:lnTo>
                      <a:pt x="10432" y="14781"/>
                    </a:lnTo>
                    <a:lnTo>
                      <a:pt x="10201" y="14551"/>
                    </a:lnTo>
                    <a:lnTo>
                      <a:pt x="10029" y="14672"/>
                    </a:lnTo>
                    <a:lnTo>
                      <a:pt x="9672" y="13818"/>
                    </a:lnTo>
                    <a:lnTo>
                      <a:pt x="8590" y="13753"/>
                    </a:lnTo>
                    <a:lnTo>
                      <a:pt x="8290" y="12746"/>
                    </a:lnTo>
                    <a:lnTo>
                      <a:pt x="8474" y="12123"/>
                    </a:lnTo>
                    <a:lnTo>
                      <a:pt x="8474" y="11444"/>
                    </a:lnTo>
                    <a:lnTo>
                      <a:pt x="8117" y="10755"/>
                    </a:lnTo>
                    <a:lnTo>
                      <a:pt x="7047" y="10646"/>
                    </a:lnTo>
                    <a:lnTo>
                      <a:pt x="7047" y="10088"/>
                    </a:lnTo>
                    <a:lnTo>
                      <a:pt x="6920" y="9464"/>
                    </a:lnTo>
                    <a:lnTo>
                      <a:pt x="5964" y="9059"/>
                    </a:lnTo>
                    <a:lnTo>
                      <a:pt x="5135" y="8840"/>
                    </a:lnTo>
                    <a:lnTo>
                      <a:pt x="4663" y="8545"/>
                    </a:lnTo>
                    <a:lnTo>
                      <a:pt x="4421" y="8096"/>
                    </a:lnTo>
                    <a:lnTo>
                      <a:pt x="4364" y="7429"/>
                    </a:lnTo>
                    <a:lnTo>
                      <a:pt x="3765" y="7429"/>
                    </a:lnTo>
                    <a:lnTo>
                      <a:pt x="3109" y="7877"/>
                    </a:lnTo>
                    <a:lnTo>
                      <a:pt x="2809" y="8096"/>
                    </a:lnTo>
                    <a:lnTo>
                      <a:pt x="2211" y="7987"/>
                    </a:lnTo>
                    <a:lnTo>
                      <a:pt x="1911" y="7987"/>
                    </a:lnTo>
                    <a:lnTo>
                      <a:pt x="1739" y="7987"/>
                    </a:lnTo>
                    <a:lnTo>
                      <a:pt x="1739" y="7254"/>
                    </a:lnTo>
                    <a:lnTo>
                      <a:pt x="1439" y="7429"/>
                    </a:lnTo>
                    <a:lnTo>
                      <a:pt x="967" y="7429"/>
                    </a:lnTo>
                    <a:lnTo>
                      <a:pt x="599" y="7254"/>
                    </a:lnTo>
                    <a:lnTo>
                      <a:pt x="311" y="6958"/>
                    </a:lnTo>
                    <a:lnTo>
                      <a:pt x="0" y="6510"/>
                    </a:lnTo>
                    <a:lnTo>
                      <a:pt x="0" y="5952"/>
                    </a:lnTo>
                    <a:lnTo>
                      <a:pt x="311" y="5777"/>
                    </a:lnTo>
                    <a:lnTo>
                      <a:pt x="357" y="5328"/>
                    </a:lnTo>
                    <a:lnTo>
                      <a:pt x="599" y="4989"/>
                    </a:lnTo>
                    <a:lnTo>
                      <a:pt x="1439" y="4584"/>
                    </a:lnTo>
                    <a:lnTo>
                      <a:pt x="1854" y="4584"/>
                    </a:lnTo>
                    <a:lnTo>
                      <a:pt x="1911" y="4584"/>
                    </a:lnTo>
                    <a:lnTo>
                      <a:pt x="2211" y="3118"/>
                    </a:lnTo>
                    <a:lnTo>
                      <a:pt x="2153" y="2779"/>
                    </a:lnTo>
                    <a:lnTo>
                      <a:pt x="1854" y="2615"/>
                    </a:lnTo>
                    <a:lnTo>
                      <a:pt x="1911" y="2330"/>
                    </a:lnTo>
                    <a:lnTo>
                      <a:pt x="2211" y="2330"/>
                    </a:lnTo>
                    <a:lnTo>
                      <a:pt x="2211" y="2155"/>
                    </a:lnTo>
                    <a:lnTo>
                      <a:pt x="1911" y="2046"/>
                    </a:lnTo>
                    <a:lnTo>
                      <a:pt x="1911" y="1761"/>
                    </a:lnTo>
                    <a:lnTo>
                      <a:pt x="2153" y="1707"/>
                    </a:lnTo>
                    <a:lnTo>
                      <a:pt x="2809" y="1761"/>
                    </a:lnTo>
                    <a:lnTo>
                      <a:pt x="2809" y="1586"/>
                    </a:lnTo>
                    <a:lnTo>
                      <a:pt x="3166" y="1586"/>
                    </a:lnTo>
                    <a:lnTo>
                      <a:pt x="3397" y="1926"/>
                    </a:lnTo>
                    <a:lnTo>
                      <a:pt x="3466" y="2046"/>
                    </a:lnTo>
                    <a:lnTo>
                      <a:pt x="3765" y="2210"/>
                    </a:lnTo>
                    <a:lnTo>
                      <a:pt x="4122" y="2155"/>
                    </a:lnTo>
                    <a:lnTo>
                      <a:pt x="4893" y="1882"/>
                    </a:lnTo>
                    <a:lnTo>
                      <a:pt x="5377" y="1586"/>
                    </a:lnTo>
                    <a:lnTo>
                      <a:pt x="5320" y="1411"/>
                    </a:lnTo>
                    <a:lnTo>
                      <a:pt x="4836" y="1302"/>
                    </a:lnTo>
                    <a:lnTo>
                      <a:pt x="4893" y="853"/>
                    </a:lnTo>
                    <a:lnTo>
                      <a:pt x="4537" y="569"/>
                    </a:lnTo>
                    <a:lnTo>
                      <a:pt x="5020" y="569"/>
                    </a:lnTo>
                    <a:lnTo>
                      <a:pt x="5607" y="744"/>
                    </a:lnTo>
                    <a:lnTo>
                      <a:pt x="5792" y="569"/>
                    </a:lnTo>
                    <a:lnTo>
                      <a:pt x="6390" y="405"/>
                    </a:lnTo>
                    <a:lnTo>
                      <a:pt x="6736" y="120"/>
                    </a:lnTo>
                    <a:lnTo>
                      <a:pt x="6920" y="0"/>
                    </a:lnTo>
                    <a:lnTo>
                      <a:pt x="7047" y="405"/>
                    </a:lnTo>
                    <a:lnTo>
                      <a:pt x="7231" y="678"/>
                    </a:lnTo>
                    <a:lnTo>
                      <a:pt x="7047" y="1302"/>
                    </a:lnTo>
                    <a:lnTo>
                      <a:pt x="7231" y="1761"/>
                    </a:lnTo>
                    <a:lnTo>
                      <a:pt x="7818" y="1926"/>
                    </a:lnTo>
                    <a:lnTo>
                      <a:pt x="8405" y="1761"/>
                    </a:lnTo>
                    <a:lnTo>
                      <a:pt x="8762" y="1707"/>
                    </a:lnTo>
                    <a:lnTo>
                      <a:pt x="9073" y="1761"/>
                    </a:lnTo>
                    <a:lnTo>
                      <a:pt x="9188" y="1411"/>
                    </a:lnTo>
                    <a:lnTo>
                      <a:pt x="9672" y="1302"/>
                    </a:lnTo>
                    <a:lnTo>
                      <a:pt x="9845" y="1477"/>
                    </a:lnTo>
                    <a:close/>
                  </a:path>
                </a:pathLst>
              </a:custGeom>
              <a:solidFill>
                <a:srgbClr val="FF514D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77">
                <a:extLst>
                  <a:ext uri="{FF2B5EF4-FFF2-40B4-BE49-F238E27FC236}">
                    <a16:creationId xmlns:a16="http://schemas.microsoft.com/office/drawing/2014/main" id="{BC1E4C48-4EDE-A152-67AF-824E6A037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541" y="5069619"/>
                <a:ext cx="229518" cy="1201951"/>
              </a:xfrm>
              <a:custGeom>
                <a:avLst/>
                <a:gdLst>
                  <a:gd name="T0" fmla="*/ 3536 w 20000"/>
                  <a:gd name="T1" fmla="*/ 0 h 20000"/>
                  <a:gd name="T2" fmla="*/ 7124 w 20000"/>
                  <a:gd name="T3" fmla="*/ 1518 h 20000"/>
                  <a:gd name="T4" fmla="*/ 10660 w 20000"/>
                  <a:gd name="T5" fmla="*/ 2504 h 20000"/>
                  <a:gd name="T6" fmla="*/ 7652 w 20000"/>
                  <a:gd name="T7" fmla="*/ 3439 h 20000"/>
                  <a:gd name="T8" fmla="*/ 7652 w 20000"/>
                  <a:gd name="T9" fmla="*/ 4274 h 20000"/>
                  <a:gd name="T10" fmla="*/ 6807 w 20000"/>
                  <a:gd name="T11" fmla="*/ 5058 h 20000"/>
                  <a:gd name="T12" fmla="*/ 4908 w 20000"/>
                  <a:gd name="T13" fmla="*/ 6717 h 20000"/>
                  <a:gd name="T14" fmla="*/ 7124 w 20000"/>
                  <a:gd name="T15" fmla="*/ 8225 h 20000"/>
                  <a:gd name="T16" fmla="*/ 5488 w 20000"/>
                  <a:gd name="T17" fmla="*/ 9472 h 20000"/>
                  <a:gd name="T18" fmla="*/ 5699 w 20000"/>
                  <a:gd name="T19" fmla="*/ 10830 h 20000"/>
                  <a:gd name="T20" fmla="*/ 6807 w 20000"/>
                  <a:gd name="T21" fmla="*/ 12700 h 20000"/>
                  <a:gd name="T22" fmla="*/ 7124 w 20000"/>
                  <a:gd name="T23" fmla="*/ 13384 h 20000"/>
                  <a:gd name="T24" fmla="*/ 9024 w 20000"/>
                  <a:gd name="T25" fmla="*/ 13957 h 20000"/>
                  <a:gd name="T26" fmla="*/ 8496 w 20000"/>
                  <a:gd name="T27" fmla="*/ 14319 h 20000"/>
                  <a:gd name="T28" fmla="*/ 9024 w 20000"/>
                  <a:gd name="T29" fmla="*/ 15304 h 20000"/>
                  <a:gd name="T30" fmla="*/ 9024 w 20000"/>
                  <a:gd name="T31" fmla="*/ 16290 h 20000"/>
                  <a:gd name="T32" fmla="*/ 7652 w 20000"/>
                  <a:gd name="T33" fmla="*/ 17486 h 20000"/>
                  <a:gd name="T34" fmla="*/ 10660 w 20000"/>
                  <a:gd name="T35" fmla="*/ 18331 h 20000"/>
                  <a:gd name="T36" fmla="*/ 17784 w 20000"/>
                  <a:gd name="T37" fmla="*/ 18693 h 20000"/>
                  <a:gd name="T38" fmla="*/ 16412 w 20000"/>
                  <a:gd name="T39" fmla="*/ 19155 h 20000"/>
                  <a:gd name="T40" fmla="*/ 14987 w 20000"/>
                  <a:gd name="T41" fmla="*/ 19990 h 20000"/>
                  <a:gd name="T42" fmla="*/ 13931 w 20000"/>
                  <a:gd name="T43" fmla="*/ 19517 h 20000"/>
                  <a:gd name="T44" fmla="*/ 11451 w 20000"/>
                  <a:gd name="T45" fmla="*/ 19155 h 20000"/>
                  <a:gd name="T46" fmla="*/ 12612 w 20000"/>
                  <a:gd name="T47" fmla="*/ 19678 h 20000"/>
                  <a:gd name="T48" fmla="*/ 9815 w 20000"/>
                  <a:gd name="T49" fmla="*/ 19316 h 20000"/>
                  <a:gd name="T50" fmla="*/ 9288 w 20000"/>
                  <a:gd name="T51" fmla="*/ 18904 h 20000"/>
                  <a:gd name="T52" fmla="*/ 9815 w 20000"/>
                  <a:gd name="T53" fmla="*/ 18592 h 20000"/>
                  <a:gd name="T54" fmla="*/ 7124 w 20000"/>
                  <a:gd name="T55" fmla="*/ 18059 h 20000"/>
                  <a:gd name="T56" fmla="*/ 6280 w 20000"/>
                  <a:gd name="T57" fmla="*/ 17597 h 20000"/>
                  <a:gd name="T58" fmla="*/ 5488 w 20000"/>
                  <a:gd name="T59" fmla="*/ 17134 h 20000"/>
                  <a:gd name="T60" fmla="*/ 6807 w 20000"/>
                  <a:gd name="T61" fmla="*/ 16400 h 20000"/>
                  <a:gd name="T62" fmla="*/ 4644 w 20000"/>
                  <a:gd name="T63" fmla="*/ 15716 h 20000"/>
                  <a:gd name="T64" fmla="*/ 1372 w 20000"/>
                  <a:gd name="T65" fmla="*/ 15043 h 20000"/>
                  <a:gd name="T66" fmla="*/ 5488 w 20000"/>
                  <a:gd name="T67" fmla="*/ 15043 h 20000"/>
                  <a:gd name="T68" fmla="*/ 5699 w 20000"/>
                  <a:gd name="T69" fmla="*/ 14057 h 20000"/>
                  <a:gd name="T70" fmla="*/ 4644 w 20000"/>
                  <a:gd name="T71" fmla="*/ 13012 h 20000"/>
                  <a:gd name="T72" fmla="*/ 1900 w 20000"/>
                  <a:gd name="T73" fmla="*/ 12348 h 20000"/>
                  <a:gd name="T74" fmla="*/ 1055 w 20000"/>
                  <a:gd name="T75" fmla="*/ 10830 h 20000"/>
                  <a:gd name="T76" fmla="*/ 1900 w 20000"/>
                  <a:gd name="T77" fmla="*/ 9060 h 20000"/>
                  <a:gd name="T78" fmla="*/ 2691 w 20000"/>
                  <a:gd name="T79" fmla="*/ 7501 h 20000"/>
                  <a:gd name="T80" fmla="*/ 1900 w 20000"/>
                  <a:gd name="T81" fmla="*/ 5631 h 20000"/>
                  <a:gd name="T82" fmla="*/ 2691 w 20000"/>
                  <a:gd name="T83" fmla="*/ 3539 h 20000"/>
                  <a:gd name="T84" fmla="*/ 2691 w 20000"/>
                  <a:gd name="T85" fmla="*/ 208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000" h="20000">
                    <a:moveTo>
                      <a:pt x="1900" y="422"/>
                    </a:moveTo>
                    <a:lnTo>
                      <a:pt x="2691" y="271"/>
                    </a:lnTo>
                    <a:lnTo>
                      <a:pt x="3536" y="0"/>
                    </a:lnTo>
                    <a:lnTo>
                      <a:pt x="4908" y="312"/>
                    </a:lnTo>
                    <a:lnTo>
                      <a:pt x="6280" y="845"/>
                    </a:lnTo>
                    <a:lnTo>
                      <a:pt x="7124" y="1518"/>
                    </a:lnTo>
                    <a:lnTo>
                      <a:pt x="8179" y="2041"/>
                    </a:lnTo>
                    <a:lnTo>
                      <a:pt x="9024" y="2504"/>
                    </a:lnTo>
                    <a:lnTo>
                      <a:pt x="10660" y="2504"/>
                    </a:lnTo>
                    <a:lnTo>
                      <a:pt x="10343" y="3127"/>
                    </a:lnTo>
                    <a:lnTo>
                      <a:pt x="8179" y="3288"/>
                    </a:lnTo>
                    <a:lnTo>
                      <a:pt x="7652" y="3439"/>
                    </a:lnTo>
                    <a:lnTo>
                      <a:pt x="7652" y="3700"/>
                    </a:lnTo>
                    <a:lnTo>
                      <a:pt x="8179" y="4113"/>
                    </a:lnTo>
                    <a:lnTo>
                      <a:pt x="7652" y="4274"/>
                    </a:lnTo>
                    <a:lnTo>
                      <a:pt x="8496" y="4525"/>
                    </a:lnTo>
                    <a:lnTo>
                      <a:pt x="7652" y="4686"/>
                    </a:lnTo>
                    <a:lnTo>
                      <a:pt x="6807" y="5058"/>
                    </a:lnTo>
                    <a:lnTo>
                      <a:pt x="5488" y="5470"/>
                    </a:lnTo>
                    <a:lnTo>
                      <a:pt x="5488" y="6204"/>
                    </a:lnTo>
                    <a:lnTo>
                      <a:pt x="4908" y="6717"/>
                    </a:lnTo>
                    <a:lnTo>
                      <a:pt x="5699" y="7129"/>
                    </a:lnTo>
                    <a:lnTo>
                      <a:pt x="6280" y="7652"/>
                    </a:lnTo>
                    <a:lnTo>
                      <a:pt x="7124" y="8225"/>
                    </a:lnTo>
                    <a:lnTo>
                      <a:pt x="6280" y="8798"/>
                    </a:lnTo>
                    <a:lnTo>
                      <a:pt x="6807" y="9311"/>
                    </a:lnTo>
                    <a:lnTo>
                      <a:pt x="5488" y="9472"/>
                    </a:lnTo>
                    <a:lnTo>
                      <a:pt x="5488" y="10156"/>
                    </a:lnTo>
                    <a:lnTo>
                      <a:pt x="6807" y="10769"/>
                    </a:lnTo>
                    <a:lnTo>
                      <a:pt x="5699" y="10830"/>
                    </a:lnTo>
                    <a:lnTo>
                      <a:pt x="5488" y="11503"/>
                    </a:lnTo>
                    <a:lnTo>
                      <a:pt x="5488" y="12127"/>
                    </a:lnTo>
                    <a:lnTo>
                      <a:pt x="6807" y="12700"/>
                    </a:lnTo>
                    <a:lnTo>
                      <a:pt x="5699" y="12599"/>
                    </a:lnTo>
                    <a:lnTo>
                      <a:pt x="5699" y="13233"/>
                    </a:lnTo>
                    <a:lnTo>
                      <a:pt x="7124" y="13384"/>
                    </a:lnTo>
                    <a:lnTo>
                      <a:pt x="7652" y="13534"/>
                    </a:lnTo>
                    <a:lnTo>
                      <a:pt x="7652" y="13957"/>
                    </a:lnTo>
                    <a:lnTo>
                      <a:pt x="9024" y="13957"/>
                    </a:lnTo>
                    <a:lnTo>
                      <a:pt x="9024" y="14218"/>
                    </a:lnTo>
                    <a:lnTo>
                      <a:pt x="7652" y="14218"/>
                    </a:lnTo>
                    <a:lnTo>
                      <a:pt x="8496" y="14319"/>
                    </a:lnTo>
                    <a:lnTo>
                      <a:pt x="9024" y="14630"/>
                    </a:lnTo>
                    <a:lnTo>
                      <a:pt x="9024" y="14942"/>
                    </a:lnTo>
                    <a:lnTo>
                      <a:pt x="9024" y="15304"/>
                    </a:lnTo>
                    <a:lnTo>
                      <a:pt x="9024" y="15716"/>
                    </a:lnTo>
                    <a:lnTo>
                      <a:pt x="8496" y="16028"/>
                    </a:lnTo>
                    <a:lnTo>
                      <a:pt x="9024" y="16290"/>
                    </a:lnTo>
                    <a:lnTo>
                      <a:pt x="8496" y="16712"/>
                    </a:lnTo>
                    <a:lnTo>
                      <a:pt x="7124" y="16973"/>
                    </a:lnTo>
                    <a:lnTo>
                      <a:pt x="7652" y="17486"/>
                    </a:lnTo>
                    <a:lnTo>
                      <a:pt x="9024" y="17798"/>
                    </a:lnTo>
                    <a:lnTo>
                      <a:pt x="10660" y="17798"/>
                    </a:lnTo>
                    <a:lnTo>
                      <a:pt x="10660" y="18331"/>
                    </a:lnTo>
                    <a:lnTo>
                      <a:pt x="12823" y="18693"/>
                    </a:lnTo>
                    <a:lnTo>
                      <a:pt x="14987" y="18693"/>
                    </a:lnTo>
                    <a:lnTo>
                      <a:pt x="17784" y="18693"/>
                    </a:lnTo>
                    <a:lnTo>
                      <a:pt x="19947" y="18844"/>
                    </a:lnTo>
                    <a:lnTo>
                      <a:pt x="18311" y="18904"/>
                    </a:lnTo>
                    <a:lnTo>
                      <a:pt x="16412" y="19155"/>
                    </a:lnTo>
                    <a:lnTo>
                      <a:pt x="16095" y="19417"/>
                    </a:lnTo>
                    <a:lnTo>
                      <a:pt x="16095" y="19829"/>
                    </a:lnTo>
                    <a:lnTo>
                      <a:pt x="14987" y="19990"/>
                    </a:lnTo>
                    <a:lnTo>
                      <a:pt x="13931" y="19930"/>
                    </a:lnTo>
                    <a:lnTo>
                      <a:pt x="12823" y="19678"/>
                    </a:lnTo>
                    <a:lnTo>
                      <a:pt x="13931" y="19517"/>
                    </a:lnTo>
                    <a:lnTo>
                      <a:pt x="14987" y="19417"/>
                    </a:lnTo>
                    <a:lnTo>
                      <a:pt x="13931" y="19105"/>
                    </a:lnTo>
                    <a:lnTo>
                      <a:pt x="11451" y="19155"/>
                    </a:lnTo>
                    <a:lnTo>
                      <a:pt x="13351" y="19417"/>
                    </a:lnTo>
                    <a:lnTo>
                      <a:pt x="12612" y="19578"/>
                    </a:lnTo>
                    <a:lnTo>
                      <a:pt x="12612" y="19678"/>
                    </a:lnTo>
                    <a:lnTo>
                      <a:pt x="11187" y="19578"/>
                    </a:lnTo>
                    <a:lnTo>
                      <a:pt x="11451" y="19417"/>
                    </a:lnTo>
                    <a:lnTo>
                      <a:pt x="9815" y="19316"/>
                    </a:lnTo>
                    <a:lnTo>
                      <a:pt x="10343" y="19105"/>
                    </a:lnTo>
                    <a:lnTo>
                      <a:pt x="9288" y="19256"/>
                    </a:lnTo>
                    <a:lnTo>
                      <a:pt x="9288" y="18904"/>
                    </a:lnTo>
                    <a:lnTo>
                      <a:pt x="11187" y="18904"/>
                    </a:lnTo>
                    <a:lnTo>
                      <a:pt x="11187" y="18693"/>
                    </a:lnTo>
                    <a:lnTo>
                      <a:pt x="9815" y="18592"/>
                    </a:lnTo>
                    <a:lnTo>
                      <a:pt x="9288" y="18743"/>
                    </a:lnTo>
                    <a:lnTo>
                      <a:pt x="8179" y="18472"/>
                    </a:lnTo>
                    <a:lnTo>
                      <a:pt x="7124" y="18059"/>
                    </a:lnTo>
                    <a:lnTo>
                      <a:pt x="7124" y="18019"/>
                    </a:lnTo>
                    <a:lnTo>
                      <a:pt x="5488" y="17647"/>
                    </a:lnTo>
                    <a:lnTo>
                      <a:pt x="6280" y="17597"/>
                    </a:lnTo>
                    <a:lnTo>
                      <a:pt x="5699" y="17335"/>
                    </a:lnTo>
                    <a:lnTo>
                      <a:pt x="6807" y="17335"/>
                    </a:lnTo>
                    <a:lnTo>
                      <a:pt x="5488" y="17134"/>
                    </a:lnTo>
                    <a:lnTo>
                      <a:pt x="4908" y="16662"/>
                    </a:lnTo>
                    <a:lnTo>
                      <a:pt x="4908" y="16400"/>
                    </a:lnTo>
                    <a:lnTo>
                      <a:pt x="6807" y="16400"/>
                    </a:lnTo>
                    <a:lnTo>
                      <a:pt x="5488" y="16028"/>
                    </a:lnTo>
                    <a:lnTo>
                      <a:pt x="3536" y="16028"/>
                    </a:lnTo>
                    <a:lnTo>
                      <a:pt x="4644" y="15716"/>
                    </a:lnTo>
                    <a:lnTo>
                      <a:pt x="1900" y="15455"/>
                    </a:lnTo>
                    <a:lnTo>
                      <a:pt x="1055" y="15556"/>
                    </a:lnTo>
                    <a:lnTo>
                      <a:pt x="1372" y="15043"/>
                    </a:lnTo>
                    <a:lnTo>
                      <a:pt x="3536" y="15043"/>
                    </a:lnTo>
                    <a:lnTo>
                      <a:pt x="4644" y="15455"/>
                    </a:lnTo>
                    <a:lnTo>
                      <a:pt x="5488" y="15043"/>
                    </a:lnTo>
                    <a:lnTo>
                      <a:pt x="4644" y="14470"/>
                    </a:lnTo>
                    <a:lnTo>
                      <a:pt x="4908" y="14369"/>
                    </a:lnTo>
                    <a:lnTo>
                      <a:pt x="5699" y="14057"/>
                    </a:lnTo>
                    <a:lnTo>
                      <a:pt x="4644" y="13957"/>
                    </a:lnTo>
                    <a:lnTo>
                      <a:pt x="4644" y="13645"/>
                    </a:lnTo>
                    <a:lnTo>
                      <a:pt x="4644" y="13012"/>
                    </a:lnTo>
                    <a:lnTo>
                      <a:pt x="4644" y="12448"/>
                    </a:lnTo>
                    <a:lnTo>
                      <a:pt x="2691" y="12448"/>
                    </a:lnTo>
                    <a:lnTo>
                      <a:pt x="1900" y="12348"/>
                    </a:lnTo>
                    <a:lnTo>
                      <a:pt x="1372" y="11926"/>
                    </a:lnTo>
                    <a:lnTo>
                      <a:pt x="1900" y="11453"/>
                    </a:lnTo>
                    <a:lnTo>
                      <a:pt x="1055" y="10830"/>
                    </a:lnTo>
                    <a:lnTo>
                      <a:pt x="0" y="10106"/>
                    </a:lnTo>
                    <a:lnTo>
                      <a:pt x="1055" y="9744"/>
                    </a:lnTo>
                    <a:lnTo>
                      <a:pt x="1900" y="9060"/>
                    </a:lnTo>
                    <a:lnTo>
                      <a:pt x="2691" y="8326"/>
                    </a:lnTo>
                    <a:lnTo>
                      <a:pt x="2691" y="7712"/>
                    </a:lnTo>
                    <a:lnTo>
                      <a:pt x="2691" y="7501"/>
                    </a:lnTo>
                    <a:lnTo>
                      <a:pt x="1900" y="6828"/>
                    </a:lnTo>
                    <a:lnTo>
                      <a:pt x="1900" y="6305"/>
                    </a:lnTo>
                    <a:lnTo>
                      <a:pt x="1900" y="5631"/>
                    </a:lnTo>
                    <a:lnTo>
                      <a:pt x="2480" y="4897"/>
                    </a:lnTo>
                    <a:lnTo>
                      <a:pt x="2691" y="4213"/>
                    </a:lnTo>
                    <a:lnTo>
                      <a:pt x="2691" y="3539"/>
                    </a:lnTo>
                    <a:lnTo>
                      <a:pt x="2480" y="2866"/>
                    </a:lnTo>
                    <a:lnTo>
                      <a:pt x="2691" y="2614"/>
                    </a:lnTo>
                    <a:lnTo>
                      <a:pt x="2691" y="2081"/>
                    </a:lnTo>
                    <a:lnTo>
                      <a:pt x="2691" y="1156"/>
                    </a:lnTo>
                    <a:lnTo>
                      <a:pt x="1900" y="422"/>
                    </a:lnTo>
                    <a:close/>
                  </a:path>
                </a:pathLst>
              </a:custGeom>
              <a:solidFill>
                <a:srgbClr val="FF514D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76">
                <a:extLst>
                  <a:ext uri="{FF2B5EF4-FFF2-40B4-BE49-F238E27FC236}">
                    <a16:creationId xmlns:a16="http://schemas.microsoft.com/office/drawing/2014/main" id="{27864D3F-34D5-179D-A57B-6E2AE2A0E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680" y="6217210"/>
                <a:ext cx="80030" cy="92110"/>
              </a:xfrm>
              <a:custGeom>
                <a:avLst/>
                <a:gdLst>
                  <a:gd name="T0" fmla="*/ 14242 w 20000"/>
                  <a:gd name="T1" fmla="*/ 0 h 20000"/>
                  <a:gd name="T2" fmla="*/ 16667 w 20000"/>
                  <a:gd name="T3" fmla="*/ 9605 h 20000"/>
                  <a:gd name="T4" fmla="*/ 19848 w 20000"/>
                  <a:gd name="T5" fmla="*/ 18421 h 20000"/>
                  <a:gd name="T6" fmla="*/ 11818 w 20000"/>
                  <a:gd name="T7" fmla="*/ 19868 h 20000"/>
                  <a:gd name="T8" fmla="*/ 0 w 20000"/>
                  <a:gd name="T9" fmla="*/ 16447 h 20000"/>
                  <a:gd name="T10" fmla="*/ 15758 w 20000"/>
                  <a:gd name="T11" fmla="*/ 15000 h 20000"/>
                  <a:gd name="T12" fmla="*/ 9545 w 20000"/>
                  <a:gd name="T13" fmla="*/ 9605 h 20000"/>
                  <a:gd name="T14" fmla="*/ 11818 w 20000"/>
                  <a:gd name="T15" fmla="*/ 6184 h 20000"/>
                  <a:gd name="T16" fmla="*/ 6515 w 20000"/>
                  <a:gd name="T17" fmla="*/ 7500 h 20000"/>
                  <a:gd name="T18" fmla="*/ 6515 w 20000"/>
                  <a:gd name="T19" fmla="*/ 2105 h 20000"/>
                  <a:gd name="T20" fmla="*/ 9545 w 20000"/>
                  <a:gd name="T21" fmla="*/ 0 h 20000"/>
                  <a:gd name="T22" fmla="*/ 14242 w 20000"/>
                  <a:gd name="T23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000" h="20000">
                    <a:moveTo>
                      <a:pt x="14242" y="0"/>
                    </a:moveTo>
                    <a:lnTo>
                      <a:pt x="16667" y="9605"/>
                    </a:lnTo>
                    <a:lnTo>
                      <a:pt x="19848" y="18421"/>
                    </a:lnTo>
                    <a:lnTo>
                      <a:pt x="11818" y="19868"/>
                    </a:lnTo>
                    <a:lnTo>
                      <a:pt x="0" y="16447"/>
                    </a:lnTo>
                    <a:lnTo>
                      <a:pt x="15758" y="15000"/>
                    </a:lnTo>
                    <a:lnTo>
                      <a:pt x="9545" y="9605"/>
                    </a:lnTo>
                    <a:lnTo>
                      <a:pt x="11818" y="6184"/>
                    </a:lnTo>
                    <a:lnTo>
                      <a:pt x="6515" y="7500"/>
                    </a:lnTo>
                    <a:lnTo>
                      <a:pt x="6515" y="2105"/>
                    </a:lnTo>
                    <a:lnTo>
                      <a:pt x="9545" y="0"/>
                    </a:lnTo>
                    <a:lnTo>
                      <a:pt x="14242" y="0"/>
                    </a:lnTo>
                    <a:close/>
                  </a:path>
                </a:pathLst>
              </a:custGeom>
              <a:solidFill>
                <a:srgbClr val="FF514D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73">
                <a:extLst>
                  <a:ext uri="{FF2B5EF4-FFF2-40B4-BE49-F238E27FC236}">
                    <a16:creationId xmlns:a16="http://schemas.microsoft.com/office/drawing/2014/main" id="{445ADF01-D67C-C0EB-A65F-E0846B557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9683" y="4545653"/>
                <a:ext cx="157039" cy="172139"/>
              </a:xfrm>
              <a:custGeom>
                <a:avLst/>
                <a:gdLst>
                  <a:gd name="T0" fmla="*/ 7538 w 20000"/>
                  <a:gd name="T1" fmla="*/ 0 h 20000"/>
                  <a:gd name="T2" fmla="*/ 11538 w 20000"/>
                  <a:gd name="T3" fmla="*/ 1825 h 20000"/>
                  <a:gd name="T4" fmla="*/ 13538 w 20000"/>
                  <a:gd name="T5" fmla="*/ 3228 h 20000"/>
                  <a:gd name="T6" fmla="*/ 16000 w 20000"/>
                  <a:gd name="T7" fmla="*/ 3228 h 20000"/>
                  <a:gd name="T8" fmla="*/ 17923 w 20000"/>
                  <a:gd name="T9" fmla="*/ 4000 h 20000"/>
                  <a:gd name="T10" fmla="*/ 19923 w 20000"/>
                  <a:gd name="T11" fmla="*/ 6877 h 20000"/>
                  <a:gd name="T12" fmla="*/ 17923 w 20000"/>
                  <a:gd name="T13" fmla="*/ 9404 h 20000"/>
                  <a:gd name="T14" fmla="*/ 14769 w 20000"/>
                  <a:gd name="T15" fmla="*/ 12632 h 20000"/>
                  <a:gd name="T16" fmla="*/ 10692 w 20000"/>
                  <a:gd name="T17" fmla="*/ 14175 h 20000"/>
                  <a:gd name="T18" fmla="*/ 8308 w 20000"/>
                  <a:gd name="T19" fmla="*/ 17053 h 20000"/>
                  <a:gd name="T20" fmla="*/ 7154 w 20000"/>
                  <a:gd name="T21" fmla="*/ 19930 h 20000"/>
                  <a:gd name="T22" fmla="*/ 4385 w 20000"/>
                  <a:gd name="T23" fmla="*/ 18456 h 20000"/>
                  <a:gd name="T24" fmla="*/ 2385 w 20000"/>
                  <a:gd name="T25" fmla="*/ 18105 h 20000"/>
                  <a:gd name="T26" fmla="*/ 3154 w 20000"/>
                  <a:gd name="T27" fmla="*/ 15228 h 20000"/>
                  <a:gd name="T28" fmla="*/ 3923 w 20000"/>
                  <a:gd name="T29" fmla="*/ 15228 h 20000"/>
                  <a:gd name="T30" fmla="*/ 4385 w 20000"/>
                  <a:gd name="T31" fmla="*/ 12632 h 20000"/>
                  <a:gd name="T32" fmla="*/ 3923 w 20000"/>
                  <a:gd name="T33" fmla="*/ 11579 h 20000"/>
                  <a:gd name="T34" fmla="*/ 2385 w 20000"/>
                  <a:gd name="T35" fmla="*/ 12632 h 20000"/>
                  <a:gd name="T36" fmla="*/ 0 w 20000"/>
                  <a:gd name="T37" fmla="*/ 11579 h 20000"/>
                  <a:gd name="T38" fmla="*/ 1231 w 20000"/>
                  <a:gd name="T39" fmla="*/ 10456 h 20000"/>
                  <a:gd name="T40" fmla="*/ 769 w 20000"/>
                  <a:gd name="T41" fmla="*/ 7579 h 20000"/>
                  <a:gd name="T42" fmla="*/ 2000 w 20000"/>
                  <a:gd name="T43" fmla="*/ 6877 h 20000"/>
                  <a:gd name="T44" fmla="*/ 2000 w 20000"/>
                  <a:gd name="T45" fmla="*/ 5754 h 20000"/>
                  <a:gd name="T46" fmla="*/ 3154 w 20000"/>
                  <a:gd name="T47" fmla="*/ 4000 h 20000"/>
                  <a:gd name="T48" fmla="*/ 3154 w 20000"/>
                  <a:gd name="T49" fmla="*/ 2105 h 20000"/>
                  <a:gd name="T50" fmla="*/ 4385 w 20000"/>
                  <a:gd name="T51" fmla="*/ 1825 h 20000"/>
                  <a:gd name="T52" fmla="*/ 7538 w 20000"/>
                  <a:gd name="T53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0000" h="20000">
                    <a:moveTo>
                      <a:pt x="7538" y="0"/>
                    </a:moveTo>
                    <a:lnTo>
                      <a:pt x="11538" y="1825"/>
                    </a:lnTo>
                    <a:lnTo>
                      <a:pt x="13538" y="3228"/>
                    </a:lnTo>
                    <a:lnTo>
                      <a:pt x="16000" y="3228"/>
                    </a:lnTo>
                    <a:lnTo>
                      <a:pt x="17923" y="4000"/>
                    </a:lnTo>
                    <a:lnTo>
                      <a:pt x="19923" y="6877"/>
                    </a:lnTo>
                    <a:lnTo>
                      <a:pt x="17923" y="9404"/>
                    </a:lnTo>
                    <a:lnTo>
                      <a:pt x="14769" y="12632"/>
                    </a:lnTo>
                    <a:lnTo>
                      <a:pt x="10692" y="14175"/>
                    </a:lnTo>
                    <a:lnTo>
                      <a:pt x="8308" y="17053"/>
                    </a:lnTo>
                    <a:lnTo>
                      <a:pt x="7154" y="19930"/>
                    </a:lnTo>
                    <a:lnTo>
                      <a:pt x="4385" y="18456"/>
                    </a:lnTo>
                    <a:lnTo>
                      <a:pt x="2385" y="18105"/>
                    </a:lnTo>
                    <a:lnTo>
                      <a:pt x="3154" y="15228"/>
                    </a:lnTo>
                    <a:lnTo>
                      <a:pt x="3923" y="15228"/>
                    </a:lnTo>
                    <a:lnTo>
                      <a:pt x="4385" y="12632"/>
                    </a:lnTo>
                    <a:lnTo>
                      <a:pt x="3923" y="11579"/>
                    </a:lnTo>
                    <a:lnTo>
                      <a:pt x="2385" y="12632"/>
                    </a:lnTo>
                    <a:lnTo>
                      <a:pt x="0" y="11579"/>
                    </a:lnTo>
                    <a:lnTo>
                      <a:pt x="1231" y="10456"/>
                    </a:lnTo>
                    <a:lnTo>
                      <a:pt x="769" y="7579"/>
                    </a:lnTo>
                    <a:lnTo>
                      <a:pt x="2000" y="6877"/>
                    </a:lnTo>
                    <a:lnTo>
                      <a:pt x="2000" y="5754"/>
                    </a:lnTo>
                    <a:lnTo>
                      <a:pt x="3154" y="4000"/>
                    </a:lnTo>
                    <a:lnTo>
                      <a:pt x="3154" y="2105"/>
                    </a:lnTo>
                    <a:lnTo>
                      <a:pt x="4385" y="1825"/>
                    </a:lnTo>
                    <a:lnTo>
                      <a:pt x="7538" y="0"/>
                    </a:lnTo>
                    <a:close/>
                  </a:path>
                </a:pathLst>
              </a:custGeom>
              <a:solidFill>
                <a:srgbClr val="FF514D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71">
                <a:extLst>
                  <a:ext uri="{FF2B5EF4-FFF2-40B4-BE49-F238E27FC236}">
                    <a16:creationId xmlns:a16="http://schemas.microsoft.com/office/drawing/2014/main" id="{04259CAA-2CC0-90FF-0267-5FA0EA60F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199" y="4362944"/>
                <a:ext cx="125330" cy="185729"/>
              </a:xfrm>
              <a:custGeom>
                <a:avLst/>
                <a:gdLst>
                  <a:gd name="T0" fmla="*/ 6957 w 20000"/>
                  <a:gd name="T1" fmla="*/ 0 h 20000"/>
                  <a:gd name="T2" fmla="*/ 12947 w 20000"/>
                  <a:gd name="T3" fmla="*/ 2671 h 20000"/>
                  <a:gd name="T4" fmla="*/ 11014 w 20000"/>
                  <a:gd name="T5" fmla="*/ 5472 h 20000"/>
                  <a:gd name="T6" fmla="*/ 13430 w 20000"/>
                  <a:gd name="T7" fmla="*/ 4430 h 20000"/>
                  <a:gd name="T8" fmla="*/ 18357 w 20000"/>
                  <a:gd name="T9" fmla="*/ 6450 h 20000"/>
                  <a:gd name="T10" fmla="*/ 17391 w 20000"/>
                  <a:gd name="T11" fmla="*/ 9186 h 20000"/>
                  <a:gd name="T12" fmla="*/ 14396 w 20000"/>
                  <a:gd name="T13" fmla="*/ 10163 h 20000"/>
                  <a:gd name="T14" fmla="*/ 13430 w 20000"/>
                  <a:gd name="T15" fmla="*/ 12508 h 20000"/>
                  <a:gd name="T16" fmla="*/ 17391 w 20000"/>
                  <a:gd name="T17" fmla="*/ 14202 h 20000"/>
                  <a:gd name="T18" fmla="*/ 19903 w 20000"/>
                  <a:gd name="T19" fmla="*/ 18632 h 20000"/>
                  <a:gd name="T20" fmla="*/ 16908 w 20000"/>
                  <a:gd name="T21" fmla="*/ 18893 h 20000"/>
                  <a:gd name="T22" fmla="*/ 11981 w 20000"/>
                  <a:gd name="T23" fmla="*/ 19935 h 20000"/>
                  <a:gd name="T24" fmla="*/ 6957 w 20000"/>
                  <a:gd name="T25" fmla="*/ 18893 h 20000"/>
                  <a:gd name="T26" fmla="*/ 5507 w 20000"/>
                  <a:gd name="T27" fmla="*/ 16221 h 20000"/>
                  <a:gd name="T28" fmla="*/ 6957 w 20000"/>
                  <a:gd name="T29" fmla="*/ 12508 h 20000"/>
                  <a:gd name="T30" fmla="*/ 5507 w 20000"/>
                  <a:gd name="T31" fmla="*/ 10814 h 20000"/>
                  <a:gd name="T32" fmla="*/ 4444 w 20000"/>
                  <a:gd name="T33" fmla="*/ 8404 h 20000"/>
                  <a:gd name="T34" fmla="*/ 2899 w 20000"/>
                  <a:gd name="T35" fmla="*/ 9186 h 20000"/>
                  <a:gd name="T36" fmla="*/ 0 w 20000"/>
                  <a:gd name="T37" fmla="*/ 7101 h 20000"/>
                  <a:gd name="T38" fmla="*/ 1353 w 20000"/>
                  <a:gd name="T39" fmla="*/ 5472 h 20000"/>
                  <a:gd name="T40" fmla="*/ 1353 w 20000"/>
                  <a:gd name="T41" fmla="*/ 4430 h 20000"/>
                  <a:gd name="T42" fmla="*/ 4444 w 20000"/>
                  <a:gd name="T43" fmla="*/ 3713 h 20000"/>
                  <a:gd name="T44" fmla="*/ 2899 w 20000"/>
                  <a:gd name="T45" fmla="*/ 2020 h 20000"/>
                  <a:gd name="T46" fmla="*/ 6957 w 20000"/>
                  <a:gd name="T47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000" h="20000">
                    <a:moveTo>
                      <a:pt x="6957" y="0"/>
                    </a:moveTo>
                    <a:lnTo>
                      <a:pt x="12947" y="2671"/>
                    </a:lnTo>
                    <a:lnTo>
                      <a:pt x="11014" y="5472"/>
                    </a:lnTo>
                    <a:lnTo>
                      <a:pt x="13430" y="4430"/>
                    </a:lnTo>
                    <a:lnTo>
                      <a:pt x="18357" y="6450"/>
                    </a:lnTo>
                    <a:lnTo>
                      <a:pt x="17391" y="9186"/>
                    </a:lnTo>
                    <a:lnTo>
                      <a:pt x="14396" y="10163"/>
                    </a:lnTo>
                    <a:lnTo>
                      <a:pt x="13430" y="12508"/>
                    </a:lnTo>
                    <a:lnTo>
                      <a:pt x="17391" y="14202"/>
                    </a:lnTo>
                    <a:lnTo>
                      <a:pt x="19903" y="18632"/>
                    </a:lnTo>
                    <a:lnTo>
                      <a:pt x="16908" y="18893"/>
                    </a:lnTo>
                    <a:lnTo>
                      <a:pt x="11981" y="19935"/>
                    </a:lnTo>
                    <a:lnTo>
                      <a:pt x="6957" y="18893"/>
                    </a:lnTo>
                    <a:lnTo>
                      <a:pt x="5507" y="16221"/>
                    </a:lnTo>
                    <a:lnTo>
                      <a:pt x="6957" y="12508"/>
                    </a:lnTo>
                    <a:lnTo>
                      <a:pt x="5507" y="10814"/>
                    </a:lnTo>
                    <a:lnTo>
                      <a:pt x="4444" y="8404"/>
                    </a:lnTo>
                    <a:lnTo>
                      <a:pt x="2899" y="9186"/>
                    </a:lnTo>
                    <a:lnTo>
                      <a:pt x="0" y="7101"/>
                    </a:lnTo>
                    <a:lnTo>
                      <a:pt x="1353" y="5472"/>
                    </a:lnTo>
                    <a:lnTo>
                      <a:pt x="1353" y="4430"/>
                    </a:lnTo>
                    <a:lnTo>
                      <a:pt x="4444" y="3713"/>
                    </a:lnTo>
                    <a:lnTo>
                      <a:pt x="2899" y="2020"/>
                    </a:lnTo>
                    <a:lnTo>
                      <a:pt x="6957" y="0"/>
                    </a:lnTo>
                    <a:close/>
                  </a:path>
                </a:pathLst>
              </a:custGeom>
              <a:solidFill>
                <a:srgbClr val="FF514D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40">
                <a:extLst>
                  <a:ext uri="{FF2B5EF4-FFF2-40B4-BE49-F238E27FC236}">
                    <a16:creationId xmlns:a16="http://schemas.microsoft.com/office/drawing/2014/main" id="{DF24AF6F-B8C4-CC16-87F0-C88E2C40A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4043" y="4242145"/>
                <a:ext cx="323138" cy="452997"/>
              </a:xfrm>
              <a:custGeom>
                <a:avLst/>
                <a:gdLst>
                  <a:gd name="T0" fmla="*/ 3701 w 20000"/>
                  <a:gd name="T1" fmla="*/ 5513 h 20000"/>
                  <a:gd name="T2" fmla="*/ 5047 w 20000"/>
                  <a:gd name="T3" fmla="*/ 3728 h 20000"/>
                  <a:gd name="T4" fmla="*/ 6206 w 20000"/>
                  <a:gd name="T5" fmla="*/ 2503 h 20000"/>
                  <a:gd name="T6" fmla="*/ 8112 w 20000"/>
                  <a:gd name="T7" fmla="*/ 1917 h 20000"/>
                  <a:gd name="T8" fmla="*/ 10879 w 20000"/>
                  <a:gd name="T9" fmla="*/ 1092 h 20000"/>
                  <a:gd name="T10" fmla="*/ 11850 w 20000"/>
                  <a:gd name="T11" fmla="*/ 426 h 20000"/>
                  <a:gd name="T12" fmla="*/ 13383 w 20000"/>
                  <a:gd name="T13" fmla="*/ 426 h 20000"/>
                  <a:gd name="T14" fmla="*/ 11850 w 20000"/>
                  <a:gd name="T15" fmla="*/ 826 h 20000"/>
                  <a:gd name="T16" fmla="*/ 10654 w 20000"/>
                  <a:gd name="T17" fmla="*/ 2237 h 20000"/>
                  <a:gd name="T18" fmla="*/ 9869 w 20000"/>
                  <a:gd name="T19" fmla="*/ 3329 h 20000"/>
                  <a:gd name="T20" fmla="*/ 10280 w 20000"/>
                  <a:gd name="T21" fmla="*/ 3995 h 20000"/>
                  <a:gd name="T22" fmla="*/ 11252 w 20000"/>
                  <a:gd name="T23" fmla="*/ 6205 h 20000"/>
                  <a:gd name="T24" fmla="*/ 14916 w 20000"/>
                  <a:gd name="T25" fmla="*/ 6897 h 20000"/>
                  <a:gd name="T26" fmla="*/ 19364 w 20000"/>
                  <a:gd name="T27" fmla="*/ 7723 h 20000"/>
                  <a:gd name="T28" fmla="*/ 18804 w 20000"/>
                  <a:gd name="T29" fmla="*/ 10200 h 20000"/>
                  <a:gd name="T30" fmla="*/ 18991 w 20000"/>
                  <a:gd name="T31" fmla="*/ 11585 h 20000"/>
                  <a:gd name="T32" fmla="*/ 19963 w 20000"/>
                  <a:gd name="T33" fmla="*/ 13795 h 20000"/>
                  <a:gd name="T34" fmla="*/ 18991 w 20000"/>
                  <a:gd name="T35" fmla="*/ 12676 h 20000"/>
                  <a:gd name="T36" fmla="*/ 17832 w 20000"/>
                  <a:gd name="T37" fmla="*/ 13076 h 20000"/>
                  <a:gd name="T38" fmla="*/ 14916 w 20000"/>
                  <a:gd name="T39" fmla="*/ 13076 h 20000"/>
                  <a:gd name="T40" fmla="*/ 15888 w 20000"/>
                  <a:gd name="T41" fmla="*/ 14061 h 20000"/>
                  <a:gd name="T42" fmla="*/ 14916 w 20000"/>
                  <a:gd name="T43" fmla="*/ 14487 h 20000"/>
                  <a:gd name="T44" fmla="*/ 15701 w 20000"/>
                  <a:gd name="T45" fmla="*/ 15579 h 20000"/>
                  <a:gd name="T46" fmla="*/ 14916 w 20000"/>
                  <a:gd name="T47" fmla="*/ 19973 h 20000"/>
                  <a:gd name="T48" fmla="*/ 13944 w 20000"/>
                  <a:gd name="T49" fmla="*/ 19281 h 20000"/>
                  <a:gd name="T50" fmla="*/ 13159 w 20000"/>
                  <a:gd name="T51" fmla="*/ 17763 h 20000"/>
                  <a:gd name="T52" fmla="*/ 10879 w 20000"/>
                  <a:gd name="T53" fmla="*/ 18029 h 20000"/>
                  <a:gd name="T54" fmla="*/ 9308 w 20000"/>
                  <a:gd name="T55" fmla="*/ 17097 h 20000"/>
                  <a:gd name="T56" fmla="*/ 6804 w 20000"/>
                  <a:gd name="T57" fmla="*/ 15313 h 20000"/>
                  <a:gd name="T58" fmla="*/ 5234 w 20000"/>
                  <a:gd name="T59" fmla="*/ 14887 h 20000"/>
                  <a:gd name="T60" fmla="*/ 3140 w 20000"/>
                  <a:gd name="T61" fmla="*/ 14594 h 20000"/>
                  <a:gd name="T62" fmla="*/ 224 w 20000"/>
                  <a:gd name="T63" fmla="*/ 13395 h 20000"/>
                  <a:gd name="T64" fmla="*/ 598 w 20000"/>
                  <a:gd name="T65" fmla="*/ 11984 h 20000"/>
                  <a:gd name="T66" fmla="*/ 2692 w 20000"/>
                  <a:gd name="T67" fmla="*/ 10466 h 20000"/>
                  <a:gd name="T68" fmla="*/ 2692 w 20000"/>
                  <a:gd name="T69" fmla="*/ 9374 h 20000"/>
                  <a:gd name="T70" fmla="*/ 2692 w 20000"/>
                  <a:gd name="T71" fmla="*/ 7590 h 20000"/>
                  <a:gd name="T72" fmla="*/ 1757 w 20000"/>
                  <a:gd name="T73" fmla="*/ 6471 h 20000"/>
                  <a:gd name="T74" fmla="*/ 2542 w 20000"/>
                  <a:gd name="T75" fmla="*/ 6205 h 20000"/>
                  <a:gd name="T76" fmla="*/ 3140 w 20000"/>
                  <a:gd name="T77" fmla="*/ 468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000" h="20000">
                    <a:moveTo>
                      <a:pt x="3140" y="4687"/>
                    </a:moveTo>
                    <a:lnTo>
                      <a:pt x="3701" y="5513"/>
                    </a:lnTo>
                    <a:lnTo>
                      <a:pt x="3701" y="4687"/>
                    </a:lnTo>
                    <a:lnTo>
                      <a:pt x="5047" y="3728"/>
                    </a:lnTo>
                    <a:lnTo>
                      <a:pt x="5832" y="3595"/>
                    </a:lnTo>
                    <a:lnTo>
                      <a:pt x="6206" y="2503"/>
                    </a:lnTo>
                    <a:lnTo>
                      <a:pt x="7589" y="1811"/>
                    </a:lnTo>
                    <a:lnTo>
                      <a:pt x="8112" y="1917"/>
                    </a:lnTo>
                    <a:lnTo>
                      <a:pt x="8336" y="1518"/>
                    </a:lnTo>
                    <a:lnTo>
                      <a:pt x="10879" y="1092"/>
                    </a:lnTo>
                    <a:lnTo>
                      <a:pt x="11626" y="826"/>
                    </a:lnTo>
                    <a:lnTo>
                      <a:pt x="11850" y="426"/>
                    </a:lnTo>
                    <a:lnTo>
                      <a:pt x="12785" y="0"/>
                    </a:lnTo>
                    <a:lnTo>
                      <a:pt x="13383" y="426"/>
                    </a:lnTo>
                    <a:lnTo>
                      <a:pt x="12785" y="719"/>
                    </a:lnTo>
                    <a:lnTo>
                      <a:pt x="11850" y="826"/>
                    </a:lnTo>
                    <a:lnTo>
                      <a:pt x="11626" y="1518"/>
                    </a:lnTo>
                    <a:lnTo>
                      <a:pt x="10654" y="2237"/>
                    </a:lnTo>
                    <a:lnTo>
                      <a:pt x="9869" y="2903"/>
                    </a:lnTo>
                    <a:lnTo>
                      <a:pt x="9869" y="3329"/>
                    </a:lnTo>
                    <a:lnTo>
                      <a:pt x="9869" y="3995"/>
                    </a:lnTo>
                    <a:lnTo>
                      <a:pt x="10280" y="3995"/>
                    </a:lnTo>
                    <a:lnTo>
                      <a:pt x="11252" y="5379"/>
                    </a:lnTo>
                    <a:lnTo>
                      <a:pt x="11252" y="6205"/>
                    </a:lnTo>
                    <a:lnTo>
                      <a:pt x="12411" y="6897"/>
                    </a:lnTo>
                    <a:lnTo>
                      <a:pt x="14916" y="6897"/>
                    </a:lnTo>
                    <a:lnTo>
                      <a:pt x="15888" y="7723"/>
                    </a:lnTo>
                    <a:lnTo>
                      <a:pt x="19364" y="7723"/>
                    </a:lnTo>
                    <a:lnTo>
                      <a:pt x="18430" y="8815"/>
                    </a:lnTo>
                    <a:lnTo>
                      <a:pt x="18804" y="10200"/>
                    </a:lnTo>
                    <a:lnTo>
                      <a:pt x="19364" y="10892"/>
                    </a:lnTo>
                    <a:lnTo>
                      <a:pt x="18991" y="11585"/>
                    </a:lnTo>
                    <a:lnTo>
                      <a:pt x="19364" y="12410"/>
                    </a:lnTo>
                    <a:lnTo>
                      <a:pt x="19963" y="13795"/>
                    </a:lnTo>
                    <a:lnTo>
                      <a:pt x="19738" y="13502"/>
                    </a:lnTo>
                    <a:lnTo>
                      <a:pt x="18991" y="12676"/>
                    </a:lnTo>
                    <a:lnTo>
                      <a:pt x="17832" y="12676"/>
                    </a:lnTo>
                    <a:lnTo>
                      <a:pt x="17832" y="13076"/>
                    </a:lnTo>
                    <a:lnTo>
                      <a:pt x="15701" y="12969"/>
                    </a:lnTo>
                    <a:lnTo>
                      <a:pt x="14916" y="13076"/>
                    </a:lnTo>
                    <a:lnTo>
                      <a:pt x="14916" y="13795"/>
                    </a:lnTo>
                    <a:lnTo>
                      <a:pt x="15888" y="14061"/>
                    </a:lnTo>
                    <a:lnTo>
                      <a:pt x="15888" y="14487"/>
                    </a:lnTo>
                    <a:lnTo>
                      <a:pt x="14916" y="14487"/>
                    </a:lnTo>
                    <a:lnTo>
                      <a:pt x="14692" y="15153"/>
                    </a:lnTo>
                    <a:lnTo>
                      <a:pt x="15701" y="15579"/>
                    </a:lnTo>
                    <a:lnTo>
                      <a:pt x="15888" y="16405"/>
                    </a:lnTo>
                    <a:lnTo>
                      <a:pt x="14916" y="19973"/>
                    </a:lnTo>
                    <a:lnTo>
                      <a:pt x="14692" y="19973"/>
                    </a:lnTo>
                    <a:lnTo>
                      <a:pt x="13944" y="19281"/>
                    </a:lnTo>
                    <a:lnTo>
                      <a:pt x="14318" y="18189"/>
                    </a:lnTo>
                    <a:lnTo>
                      <a:pt x="13159" y="17763"/>
                    </a:lnTo>
                    <a:lnTo>
                      <a:pt x="11850" y="17497"/>
                    </a:lnTo>
                    <a:lnTo>
                      <a:pt x="10879" y="18029"/>
                    </a:lnTo>
                    <a:lnTo>
                      <a:pt x="9869" y="18029"/>
                    </a:lnTo>
                    <a:lnTo>
                      <a:pt x="9308" y="17097"/>
                    </a:lnTo>
                    <a:lnTo>
                      <a:pt x="7738" y="16272"/>
                    </a:lnTo>
                    <a:lnTo>
                      <a:pt x="6804" y="15313"/>
                    </a:lnTo>
                    <a:lnTo>
                      <a:pt x="5832" y="15153"/>
                    </a:lnTo>
                    <a:lnTo>
                      <a:pt x="5234" y="14887"/>
                    </a:lnTo>
                    <a:lnTo>
                      <a:pt x="4299" y="14594"/>
                    </a:lnTo>
                    <a:lnTo>
                      <a:pt x="3140" y="14594"/>
                    </a:lnTo>
                    <a:lnTo>
                      <a:pt x="2131" y="14061"/>
                    </a:lnTo>
                    <a:lnTo>
                      <a:pt x="224" y="13395"/>
                    </a:lnTo>
                    <a:lnTo>
                      <a:pt x="0" y="12969"/>
                    </a:lnTo>
                    <a:lnTo>
                      <a:pt x="598" y="11984"/>
                    </a:lnTo>
                    <a:lnTo>
                      <a:pt x="2542" y="11158"/>
                    </a:lnTo>
                    <a:lnTo>
                      <a:pt x="2692" y="10466"/>
                    </a:lnTo>
                    <a:lnTo>
                      <a:pt x="2542" y="10067"/>
                    </a:lnTo>
                    <a:lnTo>
                      <a:pt x="2692" y="9374"/>
                    </a:lnTo>
                    <a:lnTo>
                      <a:pt x="2542" y="8389"/>
                    </a:lnTo>
                    <a:lnTo>
                      <a:pt x="2692" y="7590"/>
                    </a:lnTo>
                    <a:lnTo>
                      <a:pt x="2542" y="7190"/>
                    </a:lnTo>
                    <a:lnTo>
                      <a:pt x="1757" y="6471"/>
                    </a:lnTo>
                    <a:lnTo>
                      <a:pt x="2131" y="5939"/>
                    </a:lnTo>
                    <a:lnTo>
                      <a:pt x="2542" y="6205"/>
                    </a:lnTo>
                    <a:lnTo>
                      <a:pt x="3140" y="5513"/>
                    </a:lnTo>
                    <a:lnTo>
                      <a:pt x="3140" y="4687"/>
                    </a:lnTo>
                    <a:close/>
                  </a:path>
                </a:pathLst>
              </a:custGeom>
              <a:solidFill>
                <a:srgbClr val="FF514D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35">
                <a:extLst>
                  <a:ext uri="{FF2B5EF4-FFF2-40B4-BE49-F238E27FC236}">
                    <a16:creationId xmlns:a16="http://schemas.microsoft.com/office/drawing/2014/main" id="{B0E7A072-0284-3511-1F15-7814F631C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8550" y="5126998"/>
                <a:ext cx="235558" cy="238578"/>
              </a:xfrm>
              <a:custGeom>
                <a:avLst/>
                <a:gdLst>
                  <a:gd name="T0" fmla="*/ 0 w 20000"/>
                  <a:gd name="T1" fmla="*/ 5772 h 20000"/>
                  <a:gd name="T2" fmla="*/ 1337 w 20000"/>
                  <a:gd name="T3" fmla="*/ 3696 h 20000"/>
                  <a:gd name="T4" fmla="*/ 823 w 20000"/>
                  <a:gd name="T5" fmla="*/ 2076 h 20000"/>
                  <a:gd name="T6" fmla="*/ 2108 w 20000"/>
                  <a:gd name="T7" fmla="*/ 810 h 20000"/>
                  <a:gd name="T8" fmla="*/ 2108 w 20000"/>
                  <a:gd name="T9" fmla="*/ 0 h 20000"/>
                  <a:gd name="T10" fmla="*/ 8792 w 20000"/>
                  <a:gd name="T11" fmla="*/ 0 h 20000"/>
                  <a:gd name="T12" fmla="*/ 10386 w 20000"/>
                  <a:gd name="T13" fmla="*/ 1570 h 20000"/>
                  <a:gd name="T14" fmla="*/ 11671 w 20000"/>
                  <a:gd name="T15" fmla="*/ 6278 h 20000"/>
                  <a:gd name="T16" fmla="*/ 16504 w 20000"/>
                  <a:gd name="T17" fmla="*/ 6532 h 20000"/>
                  <a:gd name="T18" fmla="*/ 18098 w 20000"/>
                  <a:gd name="T19" fmla="*/ 10532 h 20000"/>
                  <a:gd name="T20" fmla="*/ 18920 w 20000"/>
                  <a:gd name="T21" fmla="*/ 9924 h 20000"/>
                  <a:gd name="T22" fmla="*/ 19949 w 20000"/>
                  <a:gd name="T23" fmla="*/ 11038 h 20000"/>
                  <a:gd name="T24" fmla="*/ 19434 w 20000"/>
                  <a:gd name="T25" fmla="*/ 13114 h 20000"/>
                  <a:gd name="T26" fmla="*/ 19949 w 20000"/>
                  <a:gd name="T27" fmla="*/ 15190 h 20000"/>
                  <a:gd name="T28" fmla="*/ 19434 w 20000"/>
                  <a:gd name="T29" fmla="*/ 17266 h 20000"/>
                  <a:gd name="T30" fmla="*/ 17584 w 20000"/>
                  <a:gd name="T31" fmla="*/ 18886 h 20000"/>
                  <a:gd name="T32" fmla="*/ 15424 w 20000"/>
                  <a:gd name="T33" fmla="*/ 19949 h 20000"/>
                  <a:gd name="T34" fmla="*/ 13316 w 20000"/>
                  <a:gd name="T35" fmla="*/ 18886 h 20000"/>
                  <a:gd name="T36" fmla="*/ 10900 w 20000"/>
                  <a:gd name="T37" fmla="*/ 18633 h 20000"/>
                  <a:gd name="T38" fmla="*/ 11671 w 20000"/>
                  <a:gd name="T39" fmla="*/ 16506 h 20000"/>
                  <a:gd name="T40" fmla="*/ 12494 w 20000"/>
                  <a:gd name="T41" fmla="*/ 15190 h 20000"/>
                  <a:gd name="T42" fmla="*/ 13059 w 20000"/>
                  <a:gd name="T43" fmla="*/ 13367 h 20000"/>
                  <a:gd name="T44" fmla="*/ 11979 w 20000"/>
                  <a:gd name="T45" fmla="*/ 12608 h 20000"/>
                  <a:gd name="T46" fmla="*/ 9563 w 20000"/>
                  <a:gd name="T47" fmla="*/ 12101 h 20000"/>
                  <a:gd name="T48" fmla="*/ 7455 w 20000"/>
                  <a:gd name="T49" fmla="*/ 11038 h 20000"/>
                  <a:gd name="T50" fmla="*/ 4833 w 20000"/>
                  <a:gd name="T51" fmla="*/ 10532 h 20000"/>
                  <a:gd name="T52" fmla="*/ 2622 w 20000"/>
                  <a:gd name="T53" fmla="*/ 8405 h 20000"/>
                  <a:gd name="T54" fmla="*/ 0 w 20000"/>
                  <a:gd name="T55" fmla="*/ 577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000" h="20000">
                    <a:moveTo>
                      <a:pt x="0" y="5772"/>
                    </a:moveTo>
                    <a:lnTo>
                      <a:pt x="1337" y="3696"/>
                    </a:lnTo>
                    <a:lnTo>
                      <a:pt x="823" y="2076"/>
                    </a:lnTo>
                    <a:lnTo>
                      <a:pt x="2108" y="810"/>
                    </a:lnTo>
                    <a:lnTo>
                      <a:pt x="2108" y="0"/>
                    </a:lnTo>
                    <a:lnTo>
                      <a:pt x="8792" y="0"/>
                    </a:lnTo>
                    <a:lnTo>
                      <a:pt x="10386" y="1570"/>
                    </a:lnTo>
                    <a:lnTo>
                      <a:pt x="11671" y="6278"/>
                    </a:lnTo>
                    <a:lnTo>
                      <a:pt x="16504" y="6532"/>
                    </a:lnTo>
                    <a:lnTo>
                      <a:pt x="18098" y="10532"/>
                    </a:lnTo>
                    <a:lnTo>
                      <a:pt x="18920" y="9924"/>
                    </a:lnTo>
                    <a:lnTo>
                      <a:pt x="19949" y="11038"/>
                    </a:lnTo>
                    <a:lnTo>
                      <a:pt x="19434" y="13114"/>
                    </a:lnTo>
                    <a:lnTo>
                      <a:pt x="19949" y="15190"/>
                    </a:lnTo>
                    <a:lnTo>
                      <a:pt x="19434" y="17266"/>
                    </a:lnTo>
                    <a:lnTo>
                      <a:pt x="17584" y="18886"/>
                    </a:lnTo>
                    <a:lnTo>
                      <a:pt x="15424" y="19949"/>
                    </a:lnTo>
                    <a:lnTo>
                      <a:pt x="13316" y="18886"/>
                    </a:lnTo>
                    <a:lnTo>
                      <a:pt x="10900" y="18633"/>
                    </a:lnTo>
                    <a:lnTo>
                      <a:pt x="11671" y="16506"/>
                    </a:lnTo>
                    <a:lnTo>
                      <a:pt x="12494" y="15190"/>
                    </a:lnTo>
                    <a:lnTo>
                      <a:pt x="13059" y="13367"/>
                    </a:lnTo>
                    <a:lnTo>
                      <a:pt x="11979" y="12608"/>
                    </a:lnTo>
                    <a:lnTo>
                      <a:pt x="9563" y="12101"/>
                    </a:lnTo>
                    <a:lnTo>
                      <a:pt x="7455" y="11038"/>
                    </a:lnTo>
                    <a:lnTo>
                      <a:pt x="4833" y="10532"/>
                    </a:lnTo>
                    <a:lnTo>
                      <a:pt x="2622" y="8405"/>
                    </a:lnTo>
                    <a:lnTo>
                      <a:pt x="0" y="5772"/>
                    </a:lnTo>
                    <a:close/>
                  </a:path>
                </a:pathLst>
              </a:custGeom>
              <a:solidFill>
                <a:srgbClr val="FF514D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id="{6EFD3E52-23D1-9F3C-9F31-7C19C0E5DE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2134" y="4580383"/>
                <a:ext cx="344277" cy="516416"/>
              </a:xfrm>
              <a:custGeom>
                <a:avLst/>
                <a:gdLst>
                  <a:gd name="T0" fmla="*/ 8546 w 20000"/>
                  <a:gd name="T1" fmla="*/ 0 h 20000"/>
                  <a:gd name="T2" fmla="*/ 9107 w 20000"/>
                  <a:gd name="T3" fmla="*/ 234 h 20000"/>
                  <a:gd name="T4" fmla="*/ 10018 w 20000"/>
                  <a:gd name="T5" fmla="*/ 374 h 20000"/>
                  <a:gd name="T6" fmla="*/ 10893 w 20000"/>
                  <a:gd name="T7" fmla="*/ 1193 h 20000"/>
                  <a:gd name="T8" fmla="*/ 12329 w 20000"/>
                  <a:gd name="T9" fmla="*/ 1918 h 20000"/>
                  <a:gd name="T10" fmla="*/ 12890 w 20000"/>
                  <a:gd name="T11" fmla="*/ 2760 h 20000"/>
                  <a:gd name="T12" fmla="*/ 13835 w 20000"/>
                  <a:gd name="T13" fmla="*/ 2760 h 20000"/>
                  <a:gd name="T14" fmla="*/ 14711 w 20000"/>
                  <a:gd name="T15" fmla="*/ 2292 h 20000"/>
                  <a:gd name="T16" fmla="*/ 15972 w 20000"/>
                  <a:gd name="T17" fmla="*/ 2526 h 20000"/>
                  <a:gd name="T18" fmla="*/ 17058 w 20000"/>
                  <a:gd name="T19" fmla="*/ 2901 h 20000"/>
                  <a:gd name="T20" fmla="*/ 16708 w 20000"/>
                  <a:gd name="T21" fmla="*/ 3860 h 20000"/>
                  <a:gd name="T22" fmla="*/ 17408 w 20000"/>
                  <a:gd name="T23" fmla="*/ 4468 h 20000"/>
                  <a:gd name="T24" fmla="*/ 16182 w 20000"/>
                  <a:gd name="T25" fmla="*/ 4468 h 20000"/>
                  <a:gd name="T26" fmla="*/ 13625 w 20000"/>
                  <a:gd name="T27" fmla="*/ 5310 h 20000"/>
                  <a:gd name="T28" fmla="*/ 12890 w 20000"/>
                  <a:gd name="T29" fmla="*/ 6058 h 20000"/>
                  <a:gd name="T30" fmla="*/ 12750 w 20000"/>
                  <a:gd name="T31" fmla="*/ 7018 h 20000"/>
                  <a:gd name="T32" fmla="*/ 11804 w 20000"/>
                  <a:gd name="T33" fmla="*/ 7368 h 20000"/>
                  <a:gd name="T34" fmla="*/ 11804 w 20000"/>
                  <a:gd name="T35" fmla="*/ 8585 h 20000"/>
                  <a:gd name="T36" fmla="*/ 12750 w 20000"/>
                  <a:gd name="T37" fmla="*/ 9544 h 20000"/>
                  <a:gd name="T38" fmla="*/ 13625 w 20000"/>
                  <a:gd name="T39" fmla="*/ 10175 h 20000"/>
                  <a:gd name="T40" fmla="*/ 14711 w 20000"/>
                  <a:gd name="T41" fmla="*/ 10526 h 20000"/>
                  <a:gd name="T42" fmla="*/ 16182 w 20000"/>
                  <a:gd name="T43" fmla="*/ 10526 h 20000"/>
                  <a:gd name="T44" fmla="*/ 17058 w 20000"/>
                  <a:gd name="T45" fmla="*/ 10175 h 20000"/>
                  <a:gd name="T46" fmla="*/ 17058 w 20000"/>
                  <a:gd name="T47" fmla="*/ 11743 h 20000"/>
                  <a:gd name="T48" fmla="*/ 17618 w 20000"/>
                  <a:gd name="T49" fmla="*/ 11743 h 20000"/>
                  <a:gd name="T50" fmla="*/ 18529 w 20000"/>
                  <a:gd name="T51" fmla="*/ 11743 h 20000"/>
                  <a:gd name="T52" fmla="*/ 19965 w 20000"/>
                  <a:gd name="T53" fmla="*/ 13310 h 20000"/>
                  <a:gd name="T54" fmla="*/ 19440 w 20000"/>
                  <a:gd name="T55" fmla="*/ 14620 h 20000"/>
                  <a:gd name="T56" fmla="*/ 19440 w 20000"/>
                  <a:gd name="T57" fmla="*/ 15485 h 20000"/>
                  <a:gd name="T58" fmla="*/ 19054 w 20000"/>
                  <a:gd name="T59" fmla="*/ 16585 h 20000"/>
                  <a:gd name="T60" fmla="*/ 18354 w 20000"/>
                  <a:gd name="T61" fmla="*/ 16444 h 20000"/>
                  <a:gd name="T62" fmla="*/ 18354 w 20000"/>
                  <a:gd name="T63" fmla="*/ 17053 h 20000"/>
                  <a:gd name="T64" fmla="*/ 19440 w 20000"/>
                  <a:gd name="T65" fmla="*/ 17661 h 20000"/>
                  <a:gd name="T66" fmla="*/ 19790 w 20000"/>
                  <a:gd name="T67" fmla="*/ 17661 h 20000"/>
                  <a:gd name="T68" fmla="*/ 19440 w 20000"/>
                  <a:gd name="T69" fmla="*/ 18152 h 20000"/>
                  <a:gd name="T70" fmla="*/ 19054 w 20000"/>
                  <a:gd name="T71" fmla="*/ 18994 h 20000"/>
                  <a:gd name="T72" fmla="*/ 18529 w 20000"/>
                  <a:gd name="T73" fmla="*/ 19602 h 20000"/>
                  <a:gd name="T74" fmla="*/ 17968 w 20000"/>
                  <a:gd name="T75" fmla="*/ 19977 h 20000"/>
                  <a:gd name="T76" fmla="*/ 16532 w 20000"/>
                  <a:gd name="T77" fmla="*/ 19111 h 20000"/>
                  <a:gd name="T78" fmla="*/ 15061 w 20000"/>
                  <a:gd name="T79" fmla="*/ 18386 h 20000"/>
                  <a:gd name="T80" fmla="*/ 12329 w 20000"/>
                  <a:gd name="T81" fmla="*/ 17427 h 20000"/>
                  <a:gd name="T82" fmla="*/ 10368 w 20000"/>
                  <a:gd name="T83" fmla="*/ 16585 h 20000"/>
                  <a:gd name="T84" fmla="*/ 8371 w 20000"/>
                  <a:gd name="T85" fmla="*/ 15135 h 20000"/>
                  <a:gd name="T86" fmla="*/ 7671 w 20000"/>
                  <a:gd name="T87" fmla="*/ 13567 h 20000"/>
                  <a:gd name="T88" fmla="*/ 6550 w 20000"/>
                  <a:gd name="T89" fmla="*/ 12936 h 20000"/>
                  <a:gd name="T90" fmla="*/ 6025 w 20000"/>
                  <a:gd name="T91" fmla="*/ 11743 h 20000"/>
                  <a:gd name="T92" fmla="*/ 4729 w 20000"/>
                  <a:gd name="T93" fmla="*/ 10526 h 20000"/>
                  <a:gd name="T94" fmla="*/ 3818 w 20000"/>
                  <a:gd name="T95" fmla="*/ 9170 h 20000"/>
                  <a:gd name="T96" fmla="*/ 2382 w 20000"/>
                  <a:gd name="T97" fmla="*/ 7626 h 20000"/>
                  <a:gd name="T98" fmla="*/ 0 w 20000"/>
                  <a:gd name="T99" fmla="*/ 6292 h 20000"/>
                  <a:gd name="T100" fmla="*/ 0 w 20000"/>
                  <a:gd name="T101" fmla="*/ 4725 h 20000"/>
                  <a:gd name="T102" fmla="*/ 736 w 20000"/>
                  <a:gd name="T103" fmla="*/ 4094 h 20000"/>
                  <a:gd name="T104" fmla="*/ 1821 w 20000"/>
                  <a:gd name="T105" fmla="*/ 3766 h 20000"/>
                  <a:gd name="T106" fmla="*/ 1471 w 20000"/>
                  <a:gd name="T107" fmla="*/ 4725 h 20000"/>
                  <a:gd name="T108" fmla="*/ 2382 w 20000"/>
                  <a:gd name="T109" fmla="*/ 4819 h 20000"/>
                  <a:gd name="T110" fmla="*/ 3643 w 20000"/>
                  <a:gd name="T111" fmla="*/ 5310 h 20000"/>
                  <a:gd name="T112" fmla="*/ 4168 w 20000"/>
                  <a:gd name="T113" fmla="*/ 4351 h 20000"/>
                  <a:gd name="T114" fmla="*/ 5289 w 20000"/>
                  <a:gd name="T115" fmla="*/ 3392 h 20000"/>
                  <a:gd name="T116" fmla="*/ 7110 w 20000"/>
                  <a:gd name="T117" fmla="*/ 2901 h 20000"/>
                  <a:gd name="T118" fmla="*/ 8546 w 20000"/>
                  <a:gd name="T119" fmla="*/ 1801 h 20000"/>
                  <a:gd name="T120" fmla="*/ 9457 w 20000"/>
                  <a:gd name="T121" fmla="*/ 959 h 20000"/>
                  <a:gd name="T122" fmla="*/ 8546 w 20000"/>
                  <a:gd name="T123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000" h="20000">
                    <a:moveTo>
                      <a:pt x="8546" y="0"/>
                    </a:moveTo>
                    <a:lnTo>
                      <a:pt x="9107" y="234"/>
                    </a:lnTo>
                    <a:lnTo>
                      <a:pt x="10018" y="374"/>
                    </a:lnTo>
                    <a:lnTo>
                      <a:pt x="10893" y="1193"/>
                    </a:lnTo>
                    <a:lnTo>
                      <a:pt x="12329" y="1918"/>
                    </a:lnTo>
                    <a:lnTo>
                      <a:pt x="12890" y="2760"/>
                    </a:lnTo>
                    <a:lnTo>
                      <a:pt x="13835" y="2760"/>
                    </a:lnTo>
                    <a:lnTo>
                      <a:pt x="14711" y="2292"/>
                    </a:lnTo>
                    <a:lnTo>
                      <a:pt x="15972" y="2526"/>
                    </a:lnTo>
                    <a:lnTo>
                      <a:pt x="17058" y="2901"/>
                    </a:lnTo>
                    <a:lnTo>
                      <a:pt x="16708" y="3860"/>
                    </a:lnTo>
                    <a:lnTo>
                      <a:pt x="17408" y="4468"/>
                    </a:lnTo>
                    <a:lnTo>
                      <a:pt x="16182" y="4468"/>
                    </a:lnTo>
                    <a:lnTo>
                      <a:pt x="13625" y="5310"/>
                    </a:lnTo>
                    <a:lnTo>
                      <a:pt x="12890" y="6058"/>
                    </a:lnTo>
                    <a:lnTo>
                      <a:pt x="12750" y="7018"/>
                    </a:lnTo>
                    <a:lnTo>
                      <a:pt x="11804" y="7368"/>
                    </a:lnTo>
                    <a:lnTo>
                      <a:pt x="11804" y="8585"/>
                    </a:lnTo>
                    <a:lnTo>
                      <a:pt x="12750" y="9544"/>
                    </a:lnTo>
                    <a:lnTo>
                      <a:pt x="13625" y="10175"/>
                    </a:lnTo>
                    <a:lnTo>
                      <a:pt x="14711" y="10526"/>
                    </a:lnTo>
                    <a:lnTo>
                      <a:pt x="16182" y="10526"/>
                    </a:lnTo>
                    <a:lnTo>
                      <a:pt x="17058" y="10175"/>
                    </a:lnTo>
                    <a:lnTo>
                      <a:pt x="17058" y="11743"/>
                    </a:lnTo>
                    <a:lnTo>
                      <a:pt x="17618" y="11743"/>
                    </a:lnTo>
                    <a:lnTo>
                      <a:pt x="18529" y="11743"/>
                    </a:lnTo>
                    <a:lnTo>
                      <a:pt x="19965" y="13310"/>
                    </a:lnTo>
                    <a:lnTo>
                      <a:pt x="19440" y="14620"/>
                    </a:lnTo>
                    <a:lnTo>
                      <a:pt x="19440" y="15485"/>
                    </a:lnTo>
                    <a:lnTo>
                      <a:pt x="19054" y="16585"/>
                    </a:lnTo>
                    <a:lnTo>
                      <a:pt x="18354" y="16444"/>
                    </a:lnTo>
                    <a:lnTo>
                      <a:pt x="18354" y="17053"/>
                    </a:lnTo>
                    <a:lnTo>
                      <a:pt x="19440" y="17661"/>
                    </a:lnTo>
                    <a:lnTo>
                      <a:pt x="19790" y="17661"/>
                    </a:lnTo>
                    <a:lnTo>
                      <a:pt x="19440" y="18152"/>
                    </a:lnTo>
                    <a:lnTo>
                      <a:pt x="19054" y="18994"/>
                    </a:lnTo>
                    <a:lnTo>
                      <a:pt x="18529" y="19602"/>
                    </a:lnTo>
                    <a:lnTo>
                      <a:pt x="17968" y="19977"/>
                    </a:lnTo>
                    <a:lnTo>
                      <a:pt x="16532" y="19111"/>
                    </a:lnTo>
                    <a:lnTo>
                      <a:pt x="15061" y="18386"/>
                    </a:lnTo>
                    <a:lnTo>
                      <a:pt x="12329" y="17427"/>
                    </a:lnTo>
                    <a:lnTo>
                      <a:pt x="10368" y="16585"/>
                    </a:lnTo>
                    <a:lnTo>
                      <a:pt x="8371" y="15135"/>
                    </a:lnTo>
                    <a:lnTo>
                      <a:pt x="7671" y="13567"/>
                    </a:lnTo>
                    <a:lnTo>
                      <a:pt x="6550" y="12936"/>
                    </a:lnTo>
                    <a:lnTo>
                      <a:pt x="6025" y="11743"/>
                    </a:lnTo>
                    <a:lnTo>
                      <a:pt x="4729" y="10526"/>
                    </a:lnTo>
                    <a:lnTo>
                      <a:pt x="3818" y="9170"/>
                    </a:lnTo>
                    <a:lnTo>
                      <a:pt x="2382" y="7626"/>
                    </a:lnTo>
                    <a:lnTo>
                      <a:pt x="0" y="6292"/>
                    </a:lnTo>
                    <a:lnTo>
                      <a:pt x="0" y="4725"/>
                    </a:lnTo>
                    <a:lnTo>
                      <a:pt x="736" y="4094"/>
                    </a:lnTo>
                    <a:lnTo>
                      <a:pt x="1821" y="3766"/>
                    </a:lnTo>
                    <a:lnTo>
                      <a:pt x="1471" y="4725"/>
                    </a:lnTo>
                    <a:lnTo>
                      <a:pt x="2382" y="4819"/>
                    </a:lnTo>
                    <a:lnTo>
                      <a:pt x="3643" y="5310"/>
                    </a:lnTo>
                    <a:lnTo>
                      <a:pt x="4168" y="4351"/>
                    </a:lnTo>
                    <a:lnTo>
                      <a:pt x="5289" y="3392"/>
                    </a:lnTo>
                    <a:lnTo>
                      <a:pt x="7110" y="2901"/>
                    </a:lnTo>
                    <a:lnTo>
                      <a:pt x="8546" y="1801"/>
                    </a:lnTo>
                    <a:lnTo>
                      <a:pt x="9457" y="959"/>
                    </a:lnTo>
                    <a:lnTo>
                      <a:pt x="8546" y="0"/>
                    </a:lnTo>
                    <a:close/>
                  </a:path>
                </a:pathLst>
              </a:custGeom>
              <a:solidFill>
                <a:srgbClr val="FF514D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32">
                <a:extLst>
                  <a:ext uri="{FF2B5EF4-FFF2-40B4-BE49-F238E27FC236}">
                    <a16:creationId xmlns:a16="http://schemas.microsoft.com/office/drawing/2014/main" id="{12E9C063-9912-D3F4-B016-DBE0888A6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249" y="4423344"/>
                <a:ext cx="116269" cy="116270"/>
              </a:xfrm>
              <a:custGeom>
                <a:avLst/>
                <a:gdLst>
                  <a:gd name="T0" fmla="*/ 5285 w 20000"/>
                  <a:gd name="T1" fmla="*/ 0 h 20000"/>
                  <a:gd name="T2" fmla="*/ 10777 w 20000"/>
                  <a:gd name="T3" fmla="*/ 1563 h 20000"/>
                  <a:gd name="T4" fmla="*/ 15026 w 20000"/>
                  <a:gd name="T5" fmla="*/ 0 h 20000"/>
                  <a:gd name="T6" fmla="*/ 19896 w 20000"/>
                  <a:gd name="T7" fmla="*/ 1563 h 20000"/>
                  <a:gd name="T8" fmla="*/ 17202 w 20000"/>
                  <a:gd name="T9" fmla="*/ 4271 h 20000"/>
                  <a:gd name="T10" fmla="*/ 18238 w 20000"/>
                  <a:gd name="T11" fmla="*/ 10208 h 20000"/>
                  <a:gd name="T12" fmla="*/ 19275 w 20000"/>
                  <a:gd name="T13" fmla="*/ 12917 h 20000"/>
                  <a:gd name="T14" fmla="*/ 16684 w 20000"/>
                  <a:gd name="T15" fmla="*/ 17188 h 20000"/>
                  <a:gd name="T16" fmla="*/ 15026 w 20000"/>
                  <a:gd name="T17" fmla="*/ 15625 h 20000"/>
                  <a:gd name="T18" fmla="*/ 10777 w 20000"/>
                  <a:gd name="T19" fmla="*/ 16667 h 20000"/>
                  <a:gd name="T20" fmla="*/ 9741 w 20000"/>
                  <a:gd name="T21" fmla="*/ 19896 h 20000"/>
                  <a:gd name="T22" fmla="*/ 6943 w 20000"/>
                  <a:gd name="T23" fmla="*/ 19375 h 20000"/>
                  <a:gd name="T24" fmla="*/ 4249 w 20000"/>
                  <a:gd name="T25" fmla="*/ 12292 h 20000"/>
                  <a:gd name="T26" fmla="*/ 0 w 20000"/>
                  <a:gd name="T27" fmla="*/ 9688 h 20000"/>
                  <a:gd name="T28" fmla="*/ 1036 w 20000"/>
                  <a:gd name="T29" fmla="*/ 5938 h 20000"/>
                  <a:gd name="T30" fmla="*/ 4249 w 20000"/>
                  <a:gd name="T31" fmla="*/ 4271 h 20000"/>
                  <a:gd name="T32" fmla="*/ 5285 w 20000"/>
                  <a:gd name="T33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000" h="20000">
                    <a:moveTo>
                      <a:pt x="5285" y="0"/>
                    </a:moveTo>
                    <a:lnTo>
                      <a:pt x="10777" y="1563"/>
                    </a:lnTo>
                    <a:lnTo>
                      <a:pt x="15026" y="0"/>
                    </a:lnTo>
                    <a:lnTo>
                      <a:pt x="19896" y="1563"/>
                    </a:lnTo>
                    <a:lnTo>
                      <a:pt x="17202" y="4271"/>
                    </a:lnTo>
                    <a:lnTo>
                      <a:pt x="18238" y="10208"/>
                    </a:lnTo>
                    <a:lnTo>
                      <a:pt x="19275" y="12917"/>
                    </a:lnTo>
                    <a:lnTo>
                      <a:pt x="16684" y="17188"/>
                    </a:lnTo>
                    <a:lnTo>
                      <a:pt x="15026" y="15625"/>
                    </a:lnTo>
                    <a:lnTo>
                      <a:pt x="10777" y="16667"/>
                    </a:lnTo>
                    <a:lnTo>
                      <a:pt x="9741" y="19896"/>
                    </a:lnTo>
                    <a:lnTo>
                      <a:pt x="6943" y="19375"/>
                    </a:lnTo>
                    <a:lnTo>
                      <a:pt x="4249" y="12292"/>
                    </a:lnTo>
                    <a:lnTo>
                      <a:pt x="0" y="9688"/>
                    </a:lnTo>
                    <a:lnTo>
                      <a:pt x="1036" y="5938"/>
                    </a:lnTo>
                    <a:lnTo>
                      <a:pt x="4249" y="4271"/>
                    </a:lnTo>
                    <a:lnTo>
                      <a:pt x="5285" y="0"/>
                    </a:lnTo>
                    <a:close/>
                  </a:path>
                </a:pathLst>
              </a:custGeom>
              <a:solidFill>
                <a:srgbClr val="FF514D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31">
                <a:extLst>
                  <a:ext uri="{FF2B5EF4-FFF2-40B4-BE49-F238E27FC236}">
                    <a16:creationId xmlns:a16="http://schemas.microsoft.com/office/drawing/2014/main" id="{052CF087-6797-5D9A-E5E4-EA3C44732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1058" y="5438056"/>
                <a:ext cx="131369" cy="150999"/>
              </a:xfrm>
              <a:custGeom>
                <a:avLst/>
                <a:gdLst>
                  <a:gd name="T0" fmla="*/ 2385 w 20000"/>
                  <a:gd name="T1" fmla="*/ 0 h 20000"/>
                  <a:gd name="T2" fmla="*/ 3761 w 20000"/>
                  <a:gd name="T3" fmla="*/ 0 h 20000"/>
                  <a:gd name="T4" fmla="*/ 8991 w 20000"/>
                  <a:gd name="T5" fmla="*/ 3280 h 20000"/>
                  <a:gd name="T6" fmla="*/ 11284 w 20000"/>
                  <a:gd name="T7" fmla="*/ 3280 h 20000"/>
                  <a:gd name="T8" fmla="*/ 15138 w 20000"/>
                  <a:gd name="T9" fmla="*/ 5840 h 20000"/>
                  <a:gd name="T10" fmla="*/ 19908 w 20000"/>
                  <a:gd name="T11" fmla="*/ 9120 h 20000"/>
                  <a:gd name="T12" fmla="*/ 18899 w 20000"/>
                  <a:gd name="T13" fmla="*/ 11280 h 20000"/>
                  <a:gd name="T14" fmla="*/ 19908 w 20000"/>
                  <a:gd name="T15" fmla="*/ 14080 h 20000"/>
                  <a:gd name="T16" fmla="*/ 17523 w 20000"/>
                  <a:gd name="T17" fmla="*/ 17440 h 20000"/>
                  <a:gd name="T18" fmla="*/ 15138 w 20000"/>
                  <a:gd name="T19" fmla="*/ 19440 h 20000"/>
                  <a:gd name="T20" fmla="*/ 9908 w 20000"/>
                  <a:gd name="T21" fmla="*/ 19920 h 20000"/>
                  <a:gd name="T22" fmla="*/ 6147 w 20000"/>
                  <a:gd name="T23" fmla="*/ 17840 h 20000"/>
                  <a:gd name="T24" fmla="*/ 2844 w 20000"/>
                  <a:gd name="T25" fmla="*/ 17440 h 20000"/>
                  <a:gd name="T26" fmla="*/ 0 w 20000"/>
                  <a:gd name="T27" fmla="*/ 16160 h 20000"/>
                  <a:gd name="T28" fmla="*/ 0 w 20000"/>
                  <a:gd name="T29" fmla="*/ 12480 h 20000"/>
                  <a:gd name="T30" fmla="*/ 0 w 20000"/>
                  <a:gd name="T31" fmla="*/ 12080 h 20000"/>
                  <a:gd name="T32" fmla="*/ 0 w 20000"/>
                  <a:gd name="T33" fmla="*/ 10000 h 20000"/>
                  <a:gd name="T34" fmla="*/ 0 w 20000"/>
                  <a:gd name="T35" fmla="*/ 6720 h 20000"/>
                  <a:gd name="T36" fmla="*/ 367 w 20000"/>
                  <a:gd name="T37" fmla="*/ 3280 h 20000"/>
                  <a:gd name="T38" fmla="*/ 367 w 20000"/>
                  <a:gd name="T39" fmla="*/ 480 h 20000"/>
                  <a:gd name="T40" fmla="*/ 2385 w 20000"/>
                  <a:gd name="T41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000" h="20000">
                    <a:moveTo>
                      <a:pt x="2385" y="0"/>
                    </a:moveTo>
                    <a:lnTo>
                      <a:pt x="3761" y="0"/>
                    </a:lnTo>
                    <a:lnTo>
                      <a:pt x="8991" y="3280"/>
                    </a:lnTo>
                    <a:lnTo>
                      <a:pt x="11284" y="3280"/>
                    </a:lnTo>
                    <a:lnTo>
                      <a:pt x="15138" y="5840"/>
                    </a:lnTo>
                    <a:lnTo>
                      <a:pt x="19908" y="9120"/>
                    </a:lnTo>
                    <a:lnTo>
                      <a:pt x="18899" y="11280"/>
                    </a:lnTo>
                    <a:lnTo>
                      <a:pt x="19908" y="14080"/>
                    </a:lnTo>
                    <a:lnTo>
                      <a:pt x="17523" y="17440"/>
                    </a:lnTo>
                    <a:lnTo>
                      <a:pt x="15138" y="19440"/>
                    </a:lnTo>
                    <a:lnTo>
                      <a:pt x="9908" y="19920"/>
                    </a:lnTo>
                    <a:lnTo>
                      <a:pt x="6147" y="17840"/>
                    </a:lnTo>
                    <a:lnTo>
                      <a:pt x="2844" y="17440"/>
                    </a:lnTo>
                    <a:lnTo>
                      <a:pt x="0" y="16160"/>
                    </a:lnTo>
                    <a:lnTo>
                      <a:pt x="0" y="12480"/>
                    </a:lnTo>
                    <a:lnTo>
                      <a:pt x="0" y="12080"/>
                    </a:lnTo>
                    <a:lnTo>
                      <a:pt x="0" y="10000"/>
                    </a:lnTo>
                    <a:lnTo>
                      <a:pt x="0" y="6720"/>
                    </a:lnTo>
                    <a:lnTo>
                      <a:pt x="367" y="3280"/>
                    </a:lnTo>
                    <a:lnTo>
                      <a:pt x="367" y="480"/>
                    </a:lnTo>
                    <a:lnTo>
                      <a:pt x="2385" y="0"/>
                    </a:lnTo>
                    <a:close/>
                  </a:path>
                </a:pathLst>
              </a:custGeom>
              <a:solidFill>
                <a:srgbClr val="FF514D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30">
                <a:extLst>
                  <a:ext uri="{FF2B5EF4-FFF2-40B4-BE49-F238E27FC236}">
                    <a16:creationId xmlns:a16="http://schemas.microsoft.com/office/drawing/2014/main" id="{0C982FB9-DB7B-BF7C-2EA1-7A540836F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4101" y="4251205"/>
                <a:ext cx="360888" cy="312568"/>
              </a:xfrm>
              <a:custGeom>
                <a:avLst/>
                <a:gdLst>
                  <a:gd name="T0" fmla="*/ 2077 w 20000"/>
                  <a:gd name="T1" fmla="*/ 1429 h 20000"/>
                  <a:gd name="T2" fmla="*/ 2077 w 20000"/>
                  <a:gd name="T3" fmla="*/ 3243 h 20000"/>
                  <a:gd name="T4" fmla="*/ 2077 w 20000"/>
                  <a:gd name="T5" fmla="*/ 5598 h 20000"/>
                  <a:gd name="T6" fmla="*/ 3149 w 20000"/>
                  <a:gd name="T7" fmla="*/ 4208 h 20000"/>
                  <a:gd name="T8" fmla="*/ 3484 w 20000"/>
                  <a:gd name="T9" fmla="*/ 2008 h 20000"/>
                  <a:gd name="T10" fmla="*/ 4523 w 20000"/>
                  <a:gd name="T11" fmla="*/ 1004 h 20000"/>
                  <a:gd name="T12" fmla="*/ 5360 w 20000"/>
                  <a:gd name="T13" fmla="*/ 1429 h 20000"/>
                  <a:gd name="T14" fmla="*/ 7136 w 20000"/>
                  <a:gd name="T15" fmla="*/ 2008 h 20000"/>
                  <a:gd name="T16" fmla="*/ 9045 w 20000"/>
                  <a:gd name="T17" fmla="*/ 3012 h 20000"/>
                  <a:gd name="T18" fmla="*/ 10921 w 20000"/>
                  <a:gd name="T19" fmla="*/ 3629 h 20000"/>
                  <a:gd name="T20" fmla="*/ 14070 w 20000"/>
                  <a:gd name="T21" fmla="*/ 3243 h 20000"/>
                  <a:gd name="T22" fmla="*/ 16817 w 20000"/>
                  <a:gd name="T23" fmla="*/ 3012 h 20000"/>
                  <a:gd name="T24" fmla="*/ 16114 w 20000"/>
                  <a:gd name="T25" fmla="*/ 4208 h 20000"/>
                  <a:gd name="T26" fmla="*/ 18392 w 20000"/>
                  <a:gd name="T27" fmla="*/ 5212 h 20000"/>
                  <a:gd name="T28" fmla="*/ 19062 w 20000"/>
                  <a:gd name="T29" fmla="*/ 6409 h 20000"/>
                  <a:gd name="T30" fmla="*/ 18559 w 20000"/>
                  <a:gd name="T31" fmla="*/ 8378 h 20000"/>
                  <a:gd name="T32" fmla="*/ 18023 w 20000"/>
                  <a:gd name="T33" fmla="*/ 9807 h 20000"/>
                  <a:gd name="T34" fmla="*/ 17521 w 20000"/>
                  <a:gd name="T35" fmla="*/ 11390 h 20000"/>
                  <a:gd name="T36" fmla="*/ 17521 w 20000"/>
                  <a:gd name="T37" fmla="*/ 13591 h 20000"/>
                  <a:gd name="T38" fmla="*/ 15276 w 20000"/>
                  <a:gd name="T39" fmla="*/ 14788 h 20000"/>
                  <a:gd name="T40" fmla="*/ 12127 w 20000"/>
                  <a:gd name="T41" fmla="*/ 14208 h 20000"/>
                  <a:gd name="T42" fmla="*/ 13032 w 20000"/>
                  <a:gd name="T43" fmla="*/ 16757 h 20000"/>
                  <a:gd name="T44" fmla="*/ 14573 w 20000"/>
                  <a:gd name="T45" fmla="*/ 17761 h 20000"/>
                  <a:gd name="T46" fmla="*/ 10921 w 20000"/>
                  <a:gd name="T47" fmla="*/ 19768 h 20000"/>
                  <a:gd name="T48" fmla="*/ 9045 w 20000"/>
                  <a:gd name="T49" fmla="*/ 19382 h 20000"/>
                  <a:gd name="T50" fmla="*/ 8174 w 20000"/>
                  <a:gd name="T51" fmla="*/ 16178 h 20000"/>
                  <a:gd name="T52" fmla="*/ 7973 w 20000"/>
                  <a:gd name="T53" fmla="*/ 14208 h 20000"/>
                  <a:gd name="T54" fmla="*/ 8509 w 20000"/>
                  <a:gd name="T55" fmla="*/ 10579 h 20000"/>
                  <a:gd name="T56" fmla="*/ 4523 w 20000"/>
                  <a:gd name="T57" fmla="*/ 9382 h 20000"/>
                  <a:gd name="T58" fmla="*/ 1240 w 20000"/>
                  <a:gd name="T59" fmla="*/ 8378 h 20000"/>
                  <a:gd name="T60" fmla="*/ 369 w 20000"/>
                  <a:gd name="T61" fmla="*/ 5212 h 20000"/>
                  <a:gd name="T62" fmla="*/ 0 w 20000"/>
                  <a:gd name="T63" fmla="*/ 4208 h 20000"/>
                  <a:gd name="T64" fmla="*/ 704 w 20000"/>
                  <a:gd name="T65" fmla="*/ 2625 h 20000"/>
                  <a:gd name="T66" fmla="*/ 1742 w 20000"/>
                  <a:gd name="T67" fmla="*/ 618 h 20000"/>
                  <a:gd name="T68" fmla="*/ 3149 w 20000"/>
                  <a:gd name="T69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000" h="20000">
                    <a:moveTo>
                      <a:pt x="3149" y="0"/>
                    </a:moveTo>
                    <a:lnTo>
                      <a:pt x="2077" y="1429"/>
                    </a:lnTo>
                    <a:lnTo>
                      <a:pt x="2077" y="2008"/>
                    </a:lnTo>
                    <a:lnTo>
                      <a:pt x="2077" y="3243"/>
                    </a:lnTo>
                    <a:lnTo>
                      <a:pt x="1575" y="4208"/>
                    </a:lnTo>
                    <a:lnTo>
                      <a:pt x="2077" y="5598"/>
                    </a:lnTo>
                    <a:lnTo>
                      <a:pt x="2948" y="5598"/>
                    </a:lnTo>
                    <a:lnTo>
                      <a:pt x="3149" y="4208"/>
                    </a:lnTo>
                    <a:lnTo>
                      <a:pt x="2948" y="2625"/>
                    </a:lnTo>
                    <a:lnTo>
                      <a:pt x="3484" y="2008"/>
                    </a:lnTo>
                    <a:lnTo>
                      <a:pt x="4858" y="1583"/>
                    </a:lnTo>
                    <a:lnTo>
                      <a:pt x="4523" y="1004"/>
                    </a:lnTo>
                    <a:lnTo>
                      <a:pt x="4858" y="0"/>
                    </a:lnTo>
                    <a:lnTo>
                      <a:pt x="5360" y="1429"/>
                    </a:lnTo>
                    <a:lnTo>
                      <a:pt x="5896" y="1429"/>
                    </a:lnTo>
                    <a:lnTo>
                      <a:pt x="7136" y="2008"/>
                    </a:lnTo>
                    <a:lnTo>
                      <a:pt x="7270" y="3012"/>
                    </a:lnTo>
                    <a:lnTo>
                      <a:pt x="9045" y="3012"/>
                    </a:lnTo>
                    <a:lnTo>
                      <a:pt x="10419" y="3012"/>
                    </a:lnTo>
                    <a:lnTo>
                      <a:pt x="10921" y="3629"/>
                    </a:lnTo>
                    <a:lnTo>
                      <a:pt x="12663" y="3784"/>
                    </a:lnTo>
                    <a:lnTo>
                      <a:pt x="14070" y="3243"/>
                    </a:lnTo>
                    <a:lnTo>
                      <a:pt x="13166" y="3012"/>
                    </a:lnTo>
                    <a:lnTo>
                      <a:pt x="16817" y="3012"/>
                    </a:lnTo>
                    <a:lnTo>
                      <a:pt x="15444" y="3243"/>
                    </a:lnTo>
                    <a:lnTo>
                      <a:pt x="16114" y="4208"/>
                    </a:lnTo>
                    <a:lnTo>
                      <a:pt x="17521" y="4208"/>
                    </a:lnTo>
                    <a:lnTo>
                      <a:pt x="18392" y="5212"/>
                    </a:lnTo>
                    <a:lnTo>
                      <a:pt x="18559" y="6409"/>
                    </a:lnTo>
                    <a:lnTo>
                      <a:pt x="19062" y="6409"/>
                    </a:lnTo>
                    <a:lnTo>
                      <a:pt x="19966" y="7181"/>
                    </a:lnTo>
                    <a:lnTo>
                      <a:pt x="18559" y="8378"/>
                    </a:lnTo>
                    <a:lnTo>
                      <a:pt x="19062" y="9382"/>
                    </a:lnTo>
                    <a:lnTo>
                      <a:pt x="18023" y="9807"/>
                    </a:lnTo>
                    <a:lnTo>
                      <a:pt x="18023" y="10425"/>
                    </a:lnTo>
                    <a:lnTo>
                      <a:pt x="17521" y="11390"/>
                    </a:lnTo>
                    <a:lnTo>
                      <a:pt x="18559" y="12587"/>
                    </a:lnTo>
                    <a:lnTo>
                      <a:pt x="17521" y="13591"/>
                    </a:lnTo>
                    <a:lnTo>
                      <a:pt x="15779" y="14208"/>
                    </a:lnTo>
                    <a:lnTo>
                      <a:pt x="15276" y="14788"/>
                    </a:lnTo>
                    <a:lnTo>
                      <a:pt x="13534" y="14208"/>
                    </a:lnTo>
                    <a:lnTo>
                      <a:pt x="12127" y="14208"/>
                    </a:lnTo>
                    <a:lnTo>
                      <a:pt x="13166" y="15174"/>
                    </a:lnTo>
                    <a:lnTo>
                      <a:pt x="13032" y="16757"/>
                    </a:lnTo>
                    <a:lnTo>
                      <a:pt x="14405" y="17143"/>
                    </a:lnTo>
                    <a:lnTo>
                      <a:pt x="14573" y="17761"/>
                    </a:lnTo>
                    <a:lnTo>
                      <a:pt x="13166" y="18803"/>
                    </a:lnTo>
                    <a:lnTo>
                      <a:pt x="10921" y="19768"/>
                    </a:lnTo>
                    <a:lnTo>
                      <a:pt x="9883" y="19961"/>
                    </a:lnTo>
                    <a:lnTo>
                      <a:pt x="9045" y="19382"/>
                    </a:lnTo>
                    <a:lnTo>
                      <a:pt x="8509" y="17375"/>
                    </a:lnTo>
                    <a:lnTo>
                      <a:pt x="8174" y="16178"/>
                    </a:lnTo>
                    <a:lnTo>
                      <a:pt x="8509" y="15174"/>
                    </a:lnTo>
                    <a:lnTo>
                      <a:pt x="7973" y="14208"/>
                    </a:lnTo>
                    <a:lnTo>
                      <a:pt x="7638" y="12162"/>
                    </a:lnTo>
                    <a:lnTo>
                      <a:pt x="8509" y="10579"/>
                    </a:lnTo>
                    <a:lnTo>
                      <a:pt x="5360" y="10579"/>
                    </a:lnTo>
                    <a:lnTo>
                      <a:pt x="4523" y="9382"/>
                    </a:lnTo>
                    <a:lnTo>
                      <a:pt x="2278" y="9382"/>
                    </a:lnTo>
                    <a:lnTo>
                      <a:pt x="1240" y="8378"/>
                    </a:lnTo>
                    <a:lnTo>
                      <a:pt x="1240" y="7181"/>
                    </a:lnTo>
                    <a:lnTo>
                      <a:pt x="369" y="5212"/>
                    </a:lnTo>
                    <a:lnTo>
                      <a:pt x="0" y="5212"/>
                    </a:lnTo>
                    <a:lnTo>
                      <a:pt x="0" y="4208"/>
                    </a:lnTo>
                    <a:lnTo>
                      <a:pt x="0" y="3629"/>
                    </a:lnTo>
                    <a:lnTo>
                      <a:pt x="704" y="2625"/>
                    </a:lnTo>
                    <a:lnTo>
                      <a:pt x="1575" y="1583"/>
                    </a:lnTo>
                    <a:lnTo>
                      <a:pt x="1742" y="618"/>
                    </a:lnTo>
                    <a:lnTo>
                      <a:pt x="2613" y="425"/>
                    </a:lnTo>
                    <a:lnTo>
                      <a:pt x="3149" y="0"/>
                    </a:lnTo>
                    <a:close/>
                  </a:path>
                </a:pathLst>
              </a:custGeom>
              <a:solidFill>
                <a:srgbClr val="FF514D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27">
                <a:extLst>
                  <a:ext uri="{FF2B5EF4-FFF2-40B4-BE49-F238E27FC236}">
                    <a16:creationId xmlns:a16="http://schemas.microsoft.com/office/drawing/2014/main" id="{D88A02AA-BA86-6BD6-9801-787BADD89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7498" y="6150771"/>
                <a:ext cx="45300" cy="40770"/>
              </a:xfrm>
              <a:custGeom>
                <a:avLst/>
                <a:gdLst>
                  <a:gd name="T0" fmla="*/ 4324 w 20000"/>
                  <a:gd name="T1" fmla="*/ 19706 h 20000"/>
                  <a:gd name="T2" fmla="*/ 0 w 20000"/>
                  <a:gd name="T3" fmla="*/ 13529 h 20000"/>
                  <a:gd name="T4" fmla="*/ 4324 w 20000"/>
                  <a:gd name="T5" fmla="*/ 5882 h 20000"/>
                  <a:gd name="T6" fmla="*/ 7027 w 20000"/>
                  <a:gd name="T7" fmla="*/ 0 h 20000"/>
                  <a:gd name="T8" fmla="*/ 11081 w 20000"/>
                  <a:gd name="T9" fmla="*/ 0 h 20000"/>
                  <a:gd name="T10" fmla="*/ 15405 w 20000"/>
                  <a:gd name="T11" fmla="*/ 0 h 20000"/>
                  <a:gd name="T12" fmla="*/ 18378 w 20000"/>
                  <a:gd name="T13" fmla="*/ 4706 h 20000"/>
                  <a:gd name="T14" fmla="*/ 19730 w 20000"/>
                  <a:gd name="T15" fmla="*/ 5882 h 20000"/>
                  <a:gd name="T16" fmla="*/ 11081 w 20000"/>
                  <a:gd name="T17" fmla="*/ 12059 h 20000"/>
                  <a:gd name="T18" fmla="*/ 4324 w 20000"/>
                  <a:gd name="T19" fmla="*/ 1970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00" h="20000">
                    <a:moveTo>
                      <a:pt x="4324" y="19706"/>
                    </a:moveTo>
                    <a:lnTo>
                      <a:pt x="0" y="13529"/>
                    </a:lnTo>
                    <a:lnTo>
                      <a:pt x="4324" y="5882"/>
                    </a:lnTo>
                    <a:lnTo>
                      <a:pt x="7027" y="0"/>
                    </a:lnTo>
                    <a:lnTo>
                      <a:pt x="11081" y="0"/>
                    </a:lnTo>
                    <a:lnTo>
                      <a:pt x="15405" y="0"/>
                    </a:lnTo>
                    <a:lnTo>
                      <a:pt x="18378" y="4706"/>
                    </a:lnTo>
                    <a:lnTo>
                      <a:pt x="19730" y="5882"/>
                    </a:lnTo>
                    <a:lnTo>
                      <a:pt x="11081" y="12059"/>
                    </a:lnTo>
                    <a:lnTo>
                      <a:pt x="4324" y="19706"/>
                    </a:lnTo>
                    <a:close/>
                  </a:path>
                </a:pathLst>
              </a:custGeom>
              <a:solidFill>
                <a:srgbClr val="FF514D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26">
                <a:extLst>
                  <a:ext uri="{FF2B5EF4-FFF2-40B4-BE49-F238E27FC236}">
                    <a16:creationId xmlns:a16="http://schemas.microsoft.com/office/drawing/2014/main" id="{78D8D7F1-325E-5975-482D-BF9C51303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788" y="6153791"/>
                <a:ext cx="34729" cy="33220"/>
              </a:xfrm>
              <a:custGeom>
                <a:avLst/>
                <a:gdLst>
                  <a:gd name="T0" fmla="*/ 5517 w 20000"/>
                  <a:gd name="T1" fmla="*/ 19630 h 20000"/>
                  <a:gd name="T2" fmla="*/ 0 w 20000"/>
                  <a:gd name="T3" fmla="*/ 15556 h 20000"/>
                  <a:gd name="T4" fmla="*/ 3448 w 20000"/>
                  <a:gd name="T5" fmla="*/ 0 h 20000"/>
                  <a:gd name="T6" fmla="*/ 19655 w 20000"/>
                  <a:gd name="T7" fmla="*/ 0 h 20000"/>
                  <a:gd name="T8" fmla="*/ 14138 w 20000"/>
                  <a:gd name="T9" fmla="*/ 13704 h 20000"/>
                  <a:gd name="T10" fmla="*/ 5517 w 20000"/>
                  <a:gd name="T11" fmla="*/ 1963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00" h="20000">
                    <a:moveTo>
                      <a:pt x="5517" y="19630"/>
                    </a:moveTo>
                    <a:lnTo>
                      <a:pt x="0" y="15556"/>
                    </a:lnTo>
                    <a:lnTo>
                      <a:pt x="3448" y="0"/>
                    </a:lnTo>
                    <a:lnTo>
                      <a:pt x="19655" y="0"/>
                    </a:lnTo>
                    <a:lnTo>
                      <a:pt x="14138" y="13704"/>
                    </a:lnTo>
                    <a:lnTo>
                      <a:pt x="5517" y="19630"/>
                    </a:lnTo>
                    <a:close/>
                  </a:path>
                </a:pathLst>
              </a:custGeom>
              <a:solidFill>
                <a:srgbClr val="FF514D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25">
                <a:extLst>
                  <a:ext uri="{FF2B5EF4-FFF2-40B4-BE49-F238E27FC236}">
                    <a16:creationId xmlns:a16="http://schemas.microsoft.com/office/drawing/2014/main" id="{E581A3B3-F7C0-C144-9D11-89B006189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398" y="4432404"/>
                <a:ext cx="75499" cy="104190"/>
              </a:xfrm>
              <a:custGeom>
                <a:avLst/>
                <a:gdLst>
                  <a:gd name="T0" fmla="*/ 4960 w 20000"/>
                  <a:gd name="T1" fmla="*/ 0 h 20000"/>
                  <a:gd name="T2" fmla="*/ 11680 w 20000"/>
                  <a:gd name="T3" fmla="*/ 1850 h 20000"/>
                  <a:gd name="T4" fmla="*/ 18240 w 20000"/>
                  <a:gd name="T5" fmla="*/ 6012 h 20000"/>
                  <a:gd name="T6" fmla="*/ 19840 w 20000"/>
                  <a:gd name="T7" fmla="*/ 9017 h 20000"/>
                  <a:gd name="T8" fmla="*/ 17440 w 20000"/>
                  <a:gd name="T9" fmla="*/ 13757 h 20000"/>
                  <a:gd name="T10" fmla="*/ 13280 w 20000"/>
                  <a:gd name="T11" fmla="*/ 18613 h 20000"/>
                  <a:gd name="T12" fmla="*/ 4960 w 20000"/>
                  <a:gd name="T13" fmla="*/ 19884 h 20000"/>
                  <a:gd name="T14" fmla="*/ 0 w 20000"/>
                  <a:gd name="T15" fmla="*/ 17457 h 20000"/>
                  <a:gd name="T16" fmla="*/ 4160 w 20000"/>
                  <a:gd name="T17" fmla="*/ 12601 h 20000"/>
                  <a:gd name="T18" fmla="*/ 2560 w 20000"/>
                  <a:gd name="T19" fmla="*/ 9711 h 20000"/>
                  <a:gd name="T20" fmla="*/ 960 w 20000"/>
                  <a:gd name="T21" fmla="*/ 3121 h 20000"/>
                  <a:gd name="T22" fmla="*/ 4960 w 20000"/>
                  <a:gd name="T23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000" h="20000">
                    <a:moveTo>
                      <a:pt x="4960" y="0"/>
                    </a:moveTo>
                    <a:lnTo>
                      <a:pt x="11680" y="1850"/>
                    </a:lnTo>
                    <a:lnTo>
                      <a:pt x="18240" y="6012"/>
                    </a:lnTo>
                    <a:lnTo>
                      <a:pt x="19840" y="9017"/>
                    </a:lnTo>
                    <a:lnTo>
                      <a:pt x="17440" y="13757"/>
                    </a:lnTo>
                    <a:lnTo>
                      <a:pt x="13280" y="18613"/>
                    </a:lnTo>
                    <a:lnTo>
                      <a:pt x="4960" y="19884"/>
                    </a:lnTo>
                    <a:lnTo>
                      <a:pt x="0" y="17457"/>
                    </a:lnTo>
                    <a:lnTo>
                      <a:pt x="4160" y="12601"/>
                    </a:lnTo>
                    <a:lnTo>
                      <a:pt x="2560" y="9711"/>
                    </a:lnTo>
                    <a:lnTo>
                      <a:pt x="960" y="312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514D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7">
              <a:extLst>
                <a:ext uri="{FF2B5EF4-FFF2-40B4-BE49-F238E27FC236}">
                  <a16:creationId xmlns:a16="http://schemas.microsoft.com/office/drawing/2014/main" id="{79528992-4DB4-B8A2-14EE-6CF48ADF37F9}"/>
                </a:ext>
              </a:extLst>
            </p:cNvPr>
            <p:cNvGrpSpPr/>
            <p:nvPr/>
          </p:nvGrpSpPr>
          <p:grpSpPr>
            <a:xfrm>
              <a:off x="1015998" y="828369"/>
              <a:ext cx="3011159" cy="2244339"/>
              <a:chOff x="4755373" y="1054294"/>
              <a:chExt cx="3011158" cy="2244339"/>
            </a:xfrm>
            <a:solidFill>
              <a:schemeClr val="accent1"/>
            </a:solidFill>
          </p:grpSpPr>
          <p:grpSp>
            <p:nvGrpSpPr>
              <p:cNvPr id="14" name="Groupe 12">
                <a:extLst>
                  <a:ext uri="{FF2B5EF4-FFF2-40B4-BE49-F238E27FC236}">
                    <a16:creationId xmlns:a16="http://schemas.microsoft.com/office/drawing/2014/main" id="{09EB5B14-C3E3-D0F6-B596-E426E2B27A07}"/>
                  </a:ext>
                </a:extLst>
              </p:cNvPr>
              <p:cNvGrpSpPr/>
              <p:nvPr/>
            </p:nvGrpSpPr>
            <p:grpSpPr>
              <a:xfrm>
                <a:off x="4755373" y="1054294"/>
                <a:ext cx="2435478" cy="2244339"/>
                <a:chOff x="331316" y="1429037"/>
                <a:chExt cx="2982228" cy="2748179"/>
              </a:xfrm>
              <a:grpFill/>
              <a:effectLst/>
            </p:grpSpPr>
            <p:sp>
              <p:nvSpPr>
                <p:cNvPr id="16" name="Freeform 67">
                  <a:extLst>
                    <a:ext uri="{FF2B5EF4-FFF2-40B4-BE49-F238E27FC236}">
                      <a16:creationId xmlns:a16="http://schemas.microsoft.com/office/drawing/2014/main" id="{3D9BA064-578C-7C66-7743-415AC8FCF3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4002" y="1863914"/>
                  <a:ext cx="1929765" cy="1463178"/>
                </a:xfrm>
                <a:custGeom>
                  <a:avLst/>
                  <a:gdLst>
                    <a:gd name="T0" fmla="*/ 4118 w 20000"/>
                    <a:gd name="T1" fmla="*/ 1024 h 20000"/>
                    <a:gd name="T2" fmla="*/ 5870 w 20000"/>
                    <a:gd name="T3" fmla="*/ 768 h 20000"/>
                    <a:gd name="T4" fmla="*/ 5219 w 20000"/>
                    <a:gd name="T5" fmla="*/ 1148 h 20000"/>
                    <a:gd name="T6" fmla="*/ 6483 w 20000"/>
                    <a:gd name="T7" fmla="*/ 553 h 20000"/>
                    <a:gd name="T8" fmla="*/ 6740 w 20000"/>
                    <a:gd name="T9" fmla="*/ 1668 h 20000"/>
                    <a:gd name="T10" fmla="*/ 8454 w 20000"/>
                    <a:gd name="T11" fmla="*/ 2477 h 20000"/>
                    <a:gd name="T12" fmla="*/ 9362 w 20000"/>
                    <a:gd name="T13" fmla="*/ 3501 h 20000"/>
                    <a:gd name="T14" fmla="*/ 9656 w 20000"/>
                    <a:gd name="T15" fmla="*/ 4352 h 20000"/>
                    <a:gd name="T16" fmla="*/ 9887 w 20000"/>
                    <a:gd name="T17" fmla="*/ 3501 h 20000"/>
                    <a:gd name="T18" fmla="*/ 10989 w 20000"/>
                    <a:gd name="T19" fmla="*/ 3931 h 20000"/>
                    <a:gd name="T20" fmla="*/ 12253 w 20000"/>
                    <a:gd name="T21" fmla="*/ 4525 h 20000"/>
                    <a:gd name="T22" fmla="*/ 12666 w 20000"/>
                    <a:gd name="T23" fmla="*/ 4352 h 20000"/>
                    <a:gd name="T24" fmla="*/ 12509 w 20000"/>
                    <a:gd name="T25" fmla="*/ 5078 h 20000"/>
                    <a:gd name="T26" fmla="*/ 13091 w 20000"/>
                    <a:gd name="T27" fmla="*/ 4145 h 20000"/>
                    <a:gd name="T28" fmla="*/ 13548 w 20000"/>
                    <a:gd name="T29" fmla="*/ 3625 h 20000"/>
                    <a:gd name="T30" fmla="*/ 13217 w 20000"/>
                    <a:gd name="T31" fmla="*/ 2898 h 20000"/>
                    <a:gd name="T32" fmla="*/ 13773 w 20000"/>
                    <a:gd name="T33" fmla="*/ 2263 h 20000"/>
                    <a:gd name="T34" fmla="*/ 14124 w 20000"/>
                    <a:gd name="T35" fmla="*/ 3369 h 20000"/>
                    <a:gd name="T36" fmla="*/ 14161 w 20000"/>
                    <a:gd name="T37" fmla="*/ 3840 h 20000"/>
                    <a:gd name="T38" fmla="*/ 14324 w 20000"/>
                    <a:gd name="T39" fmla="*/ 4905 h 20000"/>
                    <a:gd name="T40" fmla="*/ 15388 w 20000"/>
                    <a:gd name="T41" fmla="*/ 4013 h 20000"/>
                    <a:gd name="T42" fmla="*/ 16008 w 20000"/>
                    <a:gd name="T43" fmla="*/ 4955 h 20000"/>
                    <a:gd name="T44" fmla="*/ 14906 w 20000"/>
                    <a:gd name="T45" fmla="*/ 5632 h 20000"/>
                    <a:gd name="T46" fmla="*/ 13805 w 20000"/>
                    <a:gd name="T47" fmla="*/ 6532 h 20000"/>
                    <a:gd name="T48" fmla="*/ 13379 w 20000"/>
                    <a:gd name="T49" fmla="*/ 7424 h 20000"/>
                    <a:gd name="T50" fmla="*/ 12178 w 20000"/>
                    <a:gd name="T51" fmla="*/ 7300 h 20000"/>
                    <a:gd name="T52" fmla="*/ 11602 w 20000"/>
                    <a:gd name="T53" fmla="*/ 8885 h 20000"/>
                    <a:gd name="T54" fmla="*/ 11145 w 20000"/>
                    <a:gd name="T55" fmla="*/ 11709 h 20000"/>
                    <a:gd name="T56" fmla="*/ 12804 w 20000"/>
                    <a:gd name="T57" fmla="*/ 13022 h 20000"/>
                    <a:gd name="T58" fmla="*/ 13548 w 20000"/>
                    <a:gd name="T59" fmla="*/ 15376 h 20000"/>
                    <a:gd name="T60" fmla="*/ 14969 w 20000"/>
                    <a:gd name="T61" fmla="*/ 12989 h 20000"/>
                    <a:gd name="T62" fmla="*/ 15519 w 20000"/>
                    <a:gd name="T63" fmla="*/ 9529 h 20000"/>
                    <a:gd name="T64" fmla="*/ 16915 w 20000"/>
                    <a:gd name="T65" fmla="*/ 9992 h 20000"/>
                    <a:gd name="T66" fmla="*/ 16946 w 20000"/>
                    <a:gd name="T67" fmla="*/ 11536 h 20000"/>
                    <a:gd name="T68" fmla="*/ 18536 w 20000"/>
                    <a:gd name="T69" fmla="*/ 10760 h 20000"/>
                    <a:gd name="T70" fmla="*/ 19675 w 20000"/>
                    <a:gd name="T71" fmla="*/ 14269 h 20000"/>
                    <a:gd name="T72" fmla="*/ 19637 w 20000"/>
                    <a:gd name="T73" fmla="*/ 14913 h 20000"/>
                    <a:gd name="T74" fmla="*/ 18667 w 20000"/>
                    <a:gd name="T75" fmla="*/ 16491 h 20000"/>
                    <a:gd name="T76" fmla="*/ 16915 w 20000"/>
                    <a:gd name="T77" fmla="*/ 16837 h 20000"/>
                    <a:gd name="T78" fmla="*/ 17040 w 20000"/>
                    <a:gd name="T79" fmla="*/ 17647 h 20000"/>
                    <a:gd name="T80" fmla="*/ 17109 w 20000"/>
                    <a:gd name="T81" fmla="*/ 19306 h 20000"/>
                    <a:gd name="T82" fmla="*/ 17109 w 20000"/>
                    <a:gd name="T83" fmla="*/ 18761 h 20000"/>
                    <a:gd name="T84" fmla="*/ 16108 w 20000"/>
                    <a:gd name="T85" fmla="*/ 17812 h 20000"/>
                    <a:gd name="T86" fmla="*/ 13642 w 20000"/>
                    <a:gd name="T87" fmla="*/ 19100 h 20000"/>
                    <a:gd name="T88" fmla="*/ 13185 w 20000"/>
                    <a:gd name="T89" fmla="*/ 19653 h 20000"/>
                    <a:gd name="T90" fmla="*/ 12509 w 20000"/>
                    <a:gd name="T91" fmla="*/ 19306 h 20000"/>
                    <a:gd name="T92" fmla="*/ 13091 w 20000"/>
                    <a:gd name="T93" fmla="*/ 18629 h 20000"/>
                    <a:gd name="T94" fmla="*/ 11859 w 20000"/>
                    <a:gd name="T95" fmla="*/ 17044 h 20000"/>
                    <a:gd name="T96" fmla="*/ 10144 w 20000"/>
                    <a:gd name="T97" fmla="*/ 16573 h 20000"/>
                    <a:gd name="T98" fmla="*/ 9618 w 20000"/>
                    <a:gd name="T99" fmla="*/ 15723 h 20000"/>
                    <a:gd name="T100" fmla="*/ 1358 w 20000"/>
                    <a:gd name="T101" fmla="*/ 13501 h 20000"/>
                    <a:gd name="T102" fmla="*/ 1621 w 20000"/>
                    <a:gd name="T103" fmla="*/ 10462 h 20000"/>
                    <a:gd name="T104" fmla="*/ 870 w 20000"/>
                    <a:gd name="T105" fmla="*/ 7605 h 20000"/>
                    <a:gd name="T106" fmla="*/ 1909 w 20000"/>
                    <a:gd name="T107" fmla="*/ 2139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0000" h="20000">
                      <a:moveTo>
                        <a:pt x="1909" y="2139"/>
                      </a:moveTo>
                      <a:lnTo>
                        <a:pt x="3235" y="0"/>
                      </a:lnTo>
                      <a:lnTo>
                        <a:pt x="3492" y="132"/>
                      </a:lnTo>
                      <a:lnTo>
                        <a:pt x="3692" y="809"/>
                      </a:lnTo>
                      <a:lnTo>
                        <a:pt x="4118" y="1148"/>
                      </a:lnTo>
                      <a:lnTo>
                        <a:pt x="4118" y="1024"/>
                      </a:lnTo>
                      <a:lnTo>
                        <a:pt x="4212" y="1107"/>
                      </a:lnTo>
                      <a:lnTo>
                        <a:pt x="4274" y="1363"/>
                      </a:lnTo>
                      <a:lnTo>
                        <a:pt x="4374" y="1024"/>
                      </a:lnTo>
                      <a:lnTo>
                        <a:pt x="4693" y="809"/>
                      </a:lnTo>
                      <a:lnTo>
                        <a:pt x="5895" y="595"/>
                      </a:lnTo>
                      <a:lnTo>
                        <a:pt x="5870" y="768"/>
                      </a:lnTo>
                      <a:lnTo>
                        <a:pt x="5444" y="892"/>
                      </a:lnTo>
                      <a:lnTo>
                        <a:pt x="4862" y="941"/>
                      </a:lnTo>
                      <a:lnTo>
                        <a:pt x="4599" y="1230"/>
                      </a:lnTo>
                      <a:lnTo>
                        <a:pt x="4762" y="1280"/>
                      </a:lnTo>
                      <a:lnTo>
                        <a:pt x="5313" y="1024"/>
                      </a:lnTo>
                      <a:lnTo>
                        <a:pt x="5219" y="1148"/>
                      </a:lnTo>
                      <a:lnTo>
                        <a:pt x="5895" y="892"/>
                      </a:lnTo>
                      <a:lnTo>
                        <a:pt x="5870" y="941"/>
                      </a:lnTo>
                      <a:lnTo>
                        <a:pt x="5895" y="1107"/>
                      </a:lnTo>
                      <a:lnTo>
                        <a:pt x="6383" y="768"/>
                      </a:lnTo>
                      <a:lnTo>
                        <a:pt x="6383" y="595"/>
                      </a:lnTo>
                      <a:lnTo>
                        <a:pt x="6483" y="553"/>
                      </a:lnTo>
                      <a:lnTo>
                        <a:pt x="6383" y="1363"/>
                      </a:lnTo>
                      <a:lnTo>
                        <a:pt x="6483" y="1577"/>
                      </a:lnTo>
                      <a:lnTo>
                        <a:pt x="6802" y="1107"/>
                      </a:lnTo>
                      <a:lnTo>
                        <a:pt x="6996" y="1024"/>
                      </a:lnTo>
                      <a:lnTo>
                        <a:pt x="6934" y="1363"/>
                      </a:lnTo>
                      <a:lnTo>
                        <a:pt x="6740" y="1668"/>
                      </a:lnTo>
                      <a:lnTo>
                        <a:pt x="7059" y="1668"/>
                      </a:lnTo>
                      <a:lnTo>
                        <a:pt x="7228" y="1445"/>
                      </a:lnTo>
                      <a:lnTo>
                        <a:pt x="7484" y="1495"/>
                      </a:lnTo>
                      <a:lnTo>
                        <a:pt x="7610" y="1833"/>
                      </a:lnTo>
                      <a:lnTo>
                        <a:pt x="8098" y="2395"/>
                      </a:lnTo>
                      <a:lnTo>
                        <a:pt x="8454" y="2477"/>
                      </a:lnTo>
                      <a:lnTo>
                        <a:pt x="8617" y="2898"/>
                      </a:lnTo>
                      <a:lnTo>
                        <a:pt x="8586" y="3121"/>
                      </a:lnTo>
                      <a:lnTo>
                        <a:pt x="8354" y="3031"/>
                      </a:lnTo>
                      <a:lnTo>
                        <a:pt x="8160" y="3154"/>
                      </a:lnTo>
                      <a:lnTo>
                        <a:pt x="8780" y="3501"/>
                      </a:lnTo>
                      <a:lnTo>
                        <a:pt x="9362" y="3501"/>
                      </a:lnTo>
                      <a:lnTo>
                        <a:pt x="9618" y="3931"/>
                      </a:lnTo>
                      <a:lnTo>
                        <a:pt x="9618" y="4269"/>
                      </a:lnTo>
                      <a:lnTo>
                        <a:pt x="9462" y="4187"/>
                      </a:lnTo>
                      <a:lnTo>
                        <a:pt x="9556" y="4740"/>
                      </a:lnTo>
                      <a:lnTo>
                        <a:pt x="9556" y="4484"/>
                      </a:lnTo>
                      <a:lnTo>
                        <a:pt x="9656" y="4352"/>
                      </a:lnTo>
                      <a:lnTo>
                        <a:pt x="9718" y="4401"/>
                      </a:lnTo>
                      <a:lnTo>
                        <a:pt x="9812" y="3840"/>
                      </a:lnTo>
                      <a:lnTo>
                        <a:pt x="9950" y="3625"/>
                      </a:lnTo>
                      <a:lnTo>
                        <a:pt x="10338" y="3625"/>
                      </a:lnTo>
                      <a:lnTo>
                        <a:pt x="10563" y="3460"/>
                      </a:lnTo>
                      <a:lnTo>
                        <a:pt x="9887" y="3501"/>
                      </a:lnTo>
                      <a:lnTo>
                        <a:pt x="9812" y="3460"/>
                      </a:lnTo>
                      <a:lnTo>
                        <a:pt x="10044" y="3287"/>
                      </a:lnTo>
                      <a:lnTo>
                        <a:pt x="10626" y="3237"/>
                      </a:lnTo>
                      <a:lnTo>
                        <a:pt x="10720" y="3799"/>
                      </a:lnTo>
                      <a:lnTo>
                        <a:pt x="10820" y="3931"/>
                      </a:lnTo>
                      <a:lnTo>
                        <a:pt x="10989" y="3931"/>
                      </a:lnTo>
                      <a:lnTo>
                        <a:pt x="11076" y="4352"/>
                      </a:lnTo>
                      <a:lnTo>
                        <a:pt x="11176" y="4269"/>
                      </a:lnTo>
                      <a:lnTo>
                        <a:pt x="11859" y="4484"/>
                      </a:lnTo>
                      <a:lnTo>
                        <a:pt x="11990" y="4269"/>
                      </a:lnTo>
                      <a:lnTo>
                        <a:pt x="12090" y="4484"/>
                      </a:lnTo>
                      <a:lnTo>
                        <a:pt x="12253" y="4525"/>
                      </a:lnTo>
                      <a:lnTo>
                        <a:pt x="12090" y="4269"/>
                      </a:lnTo>
                      <a:lnTo>
                        <a:pt x="12115" y="4063"/>
                      </a:lnTo>
                      <a:lnTo>
                        <a:pt x="12347" y="4063"/>
                      </a:lnTo>
                      <a:lnTo>
                        <a:pt x="12509" y="4269"/>
                      </a:lnTo>
                      <a:lnTo>
                        <a:pt x="12409" y="4401"/>
                      </a:lnTo>
                      <a:lnTo>
                        <a:pt x="12666" y="4352"/>
                      </a:lnTo>
                      <a:lnTo>
                        <a:pt x="12347" y="4822"/>
                      </a:lnTo>
                      <a:lnTo>
                        <a:pt x="12447" y="4955"/>
                      </a:lnTo>
                      <a:lnTo>
                        <a:pt x="12278" y="4955"/>
                      </a:lnTo>
                      <a:lnTo>
                        <a:pt x="12278" y="5293"/>
                      </a:lnTo>
                      <a:lnTo>
                        <a:pt x="12347" y="5078"/>
                      </a:lnTo>
                      <a:lnTo>
                        <a:pt x="12509" y="5078"/>
                      </a:lnTo>
                      <a:lnTo>
                        <a:pt x="12603" y="4608"/>
                      </a:lnTo>
                      <a:lnTo>
                        <a:pt x="12703" y="4401"/>
                      </a:lnTo>
                      <a:lnTo>
                        <a:pt x="12866" y="4484"/>
                      </a:lnTo>
                      <a:lnTo>
                        <a:pt x="13279" y="4269"/>
                      </a:lnTo>
                      <a:lnTo>
                        <a:pt x="13354" y="4013"/>
                      </a:lnTo>
                      <a:lnTo>
                        <a:pt x="13091" y="4145"/>
                      </a:lnTo>
                      <a:lnTo>
                        <a:pt x="13185" y="3931"/>
                      </a:lnTo>
                      <a:lnTo>
                        <a:pt x="13354" y="3799"/>
                      </a:lnTo>
                      <a:lnTo>
                        <a:pt x="13448" y="3716"/>
                      </a:lnTo>
                      <a:lnTo>
                        <a:pt x="13379" y="3840"/>
                      </a:lnTo>
                      <a:lnTo>
                        <a:pt x="13479" y="3799"/>
                      </a:lnTo>
                      <a:lnTo>
                        <a:pt x="13548" y="3625"/>
                      </a:lnTo>
                      <a:lnTo>
                        <a:pt x="13379" y="3716"/>
                      </a:lnTo>
                      <a:lnTo>
                        <a:pt x="13354" y="3501"/>
                      </a:lnTo>
                      <a:lnTo>
                        <a:pt x="13217" y="3501"/>
                      </a:lnTo>
                      <a:lnTo>
                        <a:pt x="13023" y="3287"/>
                      </a:lnTo>
                      <a:lnTo>
                        <a:pt x="13023" y="3154"/>
                      </a:lnTo>
                      <a:lnTo>
                        <a:pt x="13217" y="2898"/>
                      </a:lnTo>
                      <a:lnTo>
                        <a:pt x="13354" y="2898"/>
                      </a:lnTo>
                      <a:lnTo>
                        <a:pt x="13279" y="2601"/>
                      </a:lnTo>
                      <a:lnTo>
                        <a:pt x="13448" y="2477"/>
                      </a:lnTo>
                      <a:lnTo>
                        <a:pt x="13611" y="2345"/>
                      </a:lnTo>
                      <a:lnTo>
                        <a:pt x="13642" y="2477"/>
                      </a:lnTo>
                      <a:lnTo>
                        <a:pt x="13773" y="2263"/>
                      </a:lnTo>
                      <a:lnTo>
                        <a:pt x="13642" y="2221"/>
                      </a:lnTo>
                      <a:lnTo>
                        <a:pt x="13905" y="2139"/>
                      </a:lnTo>
                      <a:lnTo>
                        <a:pt x="14161" y="2263"/>
                      </a:lnTo>
                      <a:lnTo>
                        <a:pt x="14161" y="2601"/>
                      </a:lnTo>
                      <a:lnTo>
                        <a:pt x="14061" y="3031"/>
                      </a:lnTo>
                      <a:lnTo>
                        <a:pt x="14124" y="3369"/>
                      </a:lnTo>
                      <a:lnTo>
                        <a:pt x="13967" y="3287"/>
                      </a:lnTo>
                      <a:lnTo>
                        <a:pt x="14030" y="3460"/>
                      </a:lnTo>
                      <a:lnTo>
                        <a:pt x="13805" y="3592"/>
                      </a:lnTo>
                      <a:lnTo>
                        <a:pt x="13905" y="3799"/>
                      </a:lnTo>
                      <a:lnTo>
                        <a:pt x="14030" y="3716"/>
                      </a:lnTo>
                      <a:lnTo>
                        <a:pt x="14161" y="3840"/>
                      </a:lnTo>
                      <a:lnTo>
                        <a:pt x="14030" y="3931"/>
                      </a:lnTo>
                      <a:lnTo>
                        <a:pt x="13905" y="4608"/>
                      </a:lnTo>
                      <a:lnTo>
                        <a:pt x="14456" y="4063"/>
                      </a:lnTo>
                      <a:lnTo>
                        <a:pt x="14581" y="4484"/>
                      </a:lnTo>
                      <a:lnTo>
                        <a:pt x="14481" y="4740"/>
                      </a:lnTo>
                      <a:lnTo>
                        <a:pt x="14324" y="4905"/>
                      </a:lnTo>
                      <a:lnTo>
                        <a:pt x="14324" y="5417"/>
                      </a:lnTo>
                      <a:lnTo>
                        <a:pt x="14837" y="5037"/>
                      </a:lnTo>
                      <a:lnTo>
                        <a:pt x="15131" y="4525"/>
                      </a:lnTo>
                      <a:lnTo>
                        <a:pt x="15325" y="4484"/>
                      </a:lnTo>
                      <a:lnTo>
                        <a:pt x="15263" y="4352"/>
                      </a:lnTo>
                      <a:lnTo>
                        <a:pt x="15388" y="4013"/>
                      </a:lnTo>
                      <a:lnTo>
                        <a:pt x="16008" y="4269"/>
                      </a:lnTo>
                      <a:lnTo>
                        <a:pt x="15914" y="4352"/>
                      </a:lnTo>
                      <a:lnTo>
                        <a:pt x="16108" y="4608"/>
                      </a:lnTo>
                      <a:lnTo>
                        <a:pt x="15939" y="4690"/>
                      </a:lnTo>
                      <a:lnTo>
                        <a:pt x="16070" y="4740"/>
                      </a:lnTo>
                      <a:lnTo>
                        <a:pt x="16008" y="4955"/>
                      </a:lnTo>
                      <a:lnTo>
                        <a:pt x="15682" y="4955"/>
                      </a:lnTo>
                      <a:lnTo>
                        <a:pt x="15745" y="5599"/>
                      </a:lnTo>
                      <a:lnTo>
                        <a:pt x="15657" y="5855"/>
                      </a:lnTo>
                      <a:lnTo>
                        <a:pt x="15006" y="6152"/>
                      </a:lnTo>
                      <a:lnTo>
                        <a:pt x="15006" y="5805"/>
                      </a:lnTo>
                      <a:lnTo>
                        <a:pt x="14906" y="5632"/>
                      </a:lnTo>
                      <a:lnTo>
                        <a:pt x="14812" y="5723"/>
                      </a:lnTo>
                      <a:lnTo>
                        <a:pt x="14906" y="6193"/>
                      </a:lnTo>
                      <a:lnTo>
                        <a:pt x="14287" y="5855"/>
                      </a:lnTo>
                      <a:lnTo>
                        <a:pt x="14456" y="6152"/>
                      </a:lnTo>
                      <a:lnTo>
                        <a:pt x="13967" y="6614"/>
                      </a:lnTo>
                      <a:lnTo>
                        <a:pt x="13805" y="6532"/>
                      </a:lnTo>
                      <a:lnTo>
                        <a:pt x="13479" y="6069"/>
                      </a:lnTo>
                      <a:lnTo>
                        <a:pt x="13379" y="6069"/>
                      </a:lnTo>
                      <a:lnTo>
                        <a:pt x="13548" y="6491"/>
                      </a:lnTo>
                      <a:lnTo>
                        <a:pt x="13967" y="6697"/>
                      </a:lnTo>
                      <a:lnTo>
                        <a:pt x="13611" y="7300"/>
                      </a:lnTo>
                      <a:lnTo>
                        <a:pt x="13379" y="7424"/>
                      </a:lnTo>
                      <a:lnTo>
                        <a:pt x="13185" y="7391"/>
                      </a:lnTo>
                      <a:lnTo>
                        <a:pt x="13123" y="7217"/>
                      </a:lnTo>
                      <a:lnTo>
                        <a:pt x="12929" y="7647"/>
                      </a:lnTo>
                      <a:lnTo>
                        <a:pt x="12703" y="7647"/>
                      </a:lnTo>
                      <a:lnTo>
                        <a:pt x="12178" y="7176"/>
                      </a:lnTo>
                      <a:lnTo>
                        <a:pt x="12178" y="7300"/>
                      </a:lnTo>
                      <a:lnTo>
                        <a:pt x="12447" y="7424"/>
                      </a:lnTo>
                      <a:lnTo>
                        <a:pt x="12766" y="7861"/>
                      </a:lnTo>
                      <a:lnTo>
                        <a:pt x="12666" y="8068"/>
                      </a:lnTo>
                      <a:lnTo>
                        <a:pt x="12253" y="8068"/>
                      </a:lnTo>
                      <a:lnTo>
                        <a:pt x="12278" y="8200"/>
                      </a:lnTo>
                      <a:lnTo>
                        <a:pt x="11602" y="8885"/>
                      </a:lnTo>
                      <a:lnTo>
                        <a:pt x="11176" y="9447"/>
                      </a:lnTo>
                      <a:lnTo>
                        <a:pt x="10920" y="10421"/>
                      </a:lnTo>
                      <a:lnTo>
                        <a:pt x="11051" y="10545"/>
                      </a:lnTo>
                      <a:lnTo>
                        <a:pt x="11308" y="10636"/>
                      </a:lnTo>
                      <a:lnTo>
                        <a:pt x="11245" y="11536"/>
                      </a:lnTo>
                      <a:lnTo>
                        <a:pt x="11145" y="11709"/>
                      </a:lnTo>
                      <a:lnTo>
                        <a:pt x="11665" y="11660"/>
                      </a:lnTo>
                      <a:lnTo>
                        <a:pt x="12115" y="11998"/>
                      </a:lnTo>
                      <a:lnTo>
                        <a:pt x="12253" y="12345"/>
                      </a:lnTo>
                      <a:lnTo>
                        <a:pt x="12253" y="12552"/>
                      </a:lnTo>
                      <a:lnTo>
                        <a:pt x="12603" y="12775"/>
                      </a:lnTo>
                      <a:lnTo>
                        <a:pt x="12804" y="13022"/>
                      </a:lnTo>
                      <a:lnTo>
                        <a:pt x="13479" y="13245"/>
                      </a:lnTo>
                      <a:lnTo>
                        <a:pt x="13217" y="14393"/>
                      </a:lnTo>
                      <a:lnTo>
                        <a:pt x="13279" y="14781"/>
                      </a:lnTo>
                      <a:lnTo>
                        <a:pt x="13185" y="14913"/>
                      </a:lnTo>
                      <a:lnTo>
                        <a:pt x="13479" y="15120"/>
                      </a:lnTo>
                      <a:lnTo>
                        <a:pt x="13548" y="15376"/>
                      </a:lnTo>
                      <a:lnTo>
                        <a:pt x="13642" y="15508"/>
                      </a:lnTo>
                      <a:lnTo>
                        <a:pt x="13805" y="15334"/>
                      </a:lnTo>
                      <a:lnTo>
                        <a:pt x="13867" y="15467"/>
                      </a:lnTo>
                      <a:lnTo>
                        <a:pt x="14061" y="14814"/>
                      </a:lnTo>
                      <a:lnTo>
                        <a:pt x="14030" y="13584"/>
                      </a:lnTo>
                      <a:lnTo>
                        <a:pt x="14969" y="12989"/>
                      </a:lnTo>
                      <a:lnTo>
                        <a:pt x="15131" y="12436"/>
                      </a:lnTo>
                      <a:lnTo>
                        <a:pt x="15069" y="11792"/>
                      </a:lnTo>
                      <a:lnTo>
                        <a:pt x="14812" y="11321"/>
                      </a:lnTo>
                      <a:lnTo>
                        <a:pt x="15325" y="10545"/>
                      </a:lnTo>
                      <a:lnTo>
                        <a:pt x="15263" y="9909"/>
                      </a:lnTo>
                      <a:lnTo>
                        <a:pt x="15519" y="9529"/>
                      </a:lnTo>
                      <a:lnTo>
                        <a:pt x="15488" y="9092"/>
                      </a:lnTo>
                      <a:lnTo>
                        <a:pt x="15745" y="8885"/>
                      </a:lnTo>
                      <a:lnTo>
                        <a:pt x="16333" y="9315"/>
                      </a:lnTo>
                      <a:lnTo>
                        <a:pt x="16621" y="9182"/>
                      </a:lnTo>
                      <a:lnTo>
                        <a:pt x="16946" y="9785"/>
                      </a:lnTo>
                      <a:lnTo>
                        <a:pt x="16915" y="9992"/>
                      </a:lnTo>
                      <a:lnTo>
                        <a:pt x="17434" y="10206"/>
                      </a:lnTo>
                      <a:lnTo>
                        <a:pt x="17209" y="11107"/>
                      </a:lnTo>
                      <a:lnTo>
                        <a:pt x="17040" y="11321"/>
                      </a:lnTo>
                      <a:lnTo>
                        <a:pt x="17209" y="11321"/>
                      </a:lnTo>
                      <a:lnTo>
                        <a:pt x="17209" y="11453"/>
                      </a:lnTo>
                      <a:lnTo>
                        <a:pt x="16946" y="11536"/>
                      </a:lnTo>
                      <a:lnTo>
                        <a:pt x="17015" y="11660"/>
                      </a:lnTo>
                      <a:lnTo>
                        <a:pt x="17372" y="11536"/>
                      </a:lnTo>
                      <a:lnTo>
                        <a:pt x="17466" y="11998"/>
                      </a:lnTo>
                      <a:lnTo>
                        <a:pt x="17947" y="11660"/>
                      </a:lnTo>
                      <a:lnTo>
                        <a:pt x="18473" y="10677"/>
                      </a:lnTo>
                      <a:lnTo>
                        <a:pt x="18536" y="10760"/>
                      </a:lnTo>
                      <a:lnTo>
                        <a:pt x="18892" y="12816"/>
                      </a:lnTo>
                      <a:lnTo>
                        <a:pt x="18730" y="13154"/>
                      </a:lnTo>
                      <a:lnTo>
                        <a:pt x="18986" y="13584"/>
                      </a:lnTo>
                      <a:lnTo>
                        <a:pt x="18986" y="13881"/>
                      </a:lnTo>
                      <a:lnTo>
                        <a:pt x="19318" y="13881"/>
                      </a:lnTo>
                      <a:lnTo>
                        <a:pt x="19675" y="14269"/>
                      </a:lnTo>
                      <a:lnTo>
                        <a:pt x="19086" y="14566"/>
                      </a:lnTo>
                      <a:lnTo>
                        <a:pt x="18830" y="14781"/>
                      </a:lnTo>
                      <a:lnTo>
                        <a:pt x="18830" y="14946"/>
                      </a:lnTo>
                      <a:lnTo>
                        <a:pt x="19506" y="14566"/>
                      </a:lnTo>
                      <a:lnTo>
                        <a:pt x="19675" y="14699"/>
                      </a:lnTo>
                      <a:lnTo>
                        <a:pt x="19637" y="14913"/>
                      </a:lnTo>
                      <a:lnTo>
                        <a:pt x="19831" y="14781"/>
                      </a:lnTo>
                      <a:lnTo>
                        <a:pt x="19994" y="14946"/>
                      </a:lnTo>
                      <a:lnTo>
                        <a:pt x="19931" y="15376"/>
                      </a:lnTo>
                      <a:lnTo>
                        <a:pt x="19768" y="15723"/>
                      </a:lnTo>
                      <a:lnTo>
                        <a:pt x="19218" y="16012"/>
                      </a:lnTo>
                      <a:lnTo>
                        <a:pt x="18667" y="16491"/>
                      </a:lnTo>
                      <a:lnTo>
                        <a:pt x="17303" y="16367"/>
                      </a:lnTo>
                      <a:lnTo>
                        <a:pt x="16946" y="16400"/>
                      </a:lnTo>
                      <a:lnTo>
                        <a:pt x="16070" y="17258"/>
                      </a:lnTo>
                      <a:lnTo>
                        <a:pt x="15582" y="17853"/>
                      </a:lnTo>
                      <a:lnTo>
                        <a:pt x="16208" y="17258"/>
                      </a:lnTo>
                      <a:lnTo>
                        <a:pt x="16915" y="16837"/>
                      </a:lnTo>
                      <a:lnTo>
                        <a:pt x="17209" y="16920"/>
                      </a:lnTo>
                      <a:lnTo>
                        <a:pt x="17466" y="17126"/>
                      </a:lnTo>
                      <a:lnTo>
                        <a:pt x="17372" y="17300"/>
                      </a:lnTo>
                      <a:lnTo>
                        <a:pt x="17109" y="17514"/>
                      </a:lnTo>
                      <a:lnTo>
                        <a:pt x="16846" y="17465"/>
                      </a:lnTo>
                      <a:lnTo>
                        <a:pt x="17040" y="17647"/>
                      </a:lnTo>
                      <a:lnTo>
                        <a:pt x="17209" y="17647"/>
                      </a:lnTo>
                      <a:lnTo>
                        <a:pt x="17040" y="17936"/>
                      </a:lnTo>
                      <a:lnTo>
                        <a:pt x="17303" y="18406"/>
                      </a:lnTo>
                      <a:lnTo>
                        <a:pt x="18048" y="18927"/>
                      </a:lnTo>
                      <a:lnTo>
                        <a:pt x="17178" y="19182"/>
                      </a:lnTo>
                      <a:lnTo>
                        <a:pt x="17109" y="19306"/>
                      </a:lnTo>
                      <a:lnTo>
                        <a:pt x="16758" y="19653"/>
                      </a:lnTo>
                      <a:lnTo>
                        <a:pt x="16621" y="19521"/>
                      </a:lnTo>
                      <a:lnTo>
                        <a:pt x="16683" y="19265"/>
                      </a:lnTo>
                      <a:lnTo>
                        <a:pt x="16915" y="18968"/>
                      </a:lnTo>
                      <a:lnTo>
                        <a:pt x="17372" y="18761"/>
                      </a:lnTo>
                      <a:lnTo>
                        <a:pt x="17109" y="18761"/>
                      </a:lnTo>
                      <a:lnTo>
                        <a:pt x="17209" y="18538"/>
                      </a:lnTo>
                      <a:lnTo>
                        <a:pt x="16427" y="18844"/>
                      </a:lnTo>
                      <a:lnTo>
                        <a:pt x="16270" y="18497"/>
                      </a:lnTo>
                      <a:lnTo>
                        <a:pt x="16427" y="17853"/>
                      </a:lnTo>
                      <a:lnTo>
                        <a:pt x="16333" y="17729"/>
                      </a:lnTo>
                      <a:lnTo>
                        <a:pt x="16108" y="17812"/>
                      </a:lnTo>
                      <a:lnTo>
                        <a:pt x="16070" y="17647"/>
                      </a:lnTo>
                      <a:lnTo>
                        <a:pt x="15426" y="18712"/>
                      </a:lnTo>
                      <a:lnTo>
                        <a:pt x="15263" y="18761"/>
                      </a:lnTo>
                      <a:lnTo>
                        <a:pt x="14387" y="18761"/>
                      </a:lnTo>
                      <a:lnTo>
                        <a:pt x="13967" y="19050"/>
                      </a:lnTo>
                      <a:lnTo>
                        <a:pt x="13642" y="19100"/>
                      </a:lnTo>
                      <a:lnTo>
                        <a:pt x="13773" y="19265"/>
                      </a:lnTo>
                      <a:lnTo>
                        <a:pt x="13548" y="19182"/>
                      </a:lnTo>
                      <a:lnTo>
                        <a:pt x="13185" y="19265"/>
                      </a:lnTo>
                      <a:lnTo>
                        <a:pt x="13023" y="19438"/>
                      </a:lnTo>
                      <a:lnTo>
                        <a:pt x="13123" y="19521"/>
                      </a:lnTo>
                      <a:lnTo>
                        <a:pt x="13185" y="19653"/>
                      </a:lnTo>
                      <a:lnTo>
                        <a:pt x="12766" y="19827"/>
                      </a:lnTo>
                      <a:lnTo>
                        <a:pt x="12509" y="19860"/>
                      </a:lnTo>
                      <a:lnTo>
                        <a:pt x="11990" y="19992"/>
                      </a:lnTo>
                      <a:lnTo>
                        <a:pt x="12090" y="19827"/>
                      </a:lnTo>
                      <a:lnTo>
                        <a:pt x="12253" y="19521"/>
                      </a:lnTo>
                      <a:lnTo>
                        <a:pt x="12509" y="19306"/>
                      </a:lnTo>
                      <a:lnTo>
                        <a:pt x="12703" y="18761"/>
                      </a:lnTo>
                      <a:lnTo>
                        <a:pt x="12666" y="18497"/>
                      </a:lnTo>
                      <a:lnTo>
                        <a:pt x="12703" y="18497"/>
                      </a:lnTo>
                      <a:lnTo>
                        <a:pt x="12766" y="18761"/>
                      </a:lnTo>
                      <a:lnTo>
                        <a:pt x="13023" y="18844"/>
                      </a:lnTo>
                      <a:lnTo>
                        <a:pt x="13091" y="18629"/>
                      </a:lnTo>
                      <a:lnTo>
                        <a:pt x="12960" y="18200"/>
                      </a:lnTo>
                      <a:lnTo>
                        <a:pt x="12666" y="18068"/>
                      </a:lnTo>
                      <a:lnTo>
                        <a:pt x="12115" y="17812"/>
                      </a:lnTo>
                      <a:lnTo>
                        <a:pt x="11990" y="17597"/>
                      </a:lnTo>
                      <a:lnTo>
                        <a:pt x="12021" y="16961"/>
                      </a:lnTo>
                      <a:lnTo>
                        <a:pt x="11859" y="17044"/>
                      </a:lnTo>
                      <a:lnTo>
                        <a:pt x="11665" y="16573"/>
                      </a:lnTo>
                      <a:lnTo>
                        <a:pt x="11245" y="16400"/>
                      </a:lnTo>
                      <a:lnTo>
                        <a:pt x="10920" y="16837"/>
                      </a:lnTo>
                      <a:lnTo>
                        <a:pt x="10626" y="16738"/>
                      </a:lnTo>
                      <a:lnTo>
                        <a:pt x="10238" y="16705"/>
                      </a:lnTo>
                      <a:lnTo>
                        <a:pt x="10144" y="16573"/>
                      </a:lnTo>
                      <a:lnTo>
                        <a:pt x="9950" y="16235"/>
                      </a:lnTo>
                      <a:lnTo>
                        <a:pt x="9950" y="16400"/>
                      </a:lnTo>
                      <a:lnTo>
                        <a:pt x="9556" y="16235"/>
                      </a:lnTo>
                      <a:lnTo>
                        <a:pt x="9787" y="16235"/>
                      </a:lnTo>
                      <a:lnTo>
                        <a:pt x="9787" y="15846"/>
                      </a:lnTo>
                      <a:lnTo>
                        <a:pt x="9618" y="15723"/>
                      </a:lnTo>
                      <a:lnTo>
                        <a:pt x="9399" y="16061"/>
                      </a:lnTo>
                      <a:lnTo>
                        <a:pt x="2234" y="15120"/>
                      </a:lnTo>
                      <a:lnTo>
                        <a:pt x="2040" y="14781"/>
                      </a:lnTo>
                      <a:lnTo>
                        <a:pt x="1909" y="14220"/>
                      </a:lnTo>
                      <a:lnTo>
                        <a:pt x="1389" y="13716"/>
                      </a:lnTo>
                      <a:lnTo>
                        <a:pt x="1358" y="13501"/>
                      </a:lnTo>
                      <a:lnTo>
                        <a:pt x="1458" y="12130"/>
                      </a:lnTo>
                      <a:lnTo>
                        <a:pt x="1621" y="11874"/>
                      </a:lnTo>
                      <a:lnTo>
                        <a:pt x="1289" y="12130"/>
                      </a:lnTo>
                      <a:lnTo>
                        <a:pt x="1202" y="11453"/>
                      </a:lnTo>
                      <a:lnTo>
                        <a:pt x="1458" y="11016"/>
                      </a:lnTo>
                      <a:lnTo>
                        <a:pt x="1621" y="10462"/>
                      </a:lnTo>
                      <a:lnTo>
                        <a:pt x="1458" y="10124"/>
                      </a:lnTo>
                      <a:lnTo>
                        <a:pt x="1289" y="9736"/>
                      </a:lnTo>
                      <a:lnTo>
                        <a:pt x="1202" y="8117"/>
                      </a:lnTo>
                      <a:lnTo>
                        <a:pt x="1202" y="7647"/>
                      </a:lnTo>
                      <a:lnTo>
                        <a:pt x="1070" y="7523"/>
                      </a:lnTo>
                      <a:lnTo>
                        <a:pt x="870" y="7605"/>
                      </a:lnTo>
                      <a:lnTo>
                        <a:pt x="513" y="7944"/>
                      </a:lnTo>
                      <a:lnTo>
                        <a:pt x="357" y="6961"/>
                      </a:lnTo>
                      <a:lnTo>
                        <a:pt x="382" y="6829"/>
                      </a:lnTo>
                      <a:lnTo>
                        <a:pt x="0" y="6746"/>
                      </a:lnTo>
                      <a:lnTo>
                        <a:pt x="870" y="4484"/>
                      </a:lnTo>
                      <a:lnTo>
                        <a:pt x="1909" y="2139"/>
                      </a:lnTo>
                      <a:close/>
                    </a:path>
                  </a:pathLst>
                </a:custGeom>
                <a:solidFill>
                  <a:srgbClr val="000835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>
                    <a:solidFill>
                      <a:srgbClr val="9D90A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Freeform 66">
                  <a:extLst>
                    <a:ext uri="{FF2B5EF4-FFF2-40B4-BE49-F238E27FC236}">
                      <a16:creationId xmlns:a16="http://schemas.microsoft.com/office/drawing/2014/main" id="{6DB4F244-EE83-A90A-DEDE-6ACA43015E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5471" y="1957533"/>
                  <a:ext cx="513396" cy="622115"/>
                </a:xfrm>
                <a:custGeom>
                  <a:avLst/>
                  <a:gdLst>
                    <a:gd name="T0" fmla="*/ 11694 w 20000"/>
                    <a:gd name="T1" fmla="*/ 19670 h 20000"/>
                    <a:gd name="T2" fmla="*/ 8776 w 20000"/>
                    <a:gd name="T3" fmla="*/ 17245 h 20000"/>
                    <a:gd name="T4" fmla="*/ 8282 w 20000"/>
                    <a:gd name="T5" fmla="*/ 16256 h 20000"/>
                    <a:gd name="T6" fmla="*/ 7200 w 20000"/>
                    <a:gd name="T7" fmla="*/ 15461 h 20000"/>
                    <a:gd name="T8" fmla="*/ 5129 w 20000"/>
                    <a:gd name="T9" fmla="*/ 15461 h 20000"/>
                    <a:gd name="T10" fmla="*/ 5129 w 20000"/>
                    <a:gd name="T11" fmla="*/ 13560 h 20000"/>
                    <a:gd name="T12" fmla="*/ 7906 w 20000"/>
                    <a:gd name="T13" fmla="*/ 13637 h 20000"/>
                    <a:gd name="T14" fmla="*/ 8282 w 20000"/>
                    <a:gd name="T15" fmla="*/ 12726 h 20000"/>
                    <a:gd name="T16" fmla="*/ 10729 w 20000"/>
                    <a:gd name="T17" fmla="*/ 11445 h 20000"/>
                    <a:gd name="T18" fmla="*/ 10118 w 20000"/>
                    <a:gd name="T19" fmla="*/ 9350 h 20000"/>
                    <a:gd name="T20" fmla="*/ 8776 w 20000"/>
                    <a:gd name="T21" fmla="*/ 8516 h 20000"/>
                    <a:gd name="T22" fmla="*/ 8776 w 20000"/>
                    <a:gd name="T23" fmla="*/ 6731 h 20000"/>
                    <a:gd name="T24" fmla="*/ 7812 w 20000"/>
                    <a:gd name="T25" fmla="*/ 6421 h 20000"/>
                    <a:gd name="T26" fmla="*/ 5600 w 20000"/>
                    <a:gd name="T27" fmla="*/ 6421 h 20000"/>
                    <a:gd name="T28" fmla="*/ 4047 w 20000"/>
                    <a:gd name="T29" fmla="*/ 6421 h 20000"/>
                    <a:gd name="T30" fmla="*/ 494 w 20000"/>
                    <a:gd name="T31" fmla="*/ 5218 h 20000"/>
                    <a:gd name="T32" fmla="*/ 1459 w 20000"/>
                    <a:gd name="T33" fmla="*/ 3802 h 20000"/>
                    <a:gd name="T34" fmla="*/ 1224 w 20000"/>
                    <a:gd name="T35" fmla="*/ 2211 h 20000"/>
                    <a:gd name="T36" fmla="*/ 3176 w 20000"/>
                    <a:gd name="T37" fmla="*/ 698 h 20000"/>
                    <a:gd name="T38" fmla="*/ 6212 w 20000"/>
                    <a:gd name="T39" fmla="*/ 504 h 20000"/>
                    <a:gd name="T40" fmla="*/ 4047 w 20000"/>
                    <a:gd name="T41" fmla="*/ 2308 h 20000"/>
                    <a:gd name="T42" fmla="*/ 2447 w 20000"/>
                    <a:gd name="T43" fmla="*/ 4597 h 20000"/>
                    <a:gd name="T44" fmla="*/ 4141 w 20000"/>
                    <a:gd name="T45" fmla="*/ 3608 h 20000"/>
                    <a:gd name="T46" fmla="*/ 5365 w 20000"/>
                    <a:gd name="T47" fmla="*/ 2017 h 20000"/>
                    <a:gd name="T48" fmla="*/ 9506 w 20000"/>
                    <a:gd name="T49" fmla="*/ 912 h 20000"/>
                    <a:gd name="T50" fmla="*/ 9153 w 20000"/>
                    <a:gd name="T51" fmla="*/ 2619 h 20000"/>
                    <a:gd name="T52" fmla="*/ 9506 w 20000"/>
                    <a:gd name="T53" fmla="*/ 3414 h 20000"/>
                    <a:gd name="T54" fmla="*/ 11082 w 20000"/>
                    <a:gd name="T55" fmla="*/ 3007 h 20000"/>
                    <a:gd name="T56" fmla="*/ 13294 w 20000"/>
                    <a:gd name="T57" fmla="*/ 3919 h 20000"/>
                    <a:gd name="T58" fmla="*/ 12329 w 20000"/>
                    <a:gd name="T59" fmla="*/ 4714 h 20000"/>
                    <a:gd name="T60" fmla="*/ 14400 w 20000"/>
                    <a:gd name="T61" fmla="*/ 5121 h 20000"/>
                    <a:gd name="T62" fmla="*/ 15224 w 20000"/>
                    <a:gd name="T63" fmla="*/ 6421 h 20000"/>
                    <a:gd name="T64" fmla="*/ 15953 w 20000"/>
                    <a:gd name="T65" fmla="*/ 7818 h 20000"/>
                    <a:gd name="T66" fmla="*/ 15835 w 20000"/>
                    <a:gd name="T67" fmla="*/ 8632 h 20000"/>
                    <a:gd name="T68" fmla="*/ 15600 w 20000"/>
                    <a:gd name="T69" fmla="*/ 9641 h 20000"/>
                    <a:gd name="T70" fmla="*/ 18024 w 20000"/>
                    <a:gd name="T71" fmla="*/ 11445 h 20000"/>
                    <a:gd name="T72" fmla="*/ 19976 w 20000"/>
                    <a:gd name="T73" fmla="*/ 13036 h 20000"/>
                    <a:gd name="T74" fmla="*/ 17529 w 20000"/>
                    <a:gd name="T75" fmla="*/ 14665 h 20000"/>
                    <a:gd name="T76" fmla="*/ 15600 w 20000"/>
                    <a:gd name="T77" fmla="*/ 13851 h 20000"/>
                    <a:gd name="T78" fmla="*/ 14635 w 20000"/>
                    <a:gd name="T79" fmla="*/ 13637 h 20000"/>
                    <a:gd name="T80" fmla="*/ 14635 w 20000"/>
                    <a:gd name="T81" fmla="*/ 15655 h 20000"/>
                    <a:gd name="T82" fmla="*/ 14988 w 20000"/>
                    <a:gd name="T83" fmla="*/ 18661 h 20000"/>
                    <a:gd name="T84" fmla="*/ 13059 w 20000"/>
                    <a:gd name="T85" fmla="*/ 17866 h 20000"/>
                    <a:gd name="T86" fmla="*/ 13294 w 20000"/>
                    <a:gd name="T87" fmla="*/ 19379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0000" h="20000">
                      <a:moveTo>
                        <a:pt x="13294" y="19981"/>
                      </a:moveTo>
                      <a:lnTo>
                        <a:pt x="12424" y="19981"/>
                      </a:lnTo>
                      <a:lnTo>
                        <a:pt x="11694" y="19670"/>
                      </a:lnTo>
                      <a:lnTo>
                        <a:pt x="10353" y="18565"/>
                      </a:lnTo>
                      <a:lnTo>
                        <a:pt x="9247" y="18060"/>
                      </a:lnTo>
                      <a:lnTo>
                        <a:pt x="8776" y="17245"/>
                      </a:lnTo>
                      <a:lnTo>
                        <a:pt x="8918" y="17051"/>
                      </a:lnTo>
                      <a:lnTo>
                        <a:pt x="9153" y="16760"/>
                      </a:lnTo>
                      <a:lnTo>
                        <a:pt x="8282" y="16256"/>
                      </a:lnTo>
                      <a:lnTo>
                        <a:pt x="7812" y="15461"/>
                      </a:lnTo>
                      <a:lnTo>
                        <a:pt x="7318" y="15150"/>
                      </a:lnTo>
                      <a:lnTo>
                        <a:pt x="7200" y="15461"/>
                      </a:lnTo>
                      <a:lnTo>
                        <a:pt x="6353" y="15267"/>
                      </a:lnTo>
                      <a:lnTo>
                        <a:pt x="5976" y="15267"/>
                      </a:lnTo>
                      <a:lnTo>
                        <a:pt x="5129" y="15461"/>
                      </a:lnTo>
                      <a:lnTo>
                        <a:pt x="4141" y="14956"/>
                      </a:lnTo>
                      <a:lnTo>
                        <a:pt x="4400" y="14142"/>
                      </a:lnTo>
                      <a:lnTo>
                        <a:pt x="5129" y="13560"/>
                      </a:lnTo>
                      <a:lnTo>
                        <a:pt x="5600" y="13637"/>
                      </a:lnTo>
                      <a:lnTo>
                        <a:pt x="6941" y="13948"/>
                      </a:lnTo>
                      <a:lnTo>
                        <a:pt x="7906" y="13637"/>
                      </a:lnTo>
                      <a:lnTo>
                        <a:pt x="8541" y="13851"/>
                      </a:lnTo>
                      <a:lnTo>
                        <a:pt x="8776" y="13346"/>
                      </a:lnTo>
                      <a:lnTo>
                        <a:pt x="8282" y="12726"/>
                      </a:lnTo>
                      <a:lnTo>
                        <a:pt x="8918" y="12532"/>
                      </a:lnTo>
                      <a:lnTo>
                        <a:pt x="9882" y="12047"/>
                      </a:lnTo>
                      <a:lnTo>
                        <a:pt x="10729" y="11445"/>
                      </a:lnTo>
                      <a:lnTo>
                        <a:pt x="10729" y="10747"/>
                      </a:lnTo>
                      <a:lnTo>
                        <a:pt x="10729" y="9932"/>
                      </a:lnTo>
                      <a:lnTo>
                        <a:pt x="10118" y="9350"/>
                      </a:lnTo>
                      <a:lnTo>
                        <a:pt x="9882" y="8826"/>
                      </a:lnTo>
                      <a:lnTo>
                        <a:pt x="8541" y="8923"/>
                      </a:lnTo>
                      <a:lnTo>
                        <a:pt x="8776" y="8516"/>
                      </a:lnTo>
                      <a:lnTo>
                        <a:pt x="9506" y="8516"/>
                      </a:lnTo>
                      <a:lnTo>
                        <a:pt x="8776" y="7624"/>
                      </a:lnTo>
                      <a:lnTo>
                        <a:pt x="8776" y="6731"/>
                      </a:lnTo>
                      <a:lnTo>
                        <a:pt x="8188" y="6014"/>
                      </a:lnTo>
                      <a:lnTo>
                        <a:pt x="7318" y="6014"/>
                      </a:lnTo>
                      <a:lnTo>
                        <a:pt x="7812" y="6421"/>
                      </a:lnTo>
                      <a:lnTo>
                        <a:pt x="7553" y="7022"/>
                      </a:lnTo>
                      <a:lnTo>
                        <a:pt x="6941" y="7022"/>
                      </a:lnTo>
                      <a:lnTo>
                        <a:pt x="5600" y="6421"/>
                      </a:lnTo>
                      <a:lnTo>
                        <a:pt x="5741" y="7022"/>
                      </a:lnTo>
                      <a:lnTo>
                        <a:pt x="5129" y="6731"/>
                      </a:lnTo>
                      <a:lnTo>
                        <a:pt x="4047" y="6421"/>
                      </a:lnTo>
                      <a:lnTo>
                        <a:pt x="2565" y="6014"/>
                      </a:lnTo>
                      <a:lnTo>
                        <a:pt x="1600" y="5432"/>
                      </a:lnTo>
                      <a:lnTo>
                        <a:pt x="494" y="5218"/>
                      </a:lnTo>
                      <a:lnTo>
                        <a:pt x="0" y="4113"/>
                      </a:lnTo>
                      <a:lnTo>
                        <a:pt x="1459" y="4326"/>
                      </a:lnTo>
                      <a:lnTo>
                        <a:pt x="1459" y="3802"/>
                      </a:lnTo>
                      <a:lnTo>
                        <a:pt x="0" y="3414"/>
                      </a:lnTo>
                      <a:lnTo>
                        <a:pt x="635" y="2308"/>
                      </a:lnTo>
                      <a:lnTo>
                        <a:pt x="1224" y="2211"/>
                      </a:lnTo>
                      <a:lnTo>
                        <a:pt x="1106" y="2017"/>
                      </a:lnTo>
                      <a:lnTo>
                        <a:pt x="2212" y="1203"/>
                      </a:lnTo>
                      <a:lnTo>
                        <a:pt x="3176" y="698"/>
                      </a:lnTo>
                      <a:lnTo>
                        <a:pt x="4635" y="0"/>
                      </a:lnTo>
                      <a:lnTo>
                        <a:pt x="6941" y="194"/>
                      </a:lnTo>
                      <a:lnTo>
                        <a:pt x="6212" y="504"/>
                      </a:lnTo>
                      <a:lnTo>
                        <a:pt x="5129" y="989"/>
                      </a:lnTo>
                      <a:lnTo>
                        <a:pt x="4047" y="1707"/>
                      </a:lnTo>
                      <a:lnTo>
                        <a:pt x="4047" y="2308"/>
                      </a:lnTo>
                      <a:lnTo>
                        <a:pt x="3412" y="3123"/>
                      </a:lnTo>
                      <a:lnTo>
                        <a:pt x="3765" y="3919"/>
                      </a:lnTo>
                      <a:lnTo>
                        <a:pt x="2447" y="4597"/>
                      </a:lnTo>
                      <a:lnTo>
                        <a:pt x="3671" y="4714"/>
                      </a:lnTo>
                      <a:lnTo>
                        <a:pt x="4635" y="3802"/>
                      </a:lnTo>
                      <a:lnTo>
                        <a:pt x="4141" y="3608"/>
                      </a:lnTo>
                      <a:lnTo>
                        <a:pt x="4635" y="2813"/>
                      </a:lnTo>
                      <a:lnTo>
                        <a:pt x="5129" y="2619"/>
                      </a:lnTo>
                      <a:lnTo>
                        <a:pt x="5365" y="2017"/>
                      </a:lnTo>
                      <a:lnTo>
                        <a:pt x="6212" y="1513"/>
                      </a:lnTo>
                      <a:lnTo>
                        <a:pt x="7318" y="989"/>
                      </a:lnTo>
                      <a:lnTo>
                        <a:pt x="9506" y="912"/>
                      </a:lnTo>
                      <a:lnTo>
                        <a:pt x="9247" y="1513"/>
                      </a:lnTo>
                      <a:lnTo>
                        <a:pt x="9506" y="1804"/>
                      </a:lnTo>
                      <a:lnTo>
                        <a:pt x="9153" y="2619"/>
                      </a:lnTo>
                      <a:lnTo>
                        <a:pt x="8188" y="3802"/>
                      </a:lnTo>
                      <a:lnTo>
                        <a:pt x="9153" y="3317"/>
                      </a:lnTo>
                      <a:lnTo>
                        <a:pt x="9506" y="3414"/>
                      </a:lnTo>
                      <a:lnTo>
                        <a:pt x="10494" y="3802"/>
                      </a:lnTo>
                      <a:lnTo>
                        <a:pt x="10353" y="3317"/>
                      </a:lnTo>
                      <a:lnTo>
                        <a:pt x="11082" y="3007"/>
                      </a:lnTo>
                      <a:lnTo>
                        <a:pt x="11812" y="3123"/>
                      </a:lnTo>
                      <a:lnTo>
                        <a:pt x="13059" y="3414"/>
                      </a:lnTo>
                      <a:lnTo>
                        <a:pt x="13294" y="3919"/>
                      </a:lnTo>
                      <a:lnTo>
                        <a:pt x="12329" y="4113"/>
                      </a:lnTo>
                      <a:lnTo>
                        <a:pt x="13059" y="4403"/>
                      </a:lnTo>
                      <a:lnTo>
                        <a:pt x="12329" y="4714"/>
                      </a:lnTo>
                      <a:lnTo>
                        <a:pt x="13388" y="4908"/>
                      </a:lnTo>
                      <a:lnTo>
                        <a:pt x="13647" y="5723"/>
                      </a:lnTo>
                      <a:lnTo>
                        <a:pt x="14400" y="5121"/>
                      </a:lnTo>
                      <a:lnTo>
                        <a:pt x="14988" y="5432"/>
                      </a:lnTo>
                      <a:lnTo>
                        <a:pt x="15224" y="5917"/>
                      </a:lnTo>
                      <a:lnTo>
                        <a:pt x="15224" y="6421"/>
                      </a:lnTo>
                      <a:lnTo>
                        <a:pt x="15953" y="6828"/>
                      </a:lnTo>
                      <a:lnTo>
                        <a:pt x="16565" y="7333"/>
                      </a:lnTo>
                      <a:lnTo>
                        <a:pt x="15953" y="7818"/>
                      </a:lnTo>
                      <a:lnTo>
                        <a:pt x="16824" y="7818"/>
                      </a:lnTo>
                      <a:lnTo>
                        <a:pt x="17176" y="8516"/>
                      </a:lnTo>
                      <a:lnTo>
                        <a:pt x="15835" y="8632"/>
                      </a:lnTo>
                      <a:lnTo>
                        <a:pt x="17435" y="9350"/>
                      </a:lnTo>
                      <a:lnTo>
                        <a:pt x="16565" y="9350"/>
                      </a:lnTo>
                      <a:lnTo>
                        <a:pt x="15600" y="9641"/>
                      </a:lnTo>
                      <a:lnTo>
                        <a:pt x="16188" y="10223"/>
                      </a:lnTo>
                      <a:lnTo>
                        <a:pt x="16824" y="11057"/>
                      </a:lnTo>
                      <a:lnTo>
                        <a:pt x="18024" y="11445"/>
                      </a:lnTo>
                      <a:lnTo>
                        <a:pt x="18400" y="12726"/>
                      </a:lnTo>
                      <a:lnTo>
                        <a:pt x="19365" y="12726"/>
                      </a:lnTo>
                      <a:lnTo>
                        <a:pt x="19976" y="13036"/>
                      </a:lnTo>
                      <a:lnTo>
                        <a:pt x="19741" y="13560"/>
                      </a:lnTo>
                      <a:lnTo>
                        <a:pt x="18541" y="14355"/>
                      </a:lnTo>
                      <a:lnTo>
                        <a:pt x="17529" y="14665"/>
                      </a:lnTo>
                      <a:lnTo>
                        <a:pt x="16941" y="15655"/>
                      </a:lnTo>
                      <a:lnTo>
                        <a:pt x="16188" y="14956"/>
                      </a:lnTo>
                      <a:lnTo>
                        <a:pt x="15600" y="13851"/>
                      </a:lnTo>
                      <a:lnTo>
                        <a:pt x="15224" y="13036"/>
                      </a:lnTo>
                      <a:lnTo>
                        <a:pt x="14400" y="13036"/>
                      </a:lnTo>
                      <a:lnTo>
                        <a:pt x="14635" y="13637"/>
                      </a:lnTo>
                      <a:lnTo>
                        <a:pt x="13647" y="13851"/>
                      </a:lnTo>
                      <a:lnTo>
                        <a:pt x="14024" y="14859"/>
                      </a:lnTo>
                      <a:lnTo>
                        <a:pt x="14635" y="15655"/>
                      </a:lnTo>
                      <a:lnTo>
                        <a:pt x="15459" y="16450"/>
                      </a:lnTo>
                      <a:lnTo>
                        <a:pt x="15600" y="17769"/>
                      </a:lnTo>
                      <a:lnTo>
                        <a:pt x="14988" y="18661"/>
                      </a:lnTo>
                      <a:lnTo>
                        <a:pt x="14635" y="19069"/>
                      </a:lnTo>
                      <a:lnTo>
                        <a:pt x="14024" y="18661"/>
                      </a:lnTo>
                      <a:lnTo>
                        <a:pt x="13059" y="17866"/>
                      </a:lnTo>
                      <a:lnTo>
                        <a:pt x="11694" y="16954"/>
                      </a:lnTo>
                      <a:lnTo>
                        <a:pt x="12424" y="18351"/>
                      </a:lnTo>
                      <a:lnTo>
                        <a:pt x="13294" y="19379"/>
                      </a:lnTo>
                      <a:lnTo>
                        <a:pt x="13294" y="19981"/>
                      </a:lnTo>
                      <a:close/>
                    </a:path>
                  </a:pathLst>
                </a:custGeom>
                <a:solidFill>
                  <a:srgbClr val="000835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>
                    <a:solidFill>
                      <a:srgbClr val="9D90A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Freeform 65">
                  <a:extLst>
                    <a:ext uri="{FF2B5EF4-FFF2-40B4-BE49-F238E27FC236}">
                      <a16:creationId xmlns:a16="http://schemas.microsoft.com/office/drawing/2014/main" id="{D32DD8D8-3E0A-000F-59B3-7AC944F3BB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1199" y="1429037"/>
                  <a:ext cx="732345" cy="434877"/>
                </a:xfrm>
                <a:custGeom>
                  <a:avLst/>
                  <a:gdLst>
                    <a:gd name="T0" fmla="*/ 4106 w 20000"/>
                    <a:gd name="T1" fmla="*/ 19667 h 20000"/>
                    <a:gd name="T2" fmla="*/ 4270 w 20000"/>
                    <a:gd name="T3" fmla="*/ 18835 h 20000"/>
                    <a:gd name="T4" fmla="*/ 3397 w 20000"/>
                    <a:gd name="T5" fmla="*/ 18946 h 20000"/>
                    <a:gd name="T6" fmla="*/ 758 w 20000"/>
                    <a:gd name="T7" fmla="*/ 18086 h 20000"/>
                    <a:gd name="T8" fmla="*/ 66 w 20000"/>
                    <a:gd name="T9" fmla="*/ 16949 h 20000"/>
                    <a:gd name="T10" fmla="*/ 1105 w 20000"/>
                    <a:gd name="T11" fmla="*/ 15506 h 20000"/>
                    <a:gd name="T12" fmla="*/ 2045 w 20000"/>
                    <a:gd name="T13" fmla="*/ 15090 h 20000"/>
                    <a:gd name="T14" fmla="*/ 2885 w 20000"/>
                    <a:gd name="T15" fmla="*/ 14064 h 20000"/>
                    <a:gd name="T16" fmla="*/ 3149 w 20000"/>
                    <a:gd name="T17" fmla="*/ 16227 h 20000"/>
                    <a:gd name="T18" fmla="*/ 4946 w 20000"/>
                    <a:gd name="T19" fmla="*/ 15090 h 20000"/>
                    <a:gd name="T20" fmla="*/ 3842 w 20000"/>
                    <a:gd name="T21" fmla="*/ 15201 h 20000"/>
                    <a:gd name="T22" fmla="*/ 5375 w 20000"/>
                    <a:gd name="T23" fmla="*/ 12067 h 20000"/>
                    <a:gd name="T24" fmla="*/ 6134 w 20000"/>
                    <a:gd name="T25" fmla="*/ 12483 h 20000"/>
                    <a:gd name="T26" fmla="*/ 6051 w 20000"/>
                    <a:gd name="T27" fmla="*/ 11623 h 20000"/>
                    <a:gd name="T28" fmla="*/ 5622 w 20000"/>
                    <a:gd name="T29" fmla="*/ 9071 h 20000"/>
                    <a:gd name="T30" fmla="*/ 6562 w 20000"/>
                    <a:gd name="T31" fmla="*/ 7490 h 20000"/>
                    <a:gd name="T32" fmla="*/ 7420 w 20000"/>
                    <a:gd name="T33" fmla="*/ 9487 h 20000"/>
                    <a:gd name="T34" fmla="*/ 8359 w 20000"/>
                    <a:gd name="T35" fmla="*/ 10208 h 20000"/>
                    <a:gd name="T36" fmla="*/ 7683 w 20000"/>
                    <a:gd name="T37" fmla="*/ 8044 h 20000"/>
                    <a:gd name="T38" fmla="*/ 9728 w 20000"/>
                    <a:gd name="T39" fmla="*/ 7906 h 20000"/>
                    <a:gd name="T40" fmla="*/ 10585 w 20000"/>
                    <a:gd name="T41" fmla="*/ 6907 h 20000"/>
                    <a:gd name="T42" fmla="*/ 10404 w 20000"/>
                    <a:gd name="T43" fmla="*/ 6186 h 20000"/>
                    <a:gd name="T44" fmla="*/ 7585 w 20000"/>
                    <a:gd name="T45" fmla="*/ 7184 h 20000"/>
                    <a:gd name="T46" fmla="*/ 7585 w 20000"/>
                    <a:gd name="T47" fmla="*/ 5603 h 20000"/>
                    <a:gd name="T48" fmla="*/ 7848 w 20000"/>
                    <a:gd name="T49" fmla="*/ 5049 h 20000"/>
                    <a:gd name="T50" fmla="*/ 5622 w 20000"/>
                    <a:gd name="T51" fmla="*/ 4882 h 20000"/>
                    <a:gd name="T52" fmla="*/ 5375 w 20000"/>
                    <a:gd name="T53" fmla="*/ 4161 h 20000"/>
                    <a:gd name="T54" fmla="*/ 5787 w 20000"/>
                    <a:gd name="T55" fmla="*/ 2746 h 20000"/>
                    <a:gd name="T56" fmla="*/ 7238 w 20000"/>
                    <a:gd name="T57" fmla="*/ 1886 h 20000"/>
                    <a:gd name="T58" fmla="*/ 8524 w 20000"/>
                    <a:gd name="T59" fmla="*/ 1886 h 20000"/>
                    <a:gd name="T60" fmla="*/ 9052 w 20000"/>
                    <a:gd name="T61" fmla="*/ 1165 h 20000"/>
                    <a:gd name="T62" fmla="*/ 10585 w 20000"/>
                    <a:gd name="T63" fmla="*/ 1165 h 20000"/>
                    <a:gd name="T64" fmla="*/ 11261 w 20000"/>
                    <a:gd name="T65" fmla="*/ 3024 h 20000"/>
                    <a:gd name="T66" fmla="*/ 12119 w 20000"/>
                    <a:gd name="T67" fmla="*/ 444 h 20000"/>
                    <a:gd name="T68" fmla="*/ 13916 w 20000"/>
                    <a:gd name="T69" fmla="*/ 2330 h 20000"/>
                    <a:gd name="T70" fmla="*/ 15268 w 20000"/>
                    <a:gd name="T71" fmla="*/ 749 h 20000"/>
                    <a:gd name="T72" fmla="*/ 15878 w 20000"/>
                    <a:gd name="T73" fmla="*/ 860 h 20000"/>
                    <a:gd name="T74" fmla="*/ 16373 w 20000"/>
                    <a:gd name="T75" fmla="*/ 1581 h 20000"/>
                    <a:gd name="T76" fmla="*/ 17246 w 20000"/>
                    <a:gd name="T77" fmla="*/ 860 h 20000"/>
                    <a:gd name="T78" fmla="*/ 18434 w 20000"/>
                    <a:gd name="T79" fmla="*/ 2330 h 20000"/>
                    <a:gd name="T80" fmla="*/ 18434 w 20000"/>
                    <a:gd name="T81" fmla="*/ 3024 h 20000"/>
                    <a:gd name="T82" fmla="*/ 19984 w 20000"/>
                    <a:gd name="T83" fmla="*/ 5049 h 20000"/>
                    <a:gd name="T84" fmla="*/ 18434 w 20000"/>
                    <a:gd name="T85" fmla="*/ 6463 h 20000"/>
                    <a:gd name="T86" fmla="*/ 15697 w 20000"/>
                    <a:gd name="T87" fmla="*/ 6768 h 20000"/>
                    <a:gd name="T88" fmla="*/ 17659 w 20000"/>
                    <a:gd name="T89" fmla="*/ 7184 h 20000"/>
                    <a:gd name="T90" fmla="*/ 15268 w 20000"/>
                    <a:gd name="T91" fmla="*/ 8766 h 20000"/>
                    <a:gd name="T92" fmla="*/ 13735 w 20000"/>
                    <a:gd name="T93" fmla="*/ 10208 h 20000"/>
                    <a:gd name="T94" fmla="*/ 11954 w 20000"/>
                    <a:gd name="T95" fmla="*/ 11789 h 20000"/>
                    <a:gd name="T96" fmla="*/ 9893 w 20000"/>
                    <a:gd name="T97" fmla="*/ 12067 h 20000"/>
                    <a:gd name="T98" fmla="*/ 8112 w 20000"/>
                    <a:gd name="T99" fmla="*/ 12926 h 20000"/>
                    <a:gd name="T100" fmla="*/ 9629 w 20000"/>
                    <a:gd name="T101" fmla="*/ 13953 h 20000"/>
                    <a:gd name="T102" fmla="*/ 8524 w 20000"/>
                    <a:gd name="T103" fmla="*/ 15784 h 20000"/>
                    <a:gd name="T104" fmla="*/ 6991 w 20000"/>
                    <a:gd name="T105" fmla="*/ 16505 h 20000"/>
                    <a:gd name="T106" fmla="*/ 5458 w 20000"/>
                    <a:gd name="T107" fmla="*/ 16949 h 20000"/>
                    <a:gd name="T108" fmla="*/ 4683 w 20000"/>
                    <a:gd name="T109" fmla="*/ 16949 h 20000"/>
                    <a:gd name="T110" fmla="*/ 6298 w 20000"/>
                    <a:gd name="T111" fmla="*/ 18086 h 20000"/>
                    <a:gd name="T112" fmla="*/ 5029 w 20000"/>
                    <a:gd name="T113" fmla="*/ 19972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0000" h="20000">
                      <a:moveTo>
                        <a:pt x="5029" y="19972"/>
                      </a:moveTo>
                      <a:lnTo>
                        <a:pt x="4106" y="19667"/>
                      </a:lnTo>
                      <a:lnTo>
                        <a:pt x="4336" y="19223"/>
                      </a:lnTo>
                      <a:lnTo>
                        <a:pt x="4270" y="18835"/>
                      </a:lnTo>
                      <a:lnTo>
                        <a:pt x="3842" y="18086"/>
                      </a:lnTo>
                      <a:lnTo>
                        <a:pt x="3397" y="18946"/>
                      </a:lnTo>
                      <a:lnTo>
                        <a:pt x="1880" y="18835"/>
                      </a:lnTo>
                      <a:lnTo>
                        <a:pt x="758" y="18086"/>
                      </a:lnTo>
                      <a:lnTo>
                        <a:pt x="0" y="17365"/>
                      </a:lnTo>
                      <a:lnTo>
                        <a:pt x="66" y="16949"/>
                      </a:lnTo>
                      <a:lnTo>
                        <a:pt x="495" y="16227"/>
                      </a:lnTo>
                      <a:lnTo>
                        <a:pt x="1105" y="15506"/>
                      </a:lnTo>
                      <a:lnTo>
                        <a:pt x="2045" y="16227"/>
                      </a:lnTo>
                      <a:lnTo>
                        <a:pt x="2045" y="15090"/>
                      </a:lnTo>
                      <a:lnTo>
                        <a:pt x="2209" y="14064"/>
                      </a:lnTo>
                      <a:lnTo>
                        <a:pt x="2885" y="14064"/>
                      </a:lnTo>
                      <a:lnTo>
                        <a:pt x="2984" y="15201"/>
                      </a:lnTo>
                      <a:lnTo>
                        <a:pt x="3149" y="16227"/>
                      </a:lnTo>
                      <a:lnTo>
                        <a:pt x="3842" y="16227"/>
                      </a:lnTo>
                      <a:lnTo>
                        <a:pt x="4946" y="15090"/>
                      </a:lnTo>
                      <a:lnTo>
                        <a:pt x="4518" y="15090"/>
                      </a:lnTo>
                      <a:lnTo>
                        <a:pt x="3842" y="15201"/>
                      </a:lnTo>
                      <a:lnTo>
                        <a:pt x="4782" y="11623"/>
                      </a:lnTo>
                      <a:lnTo>
                        <a:pt x="5375" y="12067"/>
                      </a:lnTo>
                      <a:lnTo>
                        <a:pt x="5886" y="13204"/>
                      </a:lnTo>
                      <a:lnTo>
                        <a:pt x="6134" y="12483"/>
                      </a:lnTo>
                      <a:lnTo>
                        <a:pt x="6744" y="11789"/>
                      </a:lnTo>
                      <a:lnTo>
                        <a:pt x="6051" y="11623"/>
                      </a:lnTo>
                      <a:lnTo>
                        <a:pt x="5787" y="10624"/>
                      </a:lnTo>
                      <a:lnTo>
                        <a:pt x="5622" y="9071"/>
                      </a:lnTo>
                      <a:lnTo>
                        <a:pt x="5886" y="7601"/>
                      </a:lnTo>
                      <a:lnTo>
                        <a:pt x="6562" y="7490"/>
                      </a:lnTo>
                      <a:lnTo>
                        <a:pt x="7172" y="7906"/>
                      </a:lnTo>
                      <a:lnTo>
                        <a:pt x="7420" y="9487"/>
                      </a:lnTo>
                      <a:lnTo>
                        <a:pt x="7585" y="10902"/>
                      </a:lnTo>
                      <a:lnTo>
                        <a:pt x="8359" y="10208"/>
                      </a:lnTo>
                      <a:lnTo>
                        <a:pt x="7848" y="9182"/>
                      </a:lnTo>
                      <a:lnTo>
                        <a:pt x="7683" y="8044"/>
                      </a:lnTo>
                      <a:lnTo>
                        <a:pt x="8359" y="8044"/>
                      </a:lnTo>
                      <a:lnTo>
                        <a:pt x="9728" y="7906"/>
                      </a:lnTo>
                      <a:lnTo>
                        <a:pt x="11261" y="7184"/>
                      </a:lnTo>
                      <a:lnTo>
                        <a:pt x="10585" y="6907"/>
                      </a:lnTo>
                      <a:lnTo>
                        <a:pt x="11954" y="5326"/>
                      </a:lnTo>
                      <a:lnTo>
                        <a:pt x="10404" y="6186"/>
                      </a:lnTo>
                      <a:lnTo>
                        <a:pt x="9052" y="7490"/>
                      </a:lnTo>
                      <a:lnTo>
                        <a:pt x="7585" y="7184"/>
                      </a:lnTo>
                      <a:lnTo>
                        <a:pt x="6744" y="6463"/>
                      </a:lnTo>
                      <a:lnTo>
                        <a:pt x="7585" y="5603"/>
                      </a:lnTo>
                      <a:lnTo>
                        <a:pt x="9464" y="5049"/>
                      </a:lnTo>
                      <a:lnTo>
                        <a:pt x="7848" y="5049"/>
                      </a:lnTo>
                      <a:lnTo>
                        <a:pt x="6496" y="6019"/>
                      </a:lnTo>
                      <a:lnTo>
                        <a:pt x="5622" y="4882"/>
                      </a:lnTo>
                      <a:lnTo>
                        <a:pt x="8524" y="4438"/>
                      </a:lnTo>
                      <a:lnTo>
                        <a:pt x="5375" y="4161"/>
                      </a:lnTo>
                      <a:lnTo>
                        <a:pt x="7420" y="3190"/>
                      </a:lnTo>
                      <a:lnTo>
                        <a:pt x="5787" y="2746"/>
                      </a:lnTo>
                      <a:lnTo>
                        <a:pt x="5787" y="1997"/>
                      </a:lnTo>
                      <a:lnTo>
                        <a:pt x="7238" y="1886"/>
                      </a:lnTo>
                      <a:lnTo>
                        <a:pt x="8277" y="1442"/>
                      </a:lnTo>
                      <a:lnTo>
                        <a:pt x="8524" y="1886"/>
                      </a:lnTo>
                      <a:lnTo>
                        <a:pt x="9629" y="2330"/>
                      </a:lnTo>
                      <a:lnTo>
                        <a:pt x="9052" y="1165"/>
                      </a:lnTo>
                      <a:lnTo>
                        <a:pt x="9893" y="444"/>
                      </a:lnTo>
                      <a:lnTo>
                        <a:pt x="10585" y="1165"/>
                      </a:lnTo>
                      <a:lnTo>
                        <a:pt x="10404" y="2330"/>
                      </a:lnTo>
                      <a:lnTo>
                        <a:pt x="11261" y="3024"/>
                      </a:lnTo>
                      <a:lnTo>
                        <a:pt x="11179" y="1442"/>
                      </a:lnTo>
                      <a:lnTo>
                        <a:pt x="12119" y="444"/>
                      </a:lnTo>
                      <a:lnTo>
                        <a:pt x="13306" y="166"/>
                      </a:lnTo>
                      <a:lnTo>
                        <a:pt x="13916" y="2330"/>
                      </a:lnTo>
                      <a:lnTo>
                        <a:pt x="13982" y="0"/>
                      </a:lnTo>
                      <a:lnTo>
                        <a:pt x="15268" y="749"/>
                      </a:lnTo>
                      <a:lnTo>
                        <a:pt x="15449" y="2330"/>
                      </a:lnTo>
                      <a:lnTo>
                        <a:pt x="15878" y="860"/>
                      </a:lnTo>
                      <a:lnTo>
                        <a:pt x="16208" y="749"/>
                      </a:lnTo>
                      <a:lnTo>
                        <a:pt x="16373" y="1581"/>
                      </a:lnTo>
                      <a:lnTo>
                        <a:pt x="16636" y="860"/>
                      </a:lnTo>
                      <a:lnTo>
                        <a:pt x="17246" y="860"/>
                      </a:lnTo>
                      <a:lnTo>
                        <a:pt x="17246" y="1886"/>
                      </a:lnTo>
                      <a:lnTo>
                        <a:pt x="18434" y="2330"/>
                      </a:lnTo>
                      <a:lnTo>
                        <a:pt x="17082" y="3190"/>
                      </a:lnTo>
                      <a:lnTo>
                        <a:pt x="18434" y="3024"/>
                      </a:lnTo>
                      <a:lnTo>
                        <a:pt x="19472" y="3024"/>
                      </a:lnTo>
                      <a:lnTo>
                        <a:pt x="19984" y="5049"/>
                      </a:lnTo>
                      <a:lnTo>
                        <a:pt x="19472" y="5742"/>
                      </a:lnTo>
                      <a:lnTo>
                        <a:pt x="18434" y="6463"/>
                      </a:lnTo>
                      <a:lnTo>
                        <a:pt x="17246" y="6768"/>
                      </a:lnTo>
                      <a:lnTo>
                        <a:pt x="15697" y="6768"/>
                      </a:lnTo>
                      <a:lnTo>
                        <a:pt x="16208" y="7490"/>
                      </a:lnTo>
                      <a:lnTo>
                        <a:pt x="17659" y="7184"/>
                      </a:lnTo>
                      <a:lnTo>
                        <a:pt x="16142" y="8350"/>
                      </a:lnTo>
                      <a:lnTo>
                        <a:pt x="15268" y="8766"/>
                      </a:lnTo>
                      <a:lnTo>
                        <a:pt x="14427" y="9487"/>
                      </a:lnTo>
                      <a:lnTo>
                        <a:pt x="13735" y="10208"/>
                      </a:lnTo>
                      <a:lnTo>
                        <a:pt x="12976" y="11345"/>
                      </a:lnTo>
                      <a:lnTo>
                        <a:pt x="11954" y="11789"/>
                      </a:lnTo>
                      <a:lnTo>
                        <a:pt x="10849" y="12205"/>
                      </a:lnTo>
                      <a:lnTo>
                        <a:pt x="9893" y="12067"/>
                      </a:lnTo>
                      <a:lnTo>
                        <a:pt x="9052" y="11789"/>
                      </a:lnTo>
                      <a:lnTo>
                        <a:pt x="8112" y="12926"/>
                      </a:lnTo>
                      <a:lnTo>
                        <a:pt x="9052" y="12926"/>
                      </a:lnTo>
                      <a:lnTo>
                        <a:pt x="9629" y="13953"/>
                      </a:lnTo>
                      <a:lnTo>
                        <a:pt x="8953" y="15090"/>
                      </a:lnTo>
                      <a:lnTo>
                        <a:pt x="8524" y="15784"/>
                      </a:lnTo>
                      <a:lnTo>
                        <a:pt x="7238" y="15784"/>
                      </a:lnTo>
                      <a:lnTo>
                        <a:pt x="6991" y="16505"/>
                      </a:lnTo>
                      <a:lnTo>
                        <a:pt x="6496" y="16949"/>
                      </a:lnTo>
                      <a:lnTo>
                        <a:pt x="5458" y="16949"/>
                      </a:lnTo>
                      <a:lnTo>
                        <a:pt x="5029" y="15784"/>
                      </a:lnTo>
                      <a:lnTo>
                        <a:pt x="4683" y="16949"/>
                      </a:lnTo>
                      <a:lnTo>
                        <a:pt x="5622" y="18086"/>
                      </a:lnTo>
                      <a:lnTo>
                        <a:pt x="6298" y="18086"/>
                      </a:lnTo>
                      <a:lnTo>
                        <a:pt x="5622" y="19528"/>
                      </a:lnTo>
                      <a:lnTo>
                        <a:pt x="5029" y="19972"/>
                      </a:lnTo>
                      <a:close/>
                    </a:path>
                  </a:pathLst>
                </a:custGeom>
                <a:solidFill>
                  <a:srgbClr val="000835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>
                    <a:solidFill>
                      <a:srgbClr val="9D90A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Freeform 64">
                  <a:extLst>
                    <a:ext uri="{FF2B5EF4-FFF2-40B4-BE49-F238E27FC236}">
                      <a16:creationId xmlns:a16="http://schemas.microsoft.com/office/drawing/2014/main" id="{18290119-705B-C349-F4DC-9EEDDD5CC0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6376" y="1841263"/>
                  <a:ext cx="356357" cy="276328"/>
                </a:xfrm>
                <a:custGeom>
                  <a:avLst/>
                  <a:gdLst>
                    <a:gd name="T0" fmla="*/ 14721 w 20000"/>
                    <a:gd name="T1" fmla="*/ 19956 h 20000"/>
                    <a:gd name="T2" fmla="*/ 12081 w 20000"/>
                    <a:gd name="T3" fmla="*/ 18162 h 20000"/>
                    <a:gd name="T4" fmla="*/ 10694 w 20000"/>
                    <a:gd name="T5" fmla="*/ 17637 h 20000"/>
                    <a:gd name="T6" fmla="*/ 6633 w 20000"/>
                    <a:gd name="T7" fmla="*/ 18337 h 20000"/>
                    <a:gd name="T8" fmla="*/ 2437 w 20000"/>
                    <a:gd name="T9" fmla="*/ 17199 h 20000"/>
                    <a:gd name="T10" fmla="*/ 2809 w 20000"/>
                    <a:gd name="T11" fmla="*/ 15186 h 20000"/>
                    <a:gd name="T12" fmla="*/ 135 w 20000"/>
                    <a:gd name="T13" fmla="*/ 13348 h 20000"/>
                    <a:gd name="T14" fmla="*/ 135 w 20000"/>
                    <a:gd name="T15" fmla="*/ 10635 h 20000"/>
                    <a:gd name="T16" fmla="*/ 4535 w 20000"/>
                    <a:gd name="T17" fmla="*/ 11116 h 20000"/>
                    <a:gd name="T18" fmla="*/ 7885 w 20000"/>
                    <a:gd name="T19" fmla="*/ 12254 h 20000"/>
                    <a:gd name="T20" fmla="*/ 5245 w 20000"/>
                    <a:gd name="T21" fmla="*/ 9497 h 20000"/>
                    <a:gd name="T22" fmla="*/ 1015 w 20000"/>
                    <a:gd name="T23" fmla="*/ 8840 h 20000"/>
                    <a:gd name="T24" fmla="*/ 1387 w 20000"/>
                    <a:gd name="T25" fmla="*/ 6565 h 20000"/>
                    <a:gd name="T26" fmla="*/ 5956 w 20000"/>
                    <a:gd name="T27" fmla="*/ 6565 h 20000"/>
                    <a:gd name="T28" fmla="*/ 2809 w 20000"/>
                    <a:gd name="T29" fmla="*/ 5208 h 20000"/>
                    <a:gd name="T30" fmla="*/ 2267 w 20000"/>
                    <a:gd name="T31" fmla="*/ 3414 h 20000"/>
                    <a:gd name="T32" fmla="*/ 4196 w 20000"/>
                    <a:gd name="T33" fmla="*/ 2713 h 20000"/>
                    <a:gd name="T34" fmla="*/ 4535 w 20000"/>
                    <a:gd name="T35" fmla="*/ 1619 h 20000"/>
                    <a:gd name="T36" fmla="*/ 6971 w 20000"/>
                    <a:gd name="T37" fmla="*/ 919 h 20000"/>
                    <a:gd name="T38" fmla="*/ 10694 w 20000"/>
                    <a:gd name="T39" fmla="*/ 0 h 20000"/>
                    <a:gd name="T40" fmla="*/ 8900 w 20000"/>
                    <a:gd name="T41" fmla="*/ 2932 h 20000"/>
                    <a:gd name="T42" fmla="*/ 11540 w 20000"/>
                    <a:gd name="T43" fmla="*/ 2713 h 20000"/>
                    <a:gd name="T44" fmla="*/ 12420 w 20000"/>
                    <a:gd name="T45" fmla="*/ 4551 h 20000"/>
                    <a:gd name="T46" fmla="*/ 12589 w 20000"/>
                    <a:gd name="T47" fmla="*/ 5208 h 20000"/>
                    <a:gd name="T48" fmla="*/ 14349 w 20000"/>
                    <a:gd name="T49" fmla="*/ 4551 h 20000"/>
                    <a:gd name="T50" fmla="*/ 14856 w 20000"/>
                    <a:gd name="T51" fmla="*/ 3414 h 20000"/>
                    <a:gd name="T52" fmla="*/ 14856 w 20000"/>
                    <a:gd name="T53" fmla="*/ 6565 h 20000"/>
                    <a:gd name="T54" fmla="*/ 14856 w 20000"/>
                    <a:gd name="T55" fmla="*/ 8840 h 20000"/>
                    <a:gd name="T56" fmla="*/ 16311 w 20000"/>
                    <a:gd name="T57" fmla="*/ 6346 h 20000"/>
                    <a:gd name="T58" fmla="*/ 18037 w 20000"/>
                    <a:gd name="T59" fmla="*/ 2932 h 20000"/>
                    <a:gd name="T60" fmla="*/ 19425 w 20000"/>
                    <a:gd name="T61" fmla="*/ 4770 h 20000"/>
                    <a:gd name="T62" fmla="*/ 19289 w 20000"/>
                    <a:gd name="T63" fmla="*/ 7484 h 20000"/>
                    <a:gd name="T64" fmla="*/ 18037 w 20000"/>
                    <a:gd name="T65" fmla="*/ 10635 h 20000"/>
                    <a:gd name="T66" fmla="*/ 17834 w 20000"/>
                    <a:gd name="T67" fmla="*/ 12910 h 20000"/>
                    <a:gd name="T68" fmla="*/ 18579 w 20000"/>
                    <a:gd name="T69" fmla="*/ 14048 h 20000"/>
                    <a:gd name="T70" fmla="*/ 19966 w 20000"/>
                    <a:gd name="T71" fmla="*/ 16543 h 20000"/>
                    <a:gd name="T72" fmla="*/ 18376 w 20000"/>
                    <a:gd name="T73" fmla="*/ 17199 h 20000"/>
                    <a:gd name="T74" fmla="*/ 16311 w 20000"/>
                    <a:gd name="T75" fmla="*/ 17199 h 20000"/>
                    <a:gd name="T76" fmla="*/ 17157 w 20000"/>
                    <a:gd name="T77" fmla="*/ 18337 h 20000"/>
                    <a:gd name="T78" fmla="*/ 16108 w 20000"/>
                    <a:gd name="T79" fmla="*/ 19956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0000" h="20000">
                      <a:moveTo>
                        <a:pt x="16108" y="19956"/>
                      </a:moveTo>
                      <a:lnTo>
                        <a:pt x="14721" y="19956"/>
                      </a:lnTo>
                      <a:lnTo>
                        <a:pt x="12927" y="19037"/>
                      </a:lnTo>
                      <a:lnTo>
                        <a:pt x="12081" y="18162"/>
                      </a:lnTo>
                      <a:lnTo>
                        <a:pt x="12081" y="16543"/>
                      </a:lnTo>
                      <a:lnTo>
                        <a:pt x="10694" y="17637"/>
                      </a:lnTo>
                      <a:lnTo>
                        <a:pt x="8900" y="18162"/>
                      </a:lnTo>
                      <a:lnTo>
                        <a:pt x="6633" y="18337"/>
                      </a:lnTo>
                      <a:lnTo>
                        <a:pt x="4196" y="17637"/>
                      </a:lnTo>
                      <a:lnTo>
                        <a:pt x="2437" y="17199"/>
                      </a:lnTo>
                      <a:lnTo>
                        <a:pt x="2437" y="16105"/>
                      </a:lnTo>
                      <a:lnTo>
                        <a:pt x="2809" y="15186"/>
                      </a:lnTo>
                      <a:lnTo>
                        <a:pt x="1557" y="14048"/>
                      </a:lnTo>
                      <a:lnTo>
                        <a:pt x="135" y="13348"/>
                      </a:lnTo>
                      <a:lnTo>
                        <a:pt x="0" y="11816"/>
                      </a:lnTo>
                      <a:lnTo>
                        <a:pt x="135" y="10635"/>
                      </a:lnTo>
                      <a:lnTo>
                        <a:pt x="2437" y="10635"/>
                      </a:lnTo>
                      <a:lnTo>
                        <a:pt x="4535" y="11116"/>
                      </a:lnTo>
                      <a:lnTo>
                        <a:pt x="5956" y="11816"/>
                      </a:lnTo>
                      <a:lnTo>
                        <a:pt x="7885" y="12254"/>
                      </a:lnTo>
                      <a:lnTo>
                        <a:pt x="7343" y="11335"/>
                      </a:lnTo>
                      <a:lnTo>
                        <a:pt x="5245" y="9497"/>
                      </a:lnTo>
                      <a:lnTo>
                        <a:pt x="3316" y="9497"/>
                      </a:lnTo>
                      <a:lnTo>
                        <a:pt x="1015" y="8840"/>
                      </a:lnTo>
                      <a:lnTo>
                        <a:pt x="880" y="7484"/>
                      </a:lnTo>
                      <a:lnTo>
                        <a:pt x="1387" y="6565"/>
                      </a:lnTo>
                      <a:lnTo>
                        <a:pt x="2978" y="6565"/>
                      </a:lnTo>
                      <a:lnTo>
                        <a:pt x="5956" y="6565"/>
                      </a:lnTo>
                      <a:lnTo>
                        <a:pt x="2267" y="5646"/>
                      </a:lnTo>
                      <a:lnTo>
                        <a:pt x="2809" y="5208"/>
                      </a:lnTo>
                      <a:lnTo>
                        <a:pt x="1557" y="4551"/>
                      </a:lnTo>
                      <a:lnTo>
                        <a:pt x="2267" y="3414"/>
                      </a:lnTo>
                      <a:lnTo>
                        <a:pt x="3316" y="2932"/>
                      </a:lnTo>
                      <a:lnTo>
                        <a:pt x="4196" y="2713"/>
                      </a:lnTo>
                      <a:lnTo>
                        <a:pt x="3858" y="1794"/>
                      </a:lnTo>
                      <a:lnTo>
                        <a:pt x="4535" y="1619"/>
                      </a:lnTo>
                      <a:lnTo>
                        <a:pt x="5584" y="1619"/>
                      </a:lnTo>
                      <a:lnTo>
                        <a:pt x="6971" y="919"/>
                      </a:lnTo>
                      <a:lnTo>
                        <a:pt x="8426" y="438"/>
                      </a:lnTo>
                      <a:lnTo>
                        <a:pt x="10694" y="0"/>
                      </a:lnTo>
                      <a:lnTo>
                        <a:pt x="10355" y="1794"/>
                      </a:lnTo>
                      <a:lnTo>
                        <a:pt x="8900" y="2932"/>
                      </a:lnTo>
                      <a:lnTo>
                        <a:pt x="10694" y="2932"/>
                      </a:lnTo>
                      <a:lnTo>
                        <a:pt x="11540" y="2713"/>
                      </a:lnTo>
                      <a:lnTo>
                        <a:pt x="12589" y="3589"/>
                      </a:lnTo>
                      <a:lnTo>
                        <a:pt x="12420" y="4551"/>
                      </a:lnTo>
                      <a:lnTo>
                        <a:pt x="11201" y="5208"/>
                      </a:lnTo>
                      <a:lnTo>
                        <a:pt x="12589" y="5208"/>
                      </a:lnTo>
                      <a:lnTo>
                        <a:pt x="13841" y="5646"/>
                      </a:lnTo>
                      <a:lnTo>
                        <a:pt x="14349" y="4551"/>
                      </a:lnTo>
                      <a:lnTo>
                        <a:pt x="14349" y="2932"/>
                      </a:lnTo>
                      <a:lnTo>
                        <a:pt x="14856" y="3414"/>
                      </a:lnTo>
                      <a:lnTo>
                        <a:pt x="15601" y="4770"/>
                      </a:lnTo>
                      <a:lnTo>
                        <a:pt x="14856" y="6565"/>
                      </a:lnTo>
                      <a:lnTo>
                        <a:pt x="14349" y="8403"/>
                      </a:lnTo>
                      <a:lnTo>
                        <a:pt x="14856" y="8840"/>
                      </a:lnTo>
                      <a:lnTo>
                        <a:pt x="15770" y="8140"/>
                      </a:lnTo>
                      <a:lnTo>
                        <a:pt x="16311" y="6346"/>
                      </a:lnTo>
                      <a:lnTo>
                        <a:pt x="16988" y="4551"/>
                      </a:lnTo>
                      <a:lnTo>
                        <a:pt x="18037" y="2932"/>
                      </a:lnTo>
                      <a:lnTo>
                        <a:pt x="18917" y="3414"/>
                      </a:lnTo>
                      <a:lnTo>
                        <a:pt x="19425" y="4770"/>
                      </a:lnTo>
                      <a:lnTo>
                        <a:pt x="19797" y="5908"/>
                      </a:lnTo>
                      <a:lnTo>
                        <a:pt x="19289" y="7484"/>
                      </a:lnTo>
                      <a:lnTo>
                        <a:pt x="18579" y="9278"/>
                      </a:lnTo>
                      <a:lnTo>
                        <a:pt x="18037" y="10635"/>
                      </a:lnTo>
                      <a:lnTo>
                        <a:pt x="17496" y="11816"/>
                      </a:lnTo>
                      <a:lnTo>
                        <a:pt x="17834" y="12910"/>
                      </a:lnTo>
                      <a:lnTo>
                        <a:pt x="18376" y="14311"/>
                      </a:lnTo>
                      <a:lnTo>
                        <a:pt x="18579" y="14048"/>
                      </a:lnTo>
                      <a:lnTo>
                        <a:pt x="19289" y="15405"/>
                      </a:lnTo>
                      <a:lnTo>
                        <a:pt x="19966" y="16543"/>
                      </a:lnTo>
                      <a:lnTo>
                        <a:pt x="19289" y="18162"/>
                      </a:lnTo>
                      <a:lnTo>
                        <a:pt x="18376" y="17199"/>
                      </a:lnTo>
                      <a:lnTo>
                        <a:pt x="17157" y="17199"/>
                      </a:lnTo>
                      <a:lnTo>
                        <a:pt x="16311" y="17199"/>
                      </a:lnTo>
                      <a:lnTo>
                        <a:pt x="15770" y="19037"/>
                      </a:lnTo>
                      <a:lnTo>
                        <a:pt x="17157" y="18337"/>
                      </a:lnTo>
                      <a:lnTo>
                        <a:pt x="17157" y="19475"/>
                      </a:lnTo>
                      <a:lnTo>
                        <a:pt x="16108" y="19956"/>
                      </a:lnTo>
                      <a:close/>
                    </a:path>
                  </a:pathLst>
                </a:custGeom>
                <a:solidFill>
                  <a:srgbClr val="000835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>
                    <a:solidFill>
                      <a:srgbClr val="9D90A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" name="Freeform 63">
                  <a:extLst>
                    <a:ext uri="{FF2B5EF4-FFF2-40B4-BE49-F238E27FC236}">
                      <a16:creationId xmlns:a16="http://schemas.microsoft.com/office/drawing/2014/main" id="{A855EF36-8D5E-A8DD-DC39-956AB4E6FA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6299" y="1478866"/>
                  <a:ext cx="185729" cy="231029"/>
                </a:xfrm>
                <a:custGeom>
                  <a:avLst/>
                  <a:gdLst>
                    <a:gd name="T0" fmla="*/ 7036 w 20000"/>
                    <a:gd name="T1" fmla="*/ 19948 h 20000"/>
                    <a:gd name="T2" fmla="*/ 3974 w 20000"/>
                    <a:gd name="T3" fmla="*/ 19687 h 20000"/>
                    <a:gd name="T4" fmla="*/ 2671 w 20000"/>
                    <a:gd name="T5" fmla="*/ 19112 h 20000"/>
                    <a:gd name="T6" fmla="*/ 0 w 20000"/>
                    <a:gd name="T7" fmla="*/ 17807 h 20000"/>
                    <a:gd name="T8" fmla="*/ 0 w 20000"/>
                    <a:gd name="T9" fmla="*/ 15352 h 20000"/>
                    <a:gd name="T10" fmla="*/ 2671 w 20000"/>
                    <a:gd name="T11" fmla="*/ 13473 h 20000"/>
                    <a:gd name="T12" fmla="*/ 8404 w 20000"/>
                    <a:gd name="T13" fmla="*/ 14308 h 20000"/>
                    <a:gd name="T14" fmla="*/ 8078 w 20000"/>
                    <a:gd name="T15" fmla="*/ 12167 h 20000"/>
                    <a:gd name="T16" fmla="*/ 3062 w 20000"/>
                    <a:gd name="T17" fmla="*/ 11854 h 20000"/>
                    <a:gd name="T18" fmla="*/ 261 w 20000"/>
                    <a:gd name="T19" fmla="*/ 11332 h 20000"/>
                    <a:gd name="T20" fmla="*/ 3974 w 20000"/>
                    <a:gd name="T21" fmla="*/ 9713 h 20000"/>
                    <a:gd name="T22" fmla="*/ 261 w 20000"/>
                    <a:gd name="T23" fmla="*/ 9713 h 20000"/>
                    <a:gd name="T24" fmla="*/ 2671 w 20000"/>
                    <a:gd name="T25" fmla="*/ 6475 h 20000"/>
                    <a:gd name="T26" fmla="*/ 5407 w 20000"/>
                    <a:gd name="T27" fmla="*/ 7781 h 20000"/>
                    <a:gd name="T28" fmla="*/ 8078 w 20000"/>
                    <a:gd name="T29" fmla="*/ 6475 h 20000"/>
                    <a:gd name="T30" fmla="*/ 5407 w 20000"/>
                    <a:gd name="T31" fmla="*/ 6475 h 20000"/>
                    <a:gd name="T32" fmla="*/ 3974 w 20000"/>
                    <a:gd name="T33" fmla="*/ 5117 h 20000"/>
                    <a:gd name="T34" fmla="*/ 6384 w 20000"/>
                    <a:gd name="T35" fmla="*/ 4021 h 20000"/>
                    <a:gd name="T36" fmla="*/ 9772 w 20000"/>
                    <a:gd name="T37" fmla="*/ 4804 h 20000"/>
                    <a:gd name="T38" fmla="*/ 10749 w 20000"/>
                    <a:gd name="T39" fmla="*/ 4021 h 20000"/>
                    <a:gd name="T40" fmla="*/ 9772 w 20000"/>
                    <a:gd name="T41" fmla="*/ 2977 h 20000"/>
                    <a:gd name="T42" fmla="*/ 11792 w 20000"/>
                    <a:gd name="T43" fmla="*/ 2141 h 20000"/>
                    <a:gd name="T44" fmla="*/ 15505 w 20000"/>
                    <a:gd name="T45" fmla="*/ 0 h 20000"/>
                    <a:gd name="T46" fmla="*/ 17915 w 20000"/>
                    <a:gd name="T47" fmla="*/ 1619 h 20000"/>
                    <a:gd name="T48" fmla="*/ 16873 w 20000"/>
                    <a:gd name="T49" fmla="*/ 3499 h 20000"/>
                    <a:gd name="T50" fmla="*/ 16873 w 20000"/>
                    <a:gd name="T51" fmla="*/ 6162 h 20000"/>
                    <a:gd name="T52" fmla="*/ 17915 w 20000"/>
                    <a:gd name="T53" fmla="*/ 6997 h 20000"/>
                    <a:gd name="T54" fmla="*/ 17264 w 20000"/>
                    <a:gd name="T55" fmla="*/ 9138 h 20000"/>
                    <a:gd name="T56" fmla="*/ 18893 w 20000"/>
                    <a:gd name="T57" fmla="*/ 10548 h 20000"/>
                    <a:gd name="T58" fmla="*/ 16873 w 20000"/>
                    <a:gd name="T59" fmla="*/ 13473 h 20000"/>
                    <a:gd name="T60" fmla="*/ 18893 w 20000"/>
                    <a:gd name="T61" fmla="*/ 12898 h 20000"/>
                    <a:gd name="T62" fmla="*/ 19935 w 20000"/>
                    <a:gd name="T63" fmla="*/ 15614 h 20000"/>
                    <a:gd name="T64" fmla="*/ 18241 w 20000"/>
                    <a:gd name="T65" fmla="*/ 15614 h 20000"/>
                    <a:gd name="T66" fmla="*/ 15505 w 20000"/>
                    <a:gd name="T67" fmla="*/ 16449 h 20000"/>
                    <a:gd name="T68" fmla="*/ 12508 w 20000"/>
                    <a:gd name="T69" fmla="*/ 17493 h 20000"/>
                    <a:gd name="T70" fmla="*/ 13550 w 20000"/>
                    <a:gd name="T71" fmla="*/ 15352 h 20000"/>
                    <a:gd name="T72" fmla="*/ 11140 w 20000"/>
                    <a:gd name="T73" fmla="*/ 16449 h 20000"/>
                    <a:gd name="T74" fmla="*/ 10749 w 20000"/>
                    <a:gd name="T75" fmla="*/ 18329 h 20000"/>
                    <a:gd name="T76" fmla="*/ 9121 w 20000"/>
                    <a:gd name="T77" fmla="*/ 18590 h 20000"/>
                    <a:gd name="T78" fmla="*/ 7036 w 20000"/>
                    <a:gd name="T79" fmla="*/ 19948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0000" h="20000">
                      <a:moveTo>
                        <a:pt x="7036" y="19948"/>
                      </a:moveTo>
                      <a:lnTo>
                        <a:pt x="3974" y="19687"/>
                      </a:lnTo>
                      <a:lnTo>
                        <a:pt x="2671" y="19112"/>
                      </a:lnTo>
                      <a:lnTo>
                        <a:pt x="0" y="17807"/>
                      </a:lnTo>
                      <a:lnTo>
                        <a:pt x="0" y="15352"/>
                      </a:lnTo>
                      <a:lnTo>
                        <a:pt x="2671" y="13473"/>
                      </a:lnTo>
                      <a:lnTo>
                        <a:pt x="8404" y="14308"/>
                      </a:lnTo>
                      <a:lnTo>
                        <a:pt x="8078" y="12167"/>
                      </a:lnTo>
                      <a:lnTo>
                        <a:pt x="3062" y="11854"/>
                      </a:lnTo>
                      <a:lnTo>
                        <a:pt x="261" y="11332"/>
                      </a:lnTo>
                      <a:lnTo>
                        <a:pt x="3974" y="9713"/>
                      </a:lnTo>
                      <a:lnTo>
                        <a:pt x="261" y="9713"/>
                      </a:lnTo>
                      <a:lnTo>
                        <a:pt x="2671" y="6475"/>
                      </a:lnTo>
                      <a:lnTo>
                        <a:pt x="5407" y="7781"/>
                      </a:lnTo>
                      <a:lnTo>
                        <a:pt x="8078" y="6475"/>
                      </a:lnTo>
                      <a:lnTo>
                        <a:pt x="5407" y="6475"/>
                      </a:lnTo>
                      <a:lnTo>
                        <a:pt x="3974" y="5117"/>
                      </a:lnTo>
                      <a:lnTo>
                        <a:pt x="6384" y="4021"/>
                      </a:lnTo>
                      <a:lnTo>
                        <a:pt x="9772" y="4804"/>
                      </a:lnTo>
                      <a:lnTo>
                        <a:pt x="10749" y="4021"/>
                      </a:lnTo>
                      <a:lnTo>
                        <a:pt x="9772" y="2977"/>
                      </a:lnTo>
                      <a:lnTo>
                        <a:pt x="11792" y="2141"/>
                      </a:lnTo>
                      <a:lnTo>
                        <a:pt x="15505" y="0"/>
                      </a:lnTo>
                      <a:lnTo>
                        <a:pt x="17915" y="1619"/>
                      </a:lnTo>
                      <a:lnTo>
                        <a:pt x="16873" y="3499"/>
                      </a:lnTo>
                      <a:lnTo>
                        <a:pt x="16873" y="6162"/>
                      </a:lnTo>
                      <a:lnTo>
                        <a:pt x="17915" y="6997"/>
                      </a:lnTo>
                      <a:lnTo>
                        <a:pt x="17264" y="9138"/>
                      </a:lnTo>
                      <a:lnTo>
                        <a:pt x="18893" y="10548"/>
                      </a:lnTo>
                      <a:lnTo>
                        <a:pt x="16873" y="13473"/>
                      </a:lnTo>
                      <a:lnTo>
                        <a:pt x="18893" y="12898"/>
                      </a:lnTo>
                      <a:lnTo>
                        <a:pt x="19935" y="15614"/>
                      </a:lnTo>
                      <a:lnTo>
                        <a:pt x="18241" y="15614"/>
                      </a:lnTo>
                      <a:lnTo>
                        <a:pt x="15505" y="16449"/>
                      </a:lnTo>
                      <a:lnTo>
                        <a:pt x="12508" y="17493"/>
                      </a:lnTo>
                      <a:lnTo>
                        <a:pt x="13550" y="15352"/>
                      </a:lnTo>
                      <a:lnTo>
                        <a:pt x="11140" y="16449"/>
                      </a:lnTo>
                      <a:lnTo>
                        <a:pt x="10749" y="18329"/>
                      </a:lnTo>
                      <a:lnTo>
                        <a:pt x="9121" y="18590"/>
                      </a:lnTo>
                      <a:lnTo>
                        <a:pt x="7036" y="19948"/>
                      </a:lnTo>
                      <a:close/>
                    </a:path>
                  </a:pathLst>
                </a:custGeom>
                <a:solidFill>
                  <a:srgbClr val="000835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>
                    <a:solidFill>
                      <a:srgbClr val="9D90A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Freeform 62">
                  <a:extLst>
                    <a:ext uri="{FF2B5EF4-FFF2-40B4-BE49-F238E27FC236}">
                      <a16:creationId xmlns:a16="http://schemas.microsoft.com/office/drawing/2014/main" id="{60BD4097-A6FF-4EB7-A018-D77E3825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776" y="1732544"/>
                  <a:ext cx="276327" cy="175159"/>
                </a:xfrm>
                <a:custGeom>
                  <a:avLst/>
                  <a:gdLst>
                    <a:gd name="T0" fmla="*/ 2495 w 20000"/>
                    <a:gd name="T1" fmla="*/ 19931 h 20000"/>
                    <a:gd name="T2" fmla="*/ 1357 w 20000"/>
                    <a:gd name="T3" fmla="*/ 19931 h 20000"/>
                    <a:gd name="T4" fmla="*/ 1794 w 20000"/>
                    <a:gd name="T5" fmla="*/ 17801 h 20000"/>
                    <a:gd name="T6" fmla="*/ 1794 w 20000"/>
                    <a:gd name="T7" fmla="*/ 16014 h 20000"/>
                    <a:gd name="T8" fmla="*/ 875 w 20000"/>
                    <a:gd name="T9" fmla="*/ 14914 h 20000"/>
                    <a:gd name="T10" fmla="*/ 0 w 20000"/>
                    <a:gd name="T11" fmla="*/ 13127 h 20000"/>
                    <a:gd name="T12" fmla="*/ 2057 w 20000"/>
                    <a:gd name="T13" fmla="*/ 11340 h 20000"/>
                    <a:gd name="T14" fmla="*/ 3151 w 20000"/>
                    <a:gd name="T15" fmla="*/ 9210 h 20000"/>
                    <a:gd name="T16" fmla="*/ 4726 w 20000"/>
                    <a:gd name="T17" fmla="*/ 9210 h 20000"/>
                    <a:gd name="T18" fmla="*/ 4989 w 20000"/>
                    <a:gd name="T19" fmla="*/ 8522 h 20000"/>
                    <a:gd name="T20" fmla="*/ 4726 w 20000"/>
                    <a:gd name="T21" fmla="*/ 7423 h 20000"/>
                    <a:gd name="T22" fmla="*/ 4989 w 20000"/>
                    <a:gd name="T23" fmla="*/ 7423 h 20000"/>
                    <a:gd name="T24" fmla="*/ 5427 w 20000"/>
                    <a:gd name="T25" fmla="*/ 7423 h 20000"/>
                    <a:gd name="T26" fmla="*/ 8403 w 20000"/>
                    <a:gd name="T27" fmla="*/ 4605 h 20000"/>
                    <a:gd name="T28" fmla="*/ 7921 w 20000"/>
                    <a:gd name="T29" fmla="*/ 3162 h 20000"/>
                    <a:gd name="T30" fmla="*/ 9059 w 20000"/>
                    <a:gd name="T31" fmla="*/ 0 h 20000"/>
                    <a:gd name="T32" fmla="*/ 11554 w 20000"/>
                    <a:gd name="T33" fmla="*/ 275 h 20000"/>
                    <a:gd name="T34" fmla="*/ 11991 w 20000"/>
                    <a:gd name="T35" fmla="*/ 1100 h 20000"/>
                    <a:gd name="T36" fmla="*/ 14923 w 20000"/>
                    <a:gd name="T37" fmla="*/ 1787 h 20000"/>
                    <a:gd name="T38" fmla="*/ 14923 w 20000"/>
                    <a:gd name="T39" fmla="*/ 2818 h 20000"/>
                    <a:gd name="T40" fmla="*/ 15624 w 20000"/>
                    <a:gd name="T41" fmla="*/ 3918 h 20000"/>
                    <a:gd name="T42" fmla="*/ 14486 w 20000"/>
                    <a:gd name="T43" fmla="*/ 4948 h 20000"/>
                    <a:gd name="T44" fmla="*/ 16105 w 20000"/>
                    <a:gd name="T45" fmla="*/ 4605 h 20000"/>
                    <a:gd name="T46" fmla="*/ 16280 w 20000"/>
                    <a:gd name="T47" fmla="*/ 4605 h 20000"/>
                    <a:gd name="T48" fmla="*/ 16105 w 20000"/>
                    <a:gd name="T49" fmla="*/ 6392 h 20000"/>
                    <a:gd name="T50" fmla="*/ 17199 w 20000"/>
                    <a:gd name="T51" fmla="*/ 4948 h 20000"/>
                    <a:gd name="T52" fmla="*/ 17199 w 20000"/>
                    <a:gd name="T53" fmla="*/ 4605 h 20000"/>
                    <a:gd name="T54" fmla="*/ 18600 w 20000"/>
                    <a:gd name="T55" fmla="*/ 4948 h 20000"/>
                    <a:gd name="T56" fmla="*/ 19256 w 20000"/>
                    <a:gd name="T57" fmla="*/ 5704 h 20000"/>
                    <a:gd name="T58" fmla="*/ 19256 w 20000"/>
                    <a:gd name="T59" fmla="*/ 9210 h 20000"/>
                    <a:gd name="T60" fmla="*/ 19956 w 20000"/>
                    <a:gd name="T61" fmla="*/ 11340 h 20000"/>
                    <a:gd name="T62" fmla="*/ 18118 w 20000"/>
                    <a:gd name="T63" fmla="*/ 12096 h 20000"/>
                    <a:gd name="T64" fmla="*/ 16105 w 20000"/>
                    <a:gd name="T65" fmla="*/ 12440 h 20000"/>
                    <a:gd name="T66" fmla="*/ 13348 w 20000"/>
                    <a:gd name="T67" fmla="*/ 13127 h 20000"/>
                    <a:gd name="T68" fmla="*/ 11991 w 20000"/>
                    <a:gd name="T69" fmla="*/ 13883 h 20000"/>
                    <a:gd name="T70" fmla="*/ 10460 w 20000"/>
                    <a:gd name="T71" fmla="*/ 15258 h 20000"/>
                    <a:gd name="T72" fmla="*/ 9059 w 20000"/>
                    <a:gd name="T73" fmla="*/ 15258 h 20000"/>
                    <a:gd name="T74" fmla="*/ 8578 w 20000"/>
                    <a:gd name="T75" fmla="*/ 14914 h 20000"/>
                    <a:gd name="T76" fmla="*/ 7221 w 20000"/>
                    <a:gd name="T77" fmla="*/ 17045 h 20000"/>
                    <a:gd name="T78" fmla="*/ 6083 w 20000"/>
                    <a:gd name="T79" fmla="*/ 19519 h 20000"/>
                    <a:gd name="T80" fmla="*/ 4726 w 20000"/>
                    <a:gd name="T81" fmla="*/ 18832 h 20000"/>
                    <a:gd name="T82" fmla="*/ 2495 w 20000"/>
                    <a:gd name="T83" fmla="*/ 19931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0000" h="20000">
                      <a:moveTo>
                        <a:pt x="2495" y="19931"/>
                      </a:moveTo>
                      <a:lnTo>
                        <a:pt x="1357" y="19931"/>
                      </a:lnTo>
                      <a:lnTo>
                        <a:pt x="1794" y="17801"/>
                      </a:lnTo>
                      <a:lnTo>
                        <a:pt x="1794" y="16014"/>
                      </a:lnTo>
                      <a:lnTo>
                        <a:pt x="875" y="14914"/>
                      </a:lnTo>
                      <a:lnTo>
                        <a:pt x="0" y="13127"/>
                      </a:lnTo>
                      <a:lnTo>
                        <a:pt x="2057" y="11340"/>
                      </a:lnTo>
                      <a:lnTo>
                        <a:pt x="3151" y="9210"/>
                      </a:lnTo>
                      <a:lnTo>
                        <a:pt x="4726" y="9210"/>
                      </a:lnTo>
                      <a:lnTo>
                        <a:pt x="4989" y="8522"/>
                      </a:lnTo>
                      <a:lnTo>
                        <a:pt x="4726" y="7423"/>
                      </a:lnTo>
                      <a:lnTo>
                        <a:pt x="4989" y="7423"/>
                      </a:lnTo>
                      <a:lnTo>
                        <a:pt x="5427" y="7423"/>
                      </a:lnTo>
                      <a:lnTo>
                        <a:pt x="8403" y="4605"/>
                      </a:lnTo>
                      <a:lnTo>
                        <a:pt x="7921" y="3162"/>
                      </a:lnTo>
                      <a:lnTo>
                        <a:pt x="9059" y="0"/>
                      </a:lnTo>
                      <a:lnTo>
                        <a:pt x="11554" y="275"/>
                      </a:lnTo>
                      <a:lnTo>
                        <a:pt x="11991" y="1100"/>
                      </a:lnTo>
                      <a:lnTo>
                        <a:pt x="14923" y="1787"/>
                      </a:lnTo>
                      <a:lnTo>
                        <a:pt x="14923" y="2818"/>
                      </a:lnTo>
                      <a:lnTo>
                        <a:pt x="15624" y="3918"/>
                      </a:lnTo>
                      <a:lnTo>
                        <a:pt x="14486" y="4948"/>
                      </a:lnTo>
                      <a:lnTo>
                        <a:pt x="16105" y="4605"/>
                      </a:lnTo>
                      <a:lnTo>
                        <a:pt x="16280" y="4605"/>
                      </a:lnTo>
                      <a:lnTo>
                        <a:pt x="16105" y="6392"/>
                      </a:lnTo>
                      <a:lnTo>
                        <a:pt x="17199" y="4948"/>
                      </a:lnTo>
                      <a:lnTo>
                        <a:pt x="17199" y="4605"/>
                      </a:lnTo>
                      <a:lnTo>
                        <a:pt x="18600" y="4948"/>
                      </a:lnTo>
                      <a:lnTo>
                        <a:pt x="19256" y="5704"/>
                      </a:lnTo>
                      <a:lnTo>
                        <a:pt x="19256" y="9210"/>
                      </a:lnTo>
                      <a:lnTo>
                        <a:pt x="19956" y="11340"/>
                      </a:lnTo>
                      <a:lnTo>
                        <a:pt x="18118" y="12096"/>
                      </a:lnTo>
                      <a:lnTo>
                        <a:pt x="16105" y="12440"/>
                      </a:lnTo>
                      <a:lnTo>
                        <a:pt x="13348" y="13127"/>
                      </a:lnTo>
                      <a:lnTo>
                        <a:pt x="11991" y="13883"/>
                      </a:lnTo>
                      <a:lnTo>
                        <a:pt x="10460" y="15258"/>
                      </a:lnTo>
                      <a:lnTo>
                        <a:pt x="9059" y="15258"/>
                      </a:lnTo>
                      <a:lnTo>
                        <a:pt x="8578" y="14914"/>
                      </a:lnTo>
                      <a:lnTo>
                        <a:pt x="7221" y="17045"/>
                      </a:lnTo>
                      <a:lnTo>
                        <a:pt x="6083" y="19519"/>
                      </a:lnTo>
                      <a:lnTo>
                        <a:pt x="4726" y="18832"/>
                      </a:lnTo>
                      <a:lnTo>
                        <a:pt x="2495" y="19931"/>
                      </a:lnTo>
                      <a:close/>
                    </a:path>
                  </a:pathLst>
                </a:custGeom>
                <a:solidFill>
                  <a:srgbClr val="000835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>
                    <a:solidFill>
                      <a:srgbClr val="9D90A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Freeform 61">
                  <a:extLst>
                    <a:ext uri="{FF2B5EF4-FFF2-40B4-BE49-F238E27FC236}">
                      <a16:creationId xmlns:a16="http://schemas.microsoft.com/office/drawing/2014/main" id="{96559D8F-F2D0-07D4-A4F8-362AE50745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1340" y="1750664"/>
                  <a:ext cx="279348" cy="187239"/>
                </a:xfrm>
                <a:custGeom>
                  <a:avLst/>
                  <a:gdLst>
                    <a:gd name="T0" fmla="*/ 16760 w 20000"/>
                    <a:gd name="T1" fmla="*/ 19936 h 20000"/>
                    <a:gd name="T2" fmla="*/ 14125 w 20000"/>
                    <a:gd name="T3" fmla="*/ 19936 h 20000"/>
                    <a:gd name="T4" fmla="*/ 12095 w 20000"/>
                    <a:gd name="T5" fmla="*/ 18907 h 20000"/>
                    <a:gd name="T6" fmla="*/ 9201 w 20000"/>
                    <a:gd name="T7" fmla="*/ 18264 h 20000"/>
                    <a:gd name="T8" fmla="*/ 5832 w 20000"/>
                    <a:gd name="T9" fmla="*/ 17299 h 20000"/>
                    <a:gd name="T10" fmla="*/ 2894 w 20000"/>
                    <a:gd name="T11" fmla="*/ 16270 h 20000"/>
                    <a:gd name="T12" fmla="*/ 1123 w 20000"/>
                    <a:gd name="T13" fmla="*/ 13891 h 20000"/>
                    <a:gd name="T14" fmla="*/ 1771 w 20000"/>
                    <a:gd name="T15" fmla="*/ 11961 h 20000"/>
                    <a:gd name="T16" fmla="*/ 2678 w 20000"/>
                    <a:gd name="T17" fmla="*/ 9582 h 20000"/>
                    <a:gd name="T18" fmla="*/ 2894 w 20000"/>
                    <a:gd name="T19" fmla="*/ 6945 h 20000"/>
                    <a:gd name="T20" fmla="*/ 2678 w 20000"/>
                    <a:gd name="T21" fmla="*/ 5273 h 20000"/>
                    <a:gd name="T22" fmla="*/ 691 w 20000"/>
                    <a:gd name="T23" fmla="*/ 4309 h 20000"/>
                    <a:gd name="T24" fmla="*/ 0 w 20000"/>
                    <a:gd name="T25" fmla="*/ 2315 h 20000"/>
                    <a:gd name="T26" fmla="*/ 432 w 20000"/>
                    <a:gd name="T27" fmla="*/ 0 h 20000"/>
                    <a:gd name="T28" fmla="*/ 2203 w 20000"/>
                    <a:gd name="T29" fmla="*/ 0 h 20000"/>
                    <a:gd name="T30" fmla="*/ 4492 w 20000"/>
                    <a:gd name="T31" fmla="*/ 2315 h 20000"/>
                    <a:gd name="T32" fmla="*/ 5400 w 20000"/>
                    <a:gd name="T33" fmla="*/ 3280 h 20000"/>
                    <a:gd name="T34" fmla="*/ 7387 w 20000"/>
                    <a:gd name="T35" fmla="*/ 5273 h 20000"/>
                    <a:gd name="T36" fmla="*/ 8035 w 20000"/>
                    <a:gd name="T37" fmla="*/ 7588 h 20000"/>
                    <a:gd name="T38" fmla="*/ 6955 w 20000"/>
                    <a:gd name="T39" fmla="*/ 7588 h 20000"/>
                    <a:gd name="T40" fmla="*/ 6523 w 20000"/>
                    <a:gd name="T41" fmla="*/ 8617 h 20000"/>
                    <a:gd name="T42" fmla="*/ 6523 w 20000"/>
                    <a:gd name="T43" fmla="*/ 9582 h 20000"/>
                    <a:gd name="T44" fmla="*/ 7387 w 20000"/>
                    <a:gd name="T45" fmla="*/ 11961 h 20000"/>
                    <a:gd name="T46" fmla="*/ 9201 w 20000"/>
                    <a:gd name="T47" fmla="*/ 12283 h 20000"/>
                    <a:gd name="T48" fmla="*/ 10972 w 20000"/>
                    <a:gd name="T49" fmla="*/ 13633 h 20000"/>
                    <a:gd name="T50" fmla="*/ 13866 w 20000"/>
                    <a:gd name="T51" fmla="*/ 13633 h 20000"/>
                    <a:gd name="T52" fmla="*/ 15896 w 20000"/>
                    <a:gd name="T53" fmla="*/ 12990 h 20000"/>
                    <a:gd name="T54" fmla="*/ 18618 w 20000"/>
                    <a:gd name="T55" fmla="*/ 13891 h 20000"/>
                    <a:gd name="T56" fmla="*/ 19957 w 20000"/>
                    <a:gd name="T57" fmla="*/ 15627 h 20000"/>
                    <a:gd name="T58" fmla="*/ 19957 w 20000"/>
                    <a:gd name="T59" fmla="*/ 16656 h 20000"/>
                    <a:gd name="T60" fmla="*/ 18618 w 20000"/>
                    <a:gd name="T61" fmla="*/ 17942 h 20000"/>
                    <a:gd name="T62" fmla="*/ 17667 w 20000"/>
                    <a:gd name="T63" fmla="*/ 19293 h 20000"/>
                    <a:gd name="T64" fmla="*/ 16760 w 20000"/>
                    <a:gd name="T65" fmla="*/ 19936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000" h="20000">
                      <a:moveTo>
                        <a:pt x="16760" y="19936"/>
                      </a:moveTo>
                      <a:lnTo>
                        <a:pt x="14125" y="19936"/>
                      </a:lnTo>
                      <a:lnTo>
                        <a:pt x="12095" y="18907"/>
                      </a:lnTo>
                      <a:lnTo>
                        <a:pt x="9201" y="18264"/>
                      </a:lnTo>
                      <a:lnTo>
                        <a:pt x="5832" y="17299"/>
                      </a:lnTo>
                      <a:lnTo>
                        <a:pt x="2894" y="16270"/>
                      </a:lnTo>
                      <a:lnTo>
                        <a:pt x="1123" y="13891"/>
                      </a:lnTo>
                      <a:lnTo>
                        <a:pt x="1771" y="11961"/>
                      </a:lnTo>
                      <a:lnTo>
                        <a:pt x="2678" y="9582"/>
                      </a:lnTo>
                      <a:lnTo>
                        <a:pt x="2894" y="6945"/>
                      </a:lnTo>
                      <a:lnTo>
                        <a:pt x="2678" y="5273"/>
                      </a:lnTo>
                      <a:lnTo>
                        <a:pt x="691" y="4309"/>
                      </a:lnTo>
                      <a:lnTo>
                        <a:pt x="0" y="2315"/>
                      </a:lnTo>
                      <a:lnTo>
                        <a:pt x="432" y="0"/>
                      </a:lnTo>
                      <a:lnTo>
                        <a:pt x="2203" y="0"/>
                      </a:lnTo>
                      <a:lnTo>
                        <a:pt x="4492" y="2315"/>
                      </a:lnTo>
                      <a:lnTo>
                        <a:pt x="5400" y="3280"/>
                      </a:lnTo>
                      <a:lnTo>
                        <a:pt x="7387" y="5273"/>
                      </a:lnTo>
                      <a:lnTo>
                        <a:pt x="8035" y="7588"/>
                      </a:lnTo>
                      <a:lnTo>
                        <a:pt x="6955" y="7588"/>
                      </a:lnTo>
                      <a:lnTo>
                        <a:pt x="6523" y="8617"/>
                      </a:lnTo>
                      <a:lnTo>
                        <a:pt x="6523" y="9582"/>
                      </a:lnTo>
                      <a:lnTo>
                        <a:pt x="7387" y="11961"/>
                      </a:lnTo>
                      <a:lnTo>
                        <a:pt x="9201" y="12283"/>
                      </a:lnTo>
                      <a:lnTo>
                        <a:pt x="10972" y="13633"/>
                      </a:lnTo>
                      <a:lnTo>
                        <a:pt x="13866" y="13633"/>
                      </a:lnTo>
                      <a:lnTo>
                        <a:pt x="15896" y="12990"/>
                      </a:lnTo>
                      <a:lnTo>
                        <a:pt x="18618" y="13891"/>
                      </a:lnTo>
                      <a:lnTo>
                        <a:pt x="19957" y="15627"/>
                      </a:lnTo>
                      <a:lnTo>
                        <a:pt x="19957" y="16656"/>
                      </a:lnTo>
                      <a:lnTo>
                        <a:pt x="18618" y="17942"/>
                      </a:lnTo>
                      <a:lnTo>
                        <a:pt x="17667" y="19293"/>
                      </a:lnTo>
                      <a:lnTo>
                        <a:pt x="16760" y="19936"/>
                      </a:lnTo>
                      <a:close/>
                    </a:path>
                  </a:pathLst>
                </a:custGeom>
                <a:solidFill>
                  <a:srgbClr val="000835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>
                    <a:solidFill>
                      <a:srgbClr val="9D90A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Freeform 60">
                  <a:extLst>
                    <a:ext uri="{FF2B5EF4-FFF2-40B4-BE49-F238E27FC236}">
                      <a16:creationId xmlns:a16="http://schemas.microsoft.com/office/drawing/2014/main" id="{EE1E5472-8795-9881-106A-3AC0D45AFE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8343" y="1669125"/>
                  <a:ext cx="247638" cy="138919"/>
                </a:xfrm>
                <a:custGeom>
                  <a:avLst/>
                  <a:gdLst>
                    <a:gd name="T0" fmla="*/ 16195 w 20000"/>
                    <a:gd name="T1" fmla="*/ 19913 h 20000"/>
                    <a:gd name="T2" fmla="*/ 12098 w 20000"/>
                    <a:gd name="T3" fmla="*/ 18515 h 20000"/>
                    <a:gd name="T4" fmla="*/ 12683 w 20000"/>
                    <a:gd name="T5" fmla="*/ 17205 h 20000"/>
                    <a:gd name="T6" fmla="*/ 3512 w 20000"/>
                    <a:gd name="T7" fmla="*/ 19039 h 20000"/>
                    <a:gd name="T8" fmla="*/ 2537 w 20000"/>
                    <a:gd name="T9" fmla="*/ 16332 h 20000"/>
                    <a:gd name="T10" fmla="*/ 4829 w 20000"/>
                    <a:gd name="T11" fmla="*/ 15371 h 20000"/>
                    <a:gd name="T12" fmla="*/ 8098 w 20000"/>
                    <a:gd name="T13" fmla="*/ 15371 h 20000"/>
                    <a:gd name="T14" fmla="*/ 9902 w 20000"/>
                    <a:gd name="T15" fmla="*/ 13100 h 20000"/>
                    <a:gd name="T16" fmla="*/ 5317 w 20000"/>
                    <a:gd name="T17" fmla="*/ 12664 h 20000"/>
                    <a:gd name="T18" fmla="*/ 6829 w 20000"/>
                    <a:gd name="T19" fmla="*/ 10480 h 20000"/>
                    <a:gd name="T20" fmla="*/ 6585 w 20000"/>
                    <a:gd name="T21" fmla="*/ 9432 h 20000"/>
                    <a:gd name="T22" fmla="*/ 3317 w 20000"/>
                    <a:gd name="T23" fmla="*/ 12664 h 20000"/>
                    <a:gd name="T24" fmla="*/ 1317 w 20000"/>
                    <a:gd name="T25" fmla="*/ 11790 h 20000"/>
                    <a:gd name="T26" fmla="*/ 0 w 20000"/>
                    <a:gd name="T27" fmla="*/ 8122 h 20000"/>
                    <a:gd name="T28" fmla="*/ 2780 w 20000"/>
                    <a:gd name="T29" fmla="*/ 5852 h 20000"/>
                    <a:gd name="T30" fmla="*/ 4585 w 20000"/>
                    <a:gd name="T31" fmla="*/ 3144 h 20000"/>
                    <a:gd name="T32" fmla="*/ 6829 w 20000"/>
                    <a:gd name="T33" fmla="*/ 873 h 20000"/>
                    <a:gd name="T34" fmla="*/ 9366 w 20000"/>
                    <a:gd name="T35" fmla="*/ 0 h 20000"/>
                    <a:gd name="T36" fmla="*/ 9366 w 20000"/>
                    <a:gd name="T37" fmla="*/ 3581 h 20000"/>
                    <a:gd name="T38" fmla="*/ 10634 w 20000"/>
                    <a:gd name="T39" fmla="*/ 3581 h 20000"/>
                    <a:gd name="T40" fmla="*/ 11366 w 20000"/>
                    <a:gd name="T41" fmla="*/ 5502 h 20000"/>
                    <a:gd name="T42" fmla="*/ 10878 w 20000"/>
                    <a:gd name="T43" fmla="*/ 8122 h 20000"/>
                    <a:gd name="T44" fmla="*/ 10634 w 20000"/>
                    <a:gd name="T45" fmla="*/ 11354 h 20000"/>
                    <a:gd name="T46" fmla="*/ 11902 w 20000"/>
                    <a:gd name="T47" fmla="*/ 11790 h 20000"/>
                    <a:gd name="T48" fmla="*/ 13415 w 20000"/>
                    <a:gd name="T49" fmla="*/ 13100 h 20000"/>
                    <a:gd name="T50" fmla="*/ 14683 w 20000"/>
                    <a:gd name="T51" fmla="*/ 11354 h 20000"/>
                    <a:gd name="T52" fmla="*/ 15415 w 20000"/>
                    <a:gd name="T53" fmla="*/ 8122 h 20000"/>
                    <a:gd name="T54" fmla="*/ 16683 w 20000"/>
                    <a:gd name="T55" fmla="*/ 4454 h 20000"/>
                    <a:gd name="T56" fmla="*/ 19171 w 20000"/>
                    <a:gd name="T57" fmla="*/ 2271 h 20000"/>
                    <a:gd name="T58" fmla="*/ 18488 w 20000"/>
                    <a:gd name="T59" fmla="*/ 5852 h 20000"/>
                    <a:gd name="T60" fmla="*/ 17463 w 20000"/>
                    <a:gd name="T61" fmla="*/ 10480 h 20000"/>
                    <a:gd name="T62" fmla="*/ 17951 w 20000"/>
                    <a:gd name="T63" fmla="*/ 12664 h 20000"/>
                    <a:gd name="T64" fmla="*/ 19463 w 20000"/>
                    <a:gd name="T65" fmla="*/ 11354 h 20000"/>
                    <a:gd name="T66" fmla="*/ 19951 w 20000"/>
                    <a:gd name="T67" fmla="*/ 13100 h 20000"/>
                    <a:gd name="T68" fmla="*/ 18488 w 20000"/>
                    <a:gd name="T69" fmla="*/ 17642 h 20000"/>
                    <a:gd name="T70" fmla="*/ 16195 w 20000"/>
                    <a:gd name="T71" fmla="*/ 19913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0000" h="20000">
                      <a:moveTo>
                        <a:pt x="16195" y="19913"/>
                      </a:moveTo>
                      <a:lnTo>
                        <a:pt x="12098" y="18515"/>
                      </a:lnTo>
                      <a:lnTo>
                        <a:pt x="12683" y="17205"/>
                      </a:lnTo>
                      <a:lnTo>
                        <a:pt x="3512" y="19039"/>
                      </a:lnTo>
                      <a:lnTo>
                        <a:pt x="2537" y="16332"/>
                      </a:lnTo>
                      <a:lnTo>
                        <a:pt x="4829" y="15371"/>
                      </a:lnTo>
                      <a:lnTo>
                        <a:pt x="8098" y="15371"/>
                      </a:lnTo>
                      <a:lnTo>
                        <a:pt x="9902" y="13100"/>
                      </a:lnTo>
                      <a:lnTo>
                        <a:pt x="5317" y="12664"/>
                      </a:lnTo>
                      <a:lnTo>
                        <a:pt x="6829" y="10480"/>
                      </a:lnTo>
                      <a:lnTo>
                        <a:pt x="6585" y="9432"/>
                      </a:lnTo>
                      <a:lnTo>
                        <a:pt x="3317" y="12664"/>
                      </a:lnTo>
                      <a:lnTo>
                        <a:pt x="1317" y="11790"/>
                      </a:lnTo>
                      <a:lnTo>
                        <a:pt x="0" y="8122"/>
                      </a:lnTo>
                      <a:lnTo>
                        <a:pt x="2780" y="5852"/>
                      </a:lnTo>
                      <a:lnTo>
                        <a:pt x="4585" y="3144"/>
                      </a:lnTo>
                      <a:lnTo>
                        <a:pt x="6829" y="873"/>
                      </a:lnTo>
                      <a:lnTo>
                        <a:pt x="9366" y="0"/>
                      </a:lnTo>
                      <a:lnTo>
                        <a:pt x="9366" y="3581"/>
                      </a:lnTo>
                      <a:lnTo>
                        <a:pt x="10634" y="3581"/>
                      </a:lnTo>
                      <a:lnTo>
                        <a:pt x="11366" y="5502"/>
                      </a:lnTo>
                      <a:lnTo>
                        <a:pt x="10878" y="8122"/>
                      </a:lnTo>
                      <a:lnTo>
                        <a:pt x="10634" y="11354"/>
                      </a:lnTo>
                      <a:lnTo>
                        <a:pt x="11902" y="11790"/>
                      </a:lnTo>
                      <a:lnTo>
                        <a:pt x="13415" y="13100"/>
                      </a:lnTo>
                      <a:lnTo>
                        <a:pt x="14683" y="11354"/>
                      </a:lnTo>
                      <a:lnTo>
                        <a:pt x="15415" y="8122"/>
                      </a:lnTo>
                      <a:lnTo>
                        <a:pt x="16683" y="4454"/>
                      </a:lnTo>
                      <a:lnTo>
                        <a:pt x="19171" y="2271"/>
                      </a:lnTo>
                      <a:lnTo>
                        <a:pt x="18488" y="5852"/>
                      </a:lnTo>
                      <a:lnTo>
                        <a:pt x="17463" y="10480"/>
                      </a:lnTo>
                      <a:lnTo>
                        <a:pt x="17951" y="12664"/>
                      </a:lnTo>
                      <a:lnTo>
                        <a:pt x="19463" y="11354"/>
                      </a:lnTo>
                      <a:lnTo>
                        <a:pt x="19951" y="13100"/>
                      </a:lnTo>
                      <a:lnTo>
                        <a:pt x="18488" y="17642"/>
                      </a:lnTo>
                      <a:lnTo>
                        <a:pt x="16195" y="19913"/>
                      </a:lnTo>
                      <a:close/>
                    </a:path>
                  </a:pathLst>
                </a:custGeom>
                <a:solidFill>
                  <a:srgbClr val="000835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>
                    <a:solidFill>
                      <a:srgbClr val="9D90A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Freeform 59">
                  <a:extLst>
                    <a:ext uri="{FF2B5EF4-FFF2-40B4-BE49-F238E27FC236}">
                      <a16:creationId xmlns:a16="http://schemas.microsoft.com/office/drawing/2014/main" id="{B507061B-988B-D5DD-1140-1F2F0A61FE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5418" y="3022074"/>
                  <a:ext cx="163079" cy="187239"/>
                </a:xfrm>
                <a:custGeom>
                  <a:avLst/>
                  <a:gdLst>
                    <a:gd name="T0" fmla="*/ 17630 w 20000"/>
                    <a:gd name="T1" fmla="*/ 19936 h 20000"/>
                    <a:gd name="T2" fmla="*/ 14963 w 20000"/>
                    <a:gd name="T3" fmla="*/ 18907 h 20000"/>
                    <a:gd name="T4" fmla="*/ 16148 w 20000"/>
                    <a:gd name="T5" fmla="*/ 16270 h 20000"/>
                    <a:gd name="T6" fmla="*/ 15704 w 20000"/>
                    <a:gd name="T7" fmla="*/ 15627 h 20000"/>
                    <a:gd name="T8" fmla="*/ 13778 w 20000"/>
                    <a:gd name="T9" fmla="*/ 17299 h 20000"/>
                    <a:gd name="T10" fmla="*/ 9556 w 20000"/>
                    <a:gd name="T11" fmla="*/ 18264 h 20000"/>
                    <a:gd name="T12" fmla="*/ 12667 w 20000"/>
                    <a:gd name="T13" fmla="*/ 16270 h 20000"/>
                    <a:gd name="T14" fmla="*/ 9556 w 20000"/>
                    <a:gd name="T15" fmla="*/ 16270 h 20000"/>
                    <a:gd name="T16" fmla="*/ 0 w 20000"/>
                    <a:gd name="T17" fmla="*/ 15627 h 20000"/>
                    <a:gd name="T18" fmla="*/ 0 w 20000"/>
                    <a:gd name="T19" fmla="*/ 13955 h 20000"/>
                    <a:gd name="T20" fmla="*/ 2667 w 20000"/>
                    <a:gd name="T21" fmla="*/ 12605 h 20000"/>
                    <a:gd name="T22" fmla="*/ 741 w 20000"/>
                    <a:gd name="T23" fmla="*/ 11961 h 20000"/>
                    <a:gd name="T24" fmla="*/ 4519 w 20000"/>
                    <a:gd name="T25" fmla="*/ 9968 h 20000"/>
                    <a:gd name="T26" fmla="*/ 4519 w 20000"/>
                    <a:gd name="T27" fmla="*/ 8682 h 20000"/>
                    <a:gd name="T28" fmla="*/ 7704 w 20000"/>
                    <a:gd name="T29" fmla="*/ 5659 h 20000"/>
                    <a:gd name="T30" fmla="*/ 9926 w 20000"/>
                    <a:gd name="T31" fmla="*/ 1672 h 20000"/>
                    <a:gd name="T32" fmla="*/ 13778 w 20000"/>
                    <a:gd name="T33" fmla="*/ 643 h 20000"/>
                    <a:gd name="T34" fmla="*/ 15704 w 20000"/>
                    <a:gd name="T35" fmla="*/ 0 h 20000"/>
                    <a:gd name="T36" fmla="*/ 13778 w 20000"/>
                    <a:gd name="T37" fmla="*/ 3023 h 20000"/>
                    <a:gd name="T38" fmla="*/ 8741 w 20000"/>
                    <a:gd name="T39" fmla="*/ 7653 h 20000"/>
                    <a:gd name="T40" fmla="*/ 11481 w 20000"/>
                    <a:gd name="T41" fmla="*/ 6688 h 20000"/>
                    <a:gd name="T42" fmla="*/ 12667 w 20000"/>
                    <a:gd name="T43" fmla="*/ 6945 h 20000"/>
                    <a:gd name="T44" fmla="*/ 11481 w 20000"/>
                    <a:gd name="T45" fmla="*/ 8682 h 20000"/>
                    <a:gd name="T46" fmla="*/ 14963 w 20000"/>
                    <a:gd name="T47" fmla="*/ 8682 h 20000"/>
                    <a:gd name="T48" fmla="*/ 18741 w 20000"/>
                    <a:gd name="T49" fmla="*/ 9968 h 20000"/>
                    <a:gd name="T50" fmla="*/ 17630 w 20000"/>
                    <a:gd name="T51" fmla="*/ 11318 h 20000"/>
                    <a:gd name="T52" fmla="*/ 17630 w 20000"/>
                    <a:gd name="T53" fmla="*/ 12990 h 20000"/>
                    <a:gd name="T54" fmla="*/ 19556 w 20000"/>
                    <a:gd name="T55" fmla="*/ 12605 h 20000"/>
                    <a:gd name="T56" fmla="*/ 19926 w 20000"/>
                    <a:gd name="T57" fmla="*/ 13955 h 20000"/>
                    <a:gd name="T58" fmla="*/ 19926 w 20000"/>
                    <a:gd name="T59" fmla="*/ 15627 h 20000"/>
                    <a:gd name="T60" fmla="*/ 19556 w 20000"/>
                    <a:gd name="T61" fmla="*/ 17299 h 20000"/>
                    <a:gd name="T62" fmla="*/ 17630 w 20000"/>
                    <a:gd name="T63" fmla="*/ 19936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0000" h="20000">
                      <a:moveTo>
                        <a:pt x="17630" y="19936"/>
                      </a:moveTo>
                      <a:lnTo>
                        <a:pt x="14963" y="18907"/>
                      </a:lnTo>
                      <a:lnTo>
                        <a:pt x="16148" y="16270"/>
                      </a:lnTo>
                      <a:lnTo>
                        <a:pt x="15704" y="15627"/>
                      </a:lnTo>
                      <a:lnTo>
                        <a:pt x="13778" y="17299"/>
                      </a:lnTo>
                      <a:lnTo>
                        <a:pt x="9556" y="18264"/>
                      </a:lnTo>
                      <a:lnTo>
                        <a:pt x="12667" y="16270"/>
                      </a:lnTo>
                      <a:lnTo>
                        <a:pt x="9556" y="16270"/>
                      </a:lnTo>
                      <a:lnTo>
                        <a:pt x="0" y="15627"/>
                      </a:lnTo>
                      <a:lnTo>
                        <a:pt x="0" y="13955"/>
                      </a:lnTo>
                      <a:lnTo>
                        <a:pt x="2667" y="12605"/>
                      </a:lnTo>
                      <a:lnTo>
                        <a:pt x="741" y="11961"/>
                      </a:lnTo>
                      <a:lnTo>
                        <a:pt x="4519" y="9968"/>
                      </a:lnTo>
                      <a:lnTo>
                        <a:pt x="4519" y="8682"/>
                      </a:lnTo>
                      <a:lnTo>
                        <a:pt x="7704" y="5659"/>
                      </a:lnTo>
                      <a:lnTo>
                        <a:pt x="9926" y="1672"/>
                      </a:lnTo>
                      <a:lnTo>
                        <a:pt x="13778" y="643"/>
                      </a:lnTo>
                      <a:lnTo>
                        <a:pt x="15704" y="0"/>
                      </a:lnTo>
                      <a:lnTo>
                        <a:pt x="13778" y="3023"/>
                      </a:lnTo>
                      <a:lnTo>
                        <a:pt x="8741" y="7653"/>
                      </a:lnTo>
                      <a:lnTo>
                        <a:pt x="11481" y="6688"/>
                      </a:lnTo>
                      <a:lnTo>
                        <a:pt x="12667" y="6945"/>
                      </a:lnTo>
                      <a:lnTo>
                        <a:pt x="11481" y="8682"/>
                      </a:lnTo>
                      <a:lnTo>
                        <a:pt x="14963" y="8682"/>
                      </a:lnTo>
                      <a:lnTo>
                        <a:pt x="18741" y="9968"/>
                      </a:lnTo>
                      <a:lnTo>
                        <a:pt x="17630" y="11318"/>
                      </a:lnTo>
                      <a:lnTo>
                        <a:pt x="17630" y="12990"/>
                      </a:lnTo>
                      <a:lnTo>
                        <a:pt x="19556" y="12605"/>
                      </a:lnTo>
                      <a:lnTo>
                        <a:pt x="19926" y="13955"/>
                      </a:lnTo>
                      <a:lnTo>
                        <a:pt x="19926" y="15627"/>
                      </a:lnTo>
                      <a:lnTo>
                        <a:pt x="19556" y="17299"/>
                      </a:lnTo>
                      <a:lnTo>
                        <a:pt x="17630" y="19936"/>
                      </a:lnTo>
                      <a:close/>
                    </a:path>
                  </a:pathLst>
                </a:custGeom>
                <a:solidFill>
                  <a:srgbClr val="000835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>
                    <a:solidFill>
                      <a:srgbClr val="9D90A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Freeform 58">
                  <a:extLst>
                    <a:ext uri="{FF2B5EF4-FFF2-40B4-BE49-F238E27FC236}">
                      <a16:creationId xmlns:a16="http://schemas.microsoft.com/office/drawing/2014/main" id="{AF2BB6CD-6603-0AF1-B5F6-40CB8D855C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5582" y="1898643"/>
                  <a:ext cx="144959" cy="138919"/>
                </a:xfrm>
                <a:custGeom>
                  <a:avLst/>
                  <a:gdLst>
                    <a:gd name="T0" fmla="*/ 3917 w 20000"/>
                    <a:gd name="T1" fmla="*/ 19913 h 20000"/>
                    <a:gd name="T2" fmla="*/ 2583 w 20000"/>
                    <a:gd name="T3" fmla="*/ 19039 h 20000"/>
                    <a:gd name="T4" fmla="*/ 3417 w 20000"/>
                    <a:gd name="T5" fmla="*/ 16332 h 20000"/>
                    <a:gd name="T6" fmla="*/ 2583 w 20000"/>
                    <a:gd name="T7" fmla="*/ 13100 h 20000"/>
                    <a:gd name="T8" fmla="*/ 1750 w 20000"/>
                    <a:gd name="T9" fmla="*/ 10830 h 20000"/>
                    <a:gd name="T10" fmla="*/ 0 w 20000"/>
                    <a:gd name="T11" fmla="*/ 8559 h 20000"/>
                    <a:gd name="T12" fmla="*/ 0 w 20000"/>
                    <a:gd name="T13" fmla="*/ 4978 h 20000"/>
                    <a:gd name="T14" fmla="*/ 2583 w 20000"/>
                    <a:gd name="T15" fmla="*/ 3581 h 20000"/>
                    <a:gd name="T16" fmla="*/ 2583 w 20000"/>
                    <a:gd name="T17" fmla="*/ 7249 h 20000"/>
                    <a:gd name="T18" fmla="*/ 3917 w 20000"/>
                    <a:gd name="T19" fmla="*/ 8559 h 20000"/>
                    <a:gd name="T20" fmla="*/ 6083 w 20000"/>
                    <a:gd name="T21" fmla="*/ 6725 h 20000"/>
                    <a:gd name="T22" fmla="*/ 7333 w 20000"/>
                    <a:gd name="T23" fmla="*/ 4454 h 20000"/>
                    <a:gd name="T24" fmla="*/ 9500 w 20000"/>
                    <a:gd name="T25" fmla="*/ 4454 h 20000"/>
                    <a:gd name="T26" fmla="*/ 9500 w 20000"/>
                    <a:gd name="T27" fmla="*/ 3144 h 20000"/>
                    <a:gd name="T28" fmla="*/ 7333 w 20000"/>
                    <a:gd name="T29" fmla="*/ 1397 h 20000"/>
                    <a:gd name="T30" fmla="*/ 9500 w 20000"/>
                    <a:gd name="T31" fmla="*/ 0 h 20000"/>
                    <a:gd name="T32" fmla="*/ 11750 w 20000"/>
                    <a:gd name="T33" fmla="*/ 0 h 20000"/>
                    <a:gd name="T34" fmla="*/ 13833 w 20000"/>
                    <a:gd name="T35" fmla="*/ 2271 h 20000"/>
                    <a:gd name="T36" fmla="*/ 18167 w 20000"/>
                    <a:gd name="T37" fmla="*/ 1397 h 20000"/>
                    <a:gd name="T38" fmla="*/ 19917 w 20000"/>
                    <a:gd name="T39" fmla="*/ 3144 h 20000"/>
                    <a:gd name="T40" fmla="*/ 18583 w 20000"/>
                    <a:gd name="T41" fmla="*/ 3581 h 20000"/>
                    <a:gd name="T42" fmla="*/ 16500 w 20000"/>
                    <a:gd name="T43" fmla="*/ 3581 h 20000"/>
                    <a:gd name="T44" fmla="*/ 17333 w 20000"/>
                    <a:gd name="T45" fmla="*/ 4454 h 20000"/>
                    <a:gd name="T46" fmla="*/ 16000 w 20000"/>
                    <a:gd name="T47" fmla="*/ 4454 h 20000"/>
                    <a:gd name="T48" fmla="*/ 12583 w 20000"/>
                    <a:gd name="T49" fmla="*/ 5852 h 20000"/>
                    <a:gd name="T50" fmla="*/ 12583 w 20000"/>
                    <a:gd name="T51" fmla="*/ 7249 h 20000"/>
                    <a:gd name="T52" fmla="*/ 13833 w 20000"/>
                    <a:gd name="T53" fmla="*/ 7249 h 20000"/>
                    <a:gd name="T54" fmla="*/ 15167 w 20000"/>
                    <a:gd name="T55" fmla="*/ 7249 h 20000"/>
                    <a:gd name="T56" fmla="*/ 16000 w 20000"/>
                    <a:gd name="T57" fmla="*/ 11703 h 20000"/>
                    <a:gd name="T58" fmla="*/ 13000 w 20000"/>
                    <a:gd name="T59" fmla="*/ 15371 h 20000"/>
                    <a:gd name="T60" fmla="*/ 10417 w 20000"/>
                    <a:gd name="T61" fmla="*/ 17642 h 20000"/>
                    <a:gd name="T62" fmla="*/ 7333 w 20000"/>
                    <a:gd name="T63" fmla="*/ 16681 h 20000"/>
                    <a:gd name="T64" fmla="*/ 8167 w 20000"/>
                    <a:gd name="T65" fmla="*/ 15371 h 20000"/>
                    <a:gd name="T66" fmla="*/ 6083 w 20000"/>
                    <a:gd name="T67" fmla="*/ 16681 h 20000"/>
                    <a:gd name="T68" fmla="*/ 6083 w 20000"/>
                    <a:gd name="T69" fmla="*/ 18515 h 20000"/>
                    <a:gd name="T70" fmla="*/ 3917 w 20000"/>
                    <a:gd name="T71" fmla="*/ 19913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0000" h="20000">
                      <a:moveTo>
                        <a:pt x="3917" y="19913"/>
                      </a:moveTo>
                      <a:lnTo>
                        <a:pt x="2583" y="19039"/>
                      </a:lnTo>
                      <a:lnTo>
                        <a:pt x="3417" y="16332"/>
                      </a:lnTo>
                      <a:lnTo>
                        <a:pt x="2583" y="13100"/>
                      </a:lnTo>
                      <a:lnTo>
                        <a:pt x="1750" y="10830"/>
                      </a:lnTo>
                      <a:lnTo>
                        <a:pt x="0" y="8559"/>
                      </a:lnTo>
                      <a:lnTo>
                        <a:pt x="0" y="4978"/>
                      </a:lnTo>
                      <a:lnTo>
                        <a:pt x="2583" y="3581"/>
                      </a:lnTo>
                      <a:lnTo>
                        <a:pt x="2583" y="7249"/>
                      </a:lnTo>
                      <a:lnTo>
                        <a:pt x="3917" y="8559"/>
                      </a:lnTo>
                      <a:lnTo>
                        <a:pt x="6083" y="6725"/>
                      </a:lnTo>
                      <a:lnTo>
                        <a:pt x="7333" y="4454"/>
                      </a:lnTo>
                      <a:lnTo>
                        <a:pt x="9500" y="4454"/>
                      </a:lnTo>
                      <a:lnTo>
                        <a:pt x="9500" y="3144"/>
                      </a:lnTo>
                      <a:lnTo>
                        <a:pt x="7333" y="1397"/>
                      </a:lnTo>
                      <a:lnTo>
                        <a:pt x="9500" y="0"/>
                      </a:lnTo>
                      <a:lnTo>
                        <a:pt x="11750" y="0"/>
                      </a:lnTo>
                      <a:lnTo>
                        <a:pt x="13833" y="2271"/>
                      </a:lnTo>
                      <a:lnTo>
                        <a:pt x="18167" y="1397"/>
                      </a:lnTo>
                      <a:lnTo>
                        <a:pt x="19917" y="3144"/>
                      </a:lnTo>
                      <a:lnTo>
                        <a:pt x="18583" y="3581"/>
                      </a:lnTo>
                      <a:lnTo>
                        <a:pt x="16500" y="3581"/>
                      </a:lnTo>
                      <a:lnTo>
                        <a:pt x="17333" y="4454"/>
                      </a:lnTo>
                      <a:lnTo>
                        <a:pt x="16000" y="4454"/>
                      </a:lnTo>
                      <a:lnTo>
                        <a:pt x="12583" y="5852"/>
                      </a:lnTo>
                      <a:lnTo>
                        <a:pt x="12583" y="7249"/>
                      </a:lnTo>
                      <a:lnTo>
                        <a:pt x="13833" y="7249"/>
                      </a:lnTo>
                      <a:lnTo>
                        <a:pt x="15167" y="7249"/>
                      </a:lnTo>
                      <a:lnTo>
                        <a:pt x="16000" y="11703"/>
                      </a:lnTo>
                      <a:lnTo>
                        <a:pt x="13000" y="15371"/>
                      </a:lnTo>
                      <a:lnTo>
                        <a:pt x="10417" y="17642"/>
                      </a:lnTo>
                      <a:lnTo>
                        <a:pt x="7333" y="16681"/>
                      </a:lnTo>
                      <a:lnTo>
                        <a:pt x="8167" y="15371"/>
                      </a:lnTo>
                      <a:lnTo>
                        <a:pt x="6083" y="16681"/>
                      </a:lnTo>
                      <a:lnTo>
                        <a:pt x="6083" y="18515"/>
                      </a:lnTo>
                      <a:lnTo>
                        <a:pt x="3917" y="19913"/>
                      </a:lnTo>
                      <a:close/>
                    </a:path>
                  </a:pathLst>
                </a:custGeom>
                <a:solidFill>
                  <a:srgbClr val="000835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>
                    <a:solidFill>
                      <a:srgbClr val="9D90A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Freeform 57">
                  <a:extLst>
                    <a:ext uri="{FF2B5EF4-FFF2-40B4-BE49-F238E27FC236}">
                      <a16:creationId xmlns:a16="http://schemas.microsoft.com/office/drawing/2014/main" id="{73242E0B-DB95-AB9D-EC98-AE45109694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0141" y="2325970"/>
                  <a:ext cx="166099" cy="131369"/>
                </a:xfrm>
                <a:custGeom>
                  <a:avLst/>
                  <a:gdLst>
                    <a:gd name="T0" fmla="*/ 17673 w 20000"/>
                    <a:gd name="T1" fmla="*/ 19908 h 20000"/>
                    <a:gd name="T2" fmla="*/ 13527 w 20000"/>
                    <a:gd name="T3" fmla="*/ 17982 h 20000"/>
                    <a:gd name="T4" fmla="*/ 13527 w 20000"/>
                    <a:gd name="T5" fmla="*/ 14220 h 20000"/>
                    <a:gd name="T6" fmla="*/ 11636 w 20000"/>
                    <a:gd name="T7" fmla="*/ 14679 h 20000"/>
                    <a:gd name="T8" fmla="*/ 8582 w 20000"/>
                    <a:gd name="T9" fmla="*/ 17982 h 20000"/>
                    <a:gd name="T10" fmla="*/ 5964 w 20000"/>
                    <a:gd name="T11" fmla="*/ 19908 h 20000"/>
                    <a:gd name="T12" fmla="*/ 3709 w 20000"/>
                    <a:gd name="T13" fmla="*/ 19908 h 20000"/>
                    <a:gd name="T14" fmla="*/ 2982 w 20000"/>
                    <a:gd name="T15" fmla="*/ 18440 h 20000"/>
                    <a:gd name="T16" fmla="*/ 0 w 20000"/>
                    <a:gd name="T17" fmla="*/ 18440 h 20000"/>
                    <a:gd name="T18" fmla="*/ 727 w 20000"/>
                    <a:gd name="T19" fmla="*/ 17064 h 20000"/>
                    <a:gd name="T20" fmla="*/ 3709 w 20000"/>
                    <a:gd name="T21" fmla="*/ 14679 h 20000"/>
                    <a:gd name="T22" fmla="*/ 5964 w 20000"/>
                    <a:gd name="T23" fmla="*/ 7064 h 20000"/>
                    <a:gd name="T24" fmla="*/ 8582 w 20000"/>
                    <a:gd name="T25" fmla="*/ 3303 h 20000"/>
                    <a:gd name="T26" fmla="*/ 10836 w 20000"/>
                    <a:gd name="T27" fmla="*/ 0 h 20000"/>
                    <a:gd name="T28" fmla="*/ 10836 w 20000"/>
                    <a:gd name="T29" fmla="*/ 4679 h 20000"/>
                    <a:gd name="T30" fmla="*/ 12800 w 20000"/>
                    <a:gd name="T31" fmla="*/ 4220 h 20000"/>
                    <a:gd name="T32" fmla="*/ 16509 w 20000"/>
                    <a:gd name="T33" fmla="*/ 9908 h 20000"/>
                    <a:gd name="T34" fmla="*/ 16945 w 20000"/>
                    <a:gd name="T35" fmla="*/ 14679 h 20000"/>
                    <a:gd name="T36" fmla="*/ 19491 w 20000"/>
                    <a:gd name="T37" fmla="*/ 16147 h 20000"/>
                    <a:gd name="T38" fmla="*/ 19927 w 20000"/>
                    <a:gd name="T39" fmla="*/ 18440 h 20000"/>
                    <a:gd name="T40" fmla="*/ 17673 w 20000"/>
                    <a:gd name="T41" fmla="*/ 19908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000" h="20000">
                      <a:moveTo>
                        <a:pt x="17673" y="19908"/>
                      </a:moveTo>
                      <a:lnTo>
                        <a:pt x="13527" y="17982"/>
                      </a:lnTo>
                      <a:lnTo>
                        <a:pt x="13527" y="14220"/>
                      </a:lnTo>
                      <a:lnTo>
                        <a:pt x="11636" y="14679"/>
                      </a:lnTo>
                      <a:lnTo>
                        <a:pt x="8582" y="17982"/>
                      </a:lnTo>
                      <a:lnTo>
                        <a:pt x="5964" y="19908"/>
                      </a:lnTo>
                      <a:lnTo>
                        <a:pt x="3709" y="19908"/>
                      </a:lnTo>
                      <a:lnTo>
                        <a:pt x="2982" y="18440"/>
                      </a:lnTo>
                      <a:lnTo>
                        <a:pt x="0" y="18440"/>
                      </a:lnTo>
                      <a:lnTo>
                        <a:pt x="727" y="17064"/>
                      </a:lnTo>
                      <a:lnTo>
                        <a:pt x="3709" y="14679"/>
                      </a:lnTo>
                      <a:lnTo>
                        <a:pt x="5964" y="7064"/>
                      </a:lnTo>
                      <a:lnTo>
                        <a:pt x="8582" y="3303"/>
                      </a:lnTo>
                      <a:lnTo>
                        <a:pt x="10836" y="0"/>
                      </a:lnTo>
                      <a:lnTo>
                        <a:pt x="10836" y="4679"/>
                      </a:lnTo>
                      <a:lnTo>
                        <a:pt x="12800" y="4220"/>
                      </a:lnTo>
                      <a:lnTo>
                        <a:pt x="16509" y="9908"/>
                      </a:lnTo>
                      <a:lnTo>
                        <a:pt x="16945" y="14679"/>
                      </a:lnTo>
                      <a:lnTo>
                        <a:pt x="19491" y="16147"/>
                      </a:lnTo>
                      <a:lnTo>
                        <a:pt x="19927" y="18440"/>
                      </a:lnTo>
                      <a:lnTo>
                        <a:pt x="17673" y="19908"/>
                      </a:lnTo>
                      <a:close/>
                    </a:path>
                  </a:pathLst>
                </a:custGeom>
                <a:solidFill>
                  <a:srgbClr val="000835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>
                    <a:solidFill>
                      <a:srgbClr val="9D90A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Freeform 56">
                  <a:extLst>
                    <a:ext uri="{FF2B5EF4-FFF2-40B4-BE49-F238E27FC236}">
                      <a16:creationId xmlns:a16="http://schemas.microsoft.com/office/drawing/2014/main" id="{D8281890-950E-3E6B-D505-6A8F06202E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2792" y="1723484"/>
                  <a:ext cx="119289" cy="119290"/>
                </a:xfrm>
                <a:custGeom>
                  <a:avLst/>
                  <a:gdLst>
                    <a:gd name="T0" fmla="*/ 11010 w 20000"/>
                    <a:gd name="T1" fmla="*/ 19898 h 20000"/>
                    <a:gd name="T2" fmla="*/ 4141 w 20000"/>
                    <a:gd name="T3" fmla="*/ 19391 h 20000"/>
                    <a:gd name="T4" fmla="*/ 8889 w 20000"/>
                    <a:gd name="T5" fmla="*/ 13096 h 20000"/>
                    <a:gd name="T6" fmla="*/ 606 w 20000"/>
                    <a:gd name="T7" fmla="*/ 12589 h 20000"/>
                    <a:gd name="T8" fmla="*/ 0 w 20000"/>
                    <a:gd name="T9" fmla="*/ 9949 h 20000"/>
                    <a:gd name="T10" fmla="*/ 606 w 20000"/>
                    <a:gd name="T11" fmla="*/ 4772 h 20000"/>
                    <a:gd name="T12" fmla="*/ 2121 w 20000"/>
                    <a:gd name="T13" fmla="*/ 0 h 20000"/>
                    <a:gd name="T14" fmla="*/ 4141 w 20000"/>
                    <a:gd name="T15" fmla="*/ 1624 h 20000"/>
                    <a:gd name="T16" fmla="*/ 4747 w 20000"/>
                    <a:gd name="T17" fmla="*/ 4772 h 20000"/>
                    <a:gd name="T18" fmla="*/ 6263 w 20000"/>
                    <a:gd name="T19" fmla="*/ 10964 h 20000"/>
                    <a:gd name="T20" fmla="*/ 8889 w 20000"/>
                    <a:gd name="T21" fmla="*/ 4772 h 20000"/>
                    <a:gd name="T22" fmla="*/ 11010 w 20000"/>
                    <a:gd name="T23" fmla="*/ 10964 h 20000"/>
                    <a:gd name="T24" fmla="*/ 11414 w 20000"/>
                    <a:gd name="T25" fmla="*/ 4772 h 20000"/>
                    <a:gd name="T26" fmla="*/ 15152 w 20000"/>
                    <a:gd name="T27" fmla="*/ 4772 h 20000"/>
                    <a:gd name="T28" fmla="*/ 19899 w 20000"/>
                    <a:gd name="T29" fmla="*/ 6193 h 20000"/>
                    <a:gd name="T30" fmla="*/ 19293 w 20000"/>
                    <a:gd name="T31" fmla="*/ 11574 h 20000"/>
                    <a:gd name="T32" fmla="*/ 15657 w 20000"/>
                    <a:gd name="T33" fmla="*/ 16751 h 20000"/>
                    <a:gd name="T34" fmla="*/ 11010 w 20000"/>
                    <a:gd name="T35" fmla="*/ 19898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0000" h="20000">
                      <a:moveTo>
                        <a:pt x="11010" y="19898"/>
                      </a:moveTo>
                      <a:lnTo>
                        <a:pt x="4141" y="19391"/>
                      </a:lnTo>
                      <a:lnTo>
                        <a:pt x="8889" y="13096"/>
                      </a:lnTo>
                      <a:lnTo>
                        <a:pt x="606" y="12589"/>
                      </a:lnTo>
                      <a:lnTo>
                        <a:pt x="0" y="9949"/>
                      </a:lnTo>
                      <a:lnTo>
                        <a:pt x="606" y="4772"/>
                      </a:lnTo>
                      <a:lnTo>
                        <a:pt x="2121" y="0"/>
                      </a:lnTo>
                      <a:lnTo>
                        <a:pt x="4141" y="1624"/>
                      </a:lnTo>
                      <a:lnTo>
                        <a:pt x="4747" y="4772"/>
                      </a:lnTo>
                      <a:lnTo>
                        <a:pt x="6263" y="10964"/>
                      </a:lnTo>
                      <a:lnTo>
                        <a:pt x="8889" y="4772"/>
                      </a:lnTo>
                      <a:lnTo>
                        <a:pt x="11010" y="10964"/>
                      </a:lnTo>
                      <a:lnTo>
                        <a:pt x="11414" y="4772"/>
                      </a:lnTo>
                      <a:lnTo>
                        <a:pt x="15152" y="4772"/>
                      </a:lnTo>
                      <a:lnTo>
                        <a:pt x="19899" y="6193"/>
                      </a:lnTo>
                      <a:lnTo>
                        <a:pt x="19293" y="11574"/>
                      </a:lnTo>
                      <a:lnTo>
                        <a:pt x="15657" y="16751"/>
                      </a:lnTo>
                      <a:lnTo>
                        <a:pt x="11010" y="19898"/>
                      </a:lnTo>
                      <a:close/>
                    </a:path>
                  </a:pathLst>
                </a:custGeom>
                <a:solidFill>
                  <a:srgbClr val="000835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>
                    <a:solidFill>
                      <a:srgbClr val="9D90A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Freeform 55">
                  <a:extLst>
                    <a:ext uri="{FF2B5EF4-FFF2-40B4-BE49-F238E27FC236}">
                      <a16:creationId xmlns:a16="http://schemas.microsoft.com/office/drawing/2014/main" id="{BF0EC85A-D651-7962-2784-175F740286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8514" y="1601176"/>
                  <a:ext cx="197808" cy="81539"/>
                </a:xfrm>
                <a:custGeom>
                  <a:avLst/>
                  <a:gdLst>
                    <a:gd name="T0" fmla="*/ 2866 w 20000"/>
                    <a:gd name="T1" fmla="*/ 19852 h 20000"/>
                    <a:gd name="T2" fmla="*/ 4451 w 20000"/>
                    <a:gd name="T3" fmla="*/ 12296 h 20000"/>
                    <a:gd name="T4" fmla="*/ 1890 w 20000"/>
                    <a:gd name="T5" fmla="*/ 16000 h 20000"/>
                    <a:gd name="T6" fmla="*/ 0 w 20000"/>
                    <a:gd name="T7" fmla="*/ 14519 h 20000"/>
                    <a:gd name="T8" fmla="*/ 366 w 20000"/>
                    <a:gd name="T9" fmla="*/ 9926 h 20000"/>
                    <a:gd name="T10" fmla="*/ 4085 w 20000"/>
                    <a:gd name="T11" fmla="*/ 8444 h 20000"/>
                    <a:gd name="T12" fmla="*/ 6646 w 20000"/>
                    <a:gd name="T13" fmla="*/ 6074 h 20000"/>
                    <a:gd name="T14" fmla="*/ 10732 w 20000"/>
                    <a:gd name="T15" fmla="*/ 2370 h 20000"/>
                    <a:gd name="T16" fmla="*/ 14207 w 20000"/>
                    <a:gd name="T17" fmla="*/ 0 h 20000"/>
                    <a:gd name="T18" fmla="*/ 17439 w 20000"/>
                    <a:gd name="T19" fmla="*/ 2370 h 20000"/>
                    <a:gd name="T20" fmla="*/ 17439 w 20000"/>
                    <a:gd name="T21" fmla="*/ 0 h 20000"/>
                    <a:gd name="T22" fmla="*/ 18659 w 20000"/>
                    <a:gd name="T23" fmla="*/ 593 h 20000"/>
                    <a:gd name="T24" fmla="*/ 19939 w 20000"/>
                    <a:gd name="T25" fmla="*/ 4593 h 20000"/>
                    <a:gd name="T26" fmla="*/ 17439 w 20000"/>
                    <a:gd name="T27" fmla="*/ 6815 h 20000"/>
                    <a:gd name="T28" fmla="*/ 16707 w 20000"/>
                    <a:gd name="T29" fmla="*/ 10815 h 20000"/>
                    <a:gd name="T30" fmla="*/ 15793 w 20000"/>
                    <a:gd name="T31" fmla="*/ 10815 h 20000"/>
                    <a:gd name="T32" fmla="*/ 15793 w 20000"/>
                    <a:gd name="T33" fmla="*/ 13778 h 20000"/>
                    <a:gd name="T34" fmla="*/ 12683 w 20000"/>
                    <a:gd name="T35" fmla="*/ 14519 h 20000"/>
                    <a:gd name="T36" fmla="*/ 11707 w 20000"/>
                    <a:gd name="T37" fmla="*/ 16889 h 20000"/>
                    <a:gd name="T38" fmla="*/ 10122 w 20000"/>
                    <a:gd name="T39" fmla="*/ 14519 h 20000"/>
                    <a:gd name="T40" fmla="*/ 12683 w 20000"/>
                    <a:gd name="T41" fmla="*/ 6815 h 20000"/>
                    <a:gd name="T42" fmla="*/ 9207 w 20000"/>
                    <a:gd name="T43" fmla="*/ 10815 h 20000"/>
                    <a:gd name="T44" fmla="*/ 8476 w 20000"/>
                    <a:gd name="T45" fmla="*/ 13778 h 20000"/>
                    <a:gd name="T46" fmla="*/ 6951 w 20000"/>
                    <a:gd name="T47" fmla="*/ 16000 h 20000"/>
                    <a:gd name="T48" fmla="*/ 7622 w 20000"/>
                    <a:gd name="T49" fmla="*/ 13778 h 20000"/>
                    <a:gd name="T50" fmla="*/ 5061 w 20000"/>
                    <a:gd name="T51" fmla="*/ 16889 h 20000"/>
                    <a:gd name="T52" fmla="*/ 2866 w 20000"/>
                    <a:gd name="T53" fmla="*/ 19852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0000" h="20000">
                      <a:moveTo>
                        <a:pt x="2866" y="19852"/>
                      </a:moveTo>
                      <a:lnTo>
                        <a:pt x="4451" y="12296"/>
                      </a:lnTo>
                      <a:lnTo>
                        <a:pt x="1890" y="16000"/>
                      </a:lnTo>
                      <a:lnTo>
                        <a:pt x="0" y="14519"/>
                      </a:lnTo>
                      <a:lnTo>
                        <a:pt x="366" y="9926"/>
                      </a:lnTo>
                      <a:lnTo>
                        <a:pt x="4085" y="8444"/>
                      </a:lnTo>
                      <a:lnTo>
                        <a:pt x="6646" y="6074"/>
                      </a:lnTo>
                      <a:lnTo>
                        <a:pt x="10732" y="2370"/>
                      </a:lnTo>
                      <a:lnTo>
                        <a:pt x="14207" y="0"/>
                      </a:lnTo>
                      <a:lnTo>
                        <a:pt x="17439" y="2370"/>
                      </a:lnTo>
                      <a:lnTo>
                        <a:pt x="17439" y="0"/>
                      </a:lnTo>
                      <a:lnTo>
                        <a:pt x="18659" y="593"/>
                      </a:lnTo>
                      <a:lnTo>
                        <a:pt x="19939" y="4593"/>
                      </a:lnTo>
                      <a:lnTo>
                        <a:pt x="17439" y="6815"/>
                      </a:lnTo>
                      <a:lnTo>
                        <a:pt x="16707" y="10815"/>
                      </a:lnTo>
                      <a:lnTo>
                        <a:pt x="15793" y="10815"/>
                      </a:lnTo>
                      <a:lnTo>
                        <a:pt x="15793" y="13778"/>
                      </a:lnTo>
                      <a:lnTo>
                        <a:pt x="12683" y="14519"/>
                      </a:lnTo>
                      <a:lnTo>
                        <a:pt x="11707" y="16889"/>
                      </a:lnTo>
                      <a:lnTo>
                        <a:pt x="10122" y="14519"/>
                      </a:lnTo>
                      <a:lnTo>
                        <a:pt x="12683" y="6815"/>
                      </a:lnTo>
                      <a:lnTo>
                        <a:pt x="9207" y="10815"/>
                      </a:lnTo>
                      <a:lnTo>
                        <a:pt x="8476" y="13778"/>
                      </a:lnTo>
                      <a:lnTo>
                        <a:pt x="6951" y="16000"/>
                      </a:lnTo>
                      <a:lnTo>
                        <a:pt x="7622" y="13778"/>
                      </a:lnTo>
                      <a:lnTo>
                        <a:pt x="5061" y="16889"/>
                      </a:lnTo>
                      <a:lnTo>
                        <a:pt x="2866" y="19852"/>
                      </a:lnTo>
                      <a:close/>
                    </a:path>
                  </a:pathLst>
                </a:custGeom>
                <a:solidFill>
                  <a:srgbClr val="000835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>
                    <a:solidFill>
                      <a:srgbClr val="9D90A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Freeform 54">
                  <a:extLst>
                    <a:ext uri="{FF2B5EF4-FFF2-40B4-BE49-F238E27FC236}">
                      <a16:creationId xmlns:a16="http://schemas.microsoft.com/office/drawing/2014/main" id="{66EC4C4A-9FA8-ED55-0F69-63C467EE93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0912" y="1919783"/>
                  <a:ext cx="157039" cy="93619"/>
                </a:xfrm>
                <a:custGeom>
                  <a:avLst/>
                  <a:gdLst>
                    <a:gd name="T0" fmla="*/ 2385 w 20000"/>
                    <a:gd name="T1" fmla="*/ 19872 h 20000"/>
                    <a:gd name="T2" fmla="*/ 0 w 20000"/>
                    <a:gd name="T3" fmla="*/ 17949 h 20000"/>
                    <a:gd name="T4" fmla="*/ 1231 w 20000"/>
                    <a:gd name="T5" fmla="*/ 12564 h 20000"/>
                    <a:gd name="T6" fmla="*/ 3923 w 20000"/>
                    <a:gd name="T7" fmla="*/ 5256 h 20000"/>
                    <a:gd name="T8" fmla="*/ 7538 w 20000"/>
                    <a:gd name="T9" fmla="*/ 0 h 20000"/>
                    <a:gd name="T10" fmla="*/ 13538 w 20000"/>
                    <a:gd name="T11" fmla="*/ 0 h 20000"/>
                    <a:gd name="T12" fmla="*/ 19923 w 20000"/>
                    <a:gd name="T13" fmla="*/ 5256 h 20000"/>
                    <a:gd name="T14" fmla="*/ 14769 w 20000"/>
                    <a:gd name="T15" fmla="*/ 9231 h 20000"/>
                    <a:gd name="T16" fmla="*/ 10385 w 20000"/>
                    <a:gd name="T17" fmla="*/ 16026 h 20000"/>
                    <a:gd name="T18" fmla="*/ 3923 w 20000"/>
                    <a:gd name="T19" fmla="*/ 10513 h 20000"/>
                    <a:gd name="T20" fmla="*/ 3154 w 20000"/>
                    <a:gd name="T21" fmla="*/ 13974 h 20000"/>
                    <a:gd name="T22" fmla="*/ 6385 w 20000"/>
                    <a:gd name="T23" fmla="*/ 14615 h 20000"/>
                    <a:gd name="T24" fmla="*/ 2385 w 20000"/>
                    <a:gd name="T25" fmla="*/ 19872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000" h="20000">
                      <a:moveTo>
                        <a:pt x="2385" y="19872"/>
                      </a:moveTo>
                      <a:lnTo>
                        <a:pt x="0" y="17949"/>
                      </a:lnTo>
                      <a:lnTo>
                        <a:pt x="1231" y="12564"/>
                      </a:lnTo>
                      <a:lnTo>
                        <a:pt x="3923" y="5256"/>
                      </a:lnTo>
                      <a:lnTo>
                        <a:pt x="7538" y="0"/>
                      </a:lnTo>
                      <a:lnTo>
                        <a:pt x="13538" y="0"/>
                      </a:lnTo>
                      <a:lnTo>
                        <a:pt x="19923" y="5256"/>
                      </a:lnTo>
                      <a:lnTo>
                        <a:pt x="14769" y="9231"/>
                      </a:lnTo>
                      <a:lnTo>
                        <a:pt x="10385" y="16026"/>
                      </a:lnTo>
                      <a:lnTo>
                        <a:pt x="3923" y="10513"/>
                      </a:lnTo>
                      <a:lnTo>
                        <a:pt x="3154" y="13974"/>
                      </a:lnTo>
                      <a:lnTo>
                        <a:pt x="6385" y="14615"/>
                      </a:lnTo>
                      <a:lnTo>
                        <a:pt x="2385" y="19872"/>
                      </a:lnTo>
                      <a:close/>
                    </a:path>
                  </a:pathLst>
                </a:custGeom>
                <a:solidFill>
                  <a:srgbClr val="000835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>
                    <a:solidFill>
                      <a:srgbClr val="9D90A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Freeform 53">
                  <a:extLst>
                    <a:ext uri="{FF2B5EF4-FFF2-40B4-BE49-F238E27FC236}">
                      <a16:creationId xmlns:a16="http://schemas.microsoft.com/office/drawing/2014/main" id="{634ED1DF-8BD4-6A51-61AC-B09F4C5994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6681" y="2872586"/>
                  <a:ext cx="93619" cy="116269"/>
                </a:xfrm>
                <a:custGeom>
                  <a:avLst/>
                  <a:gdLst>
                    <a:gd name="T0" fmla="*/ 19872 w 20000"/>
                    <a:gd name="T1" fmla="*/ 19896 h 20000"/>
                    <a:gd name="T2" fmla="*/ 13333 w 20000"/>
                    <a:gd name="T3" fmla="*/ 18238 h 20000"/>
                    <a:gd name="T4" fmla="*/ 10000 w 20000"/>
                    <a:gd name="T5" fmla="*/ 14404 h 20000"/>
                    <a:gd name="T6" fmla="*/ 6026 w 20000"/>
                    <a:gd name="T7" fmla="*/ 12332 h 20000"/>
                    <a:gd name="T8" fmla="*/ 0 w 20000"/>
                    <a:gd name="T9" fmla="*/ 5907 h 20000"/>
                    <a:gd name="T10" fmla="*/ 0 w 20000"/>
                    <a:gd name="T11" fmla="*/ 1036 h 20000"/>
                    <a:gd name="T12" fmla="*/ 2692 w 20000"/>
                    <a:gd name="T13" fmla="*/ 0 h 20000"/>
                    <a:gd name="T14" fmla="*/ 13333 w 20000"/>
                    <a:gd name="T15" fmla="*/ 5285 h 20000"/>
                    <a:gd name="T16" fmla="*/ 13974 w 20000"/>
                    <a:gd name="T17" fmla="*/ 10155 h 20000"/>
                    <a:gd name="T18" fmla="*/ 16538 w 20000"/>
                    <a:gd name="T19" fmla="*/ 13990 h 20000"/>
                    <a:gd name="T20" fmla="*/ 19872 w 20000"/>
                    <a:gd name="T21" fmla="*/ 19896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000" h="20000">
                      <a:moveTo>
                        <a:pt x="19872" y="19896"/>
                      </a:moveTo>
                      <a:lnTo>
                        <a:pt x="13333" y="18238"/>
                      </a:lnTo>
                      <a:lnTo>
                        <a:pt x="10000" y="14404"/>
                      </a:lnTo>
                      <a:lnTo>
                        <a:pt x="6026" y="12332"/>
                      </a:lnTo>
                      <a:lnTo>
                        <a:pt x="0" y="5907"/>
                      </a:lnTo>
                      <a:lnTo>
                        <a:pt x="0" y="1036"/>
                      </a:lnTo>
                      <a:lnTo>
                        <a:pt x="2692" y="0"/>
                      </a:lnTo>
                      <a:lnTo>
                        <a:pt x="13333" y="5285"/>
                      </a:lnTo>
                      <a:lnTo>
                        <a:pt x="13974" y="10155"/>
                      </a:lnTo>
                      <a:lnTo>
                        <a:pt x="16538" y="13990"/>
                      </a:lnTo>
                      <a:lnTo>
                        <a:pt x="19872" y="19896"/>
                      </a:lnTo>
                      <a:close/>
                    </a:path>
                  </a:pathLst>
                </a:custGeom>
                <a:solidFill>
                  <a:srgbClr val="000835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>
                    <a:solidFill>
                      <a:srgbClr val="9D90A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Freeform 52">
                  <a:extLst>
                    <a:ext uri="{FF2B5EF4-FFF2-40B4-BE49-F238E27FC236}">
                      <a16:creationId xmlns:a16="http://schemas.microsoft.com/office/drawing/2014/main" id="{1E05C334-92A1-57FD-72C7-5CF088D8DC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6152" y="1593625"/>
                  <a:ext cx="92109" cy="51340"/>
                </a:xfrm>
                <a:custGeom>
                  <a:avLst/>
                  <a:gdLst>
                    <a:gd name="T0" fmla="*/ 7500 w 20000"/>
                    <a:gd name="T1" fmla="*/ 19765 h 20000"/>
                    <a:gd name="T2" fmla="*/ 0 w 20000"/>
                    <a:gd name="T3" fmla="*/ 19765 h 20000"/>
                    <a:gd name="T4" fmla="*/ 0 w 20000"/>
                    <a:gd name="T5" fmla="*/ 13412 h 20000"/>
                    <a:gd name="T6" fmla="*/ 789 w 20000"/>
                    <a:gd name="T7" fmla="*/ 8706 h 20000"/>
                    <a:gd name="T8" fmla="*/ 5395 w 20000"/>
                    <a:gd name="T9" fmla="*/ 0 h 20000"/>
                    <a:gd name="T10" fmla="*/ 12368 w 20000"/>
                    <a:gd name="T11" fmla="*/ 0 h 20000"/>
                    <a:gd name="T12" fmla="*/ 19868 w 20000"/>
                    <a:gd name="T13" fmla="*/ 6353 h 20000"/>
                    <a:gd name="T14" fmla="*/ 17763 w 20000"/>
                    <a:gd name="T15" fmla="*/ 10118 h 20000"/>
                    <a:gd name="T16" fmla="*/ 12895 w 20000"/>
                    <a:gd name="T17" fmla="*/ 8706 h 20000"/>
                    <a:gd name="T18" fmla="*/ 12895 w 20000"/>
                    <a:gd name="T19" fmla="*/ 12471 h 20000"/>
                    <a:gd name="T20" fmla="*/ 14474 w 20000"/>
                    <a:gd name="T21" fmla="*/ 13412 h 20000"/>
                    <a:gd name="T22" fmla="*/ 12895 w 20000"/>
                    <a:gd name="T23" fmla="*/ 18353 h 20000"/>
                    <a:gd name="T24" fmla="*/ 7500 w 20000"/>
                    <a:gd name="T25" fmla="*/ 19765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000" h="20000">
                      <a:moveTo>
                        <a:pt x="7500" y="19765"/>
                      </a:moveTo>
                      <a:lnTo>
                        <a:pt x="0" y="19765"/>
                      </a:lnTo>
                      <a:lnTo>
                        <a:pt x="0" y="13412"/>
                      </a:lnTo>
                      <a:lnTo>
                        <a:pt x="789" y="8706"/>
                      </a:lnTo>
                      <a:lnTo>
                        <a:pt x="5395" y="0"/>
                      </a:lnTo>
                      <a:lnTo>
                        <a:pt x="12368" y="0"/>
                      </a:lnTo>
                      <a:lnTo>
                        <a:pt x="19868" y="6353"/>
                      </a:lnTo>
                      <a:lnTo>
                        <a:pt x="17763" y="10118"/>
                      </a:lnTo>
                      <a:lnTo>
                        <a:pt x="12895" y="8706"/>
                      </a:lnTo>
                      <a:lnTo>
                        <a:pt x="12895" y="12471"/>
                      </a:lnTo>
                      <a:lnTo>
                        <a:pt x="14474" y="13412"/>
                      </a:lnTo>
                      <a:lnTo>
                        <a:pt x="12895" y="18353"/>
                      </a:lnTo>
                      <a:lnTo>
                        <a:pt x="7500" y="19765"/>
                      </a:lnTo>
                      <a:close/>
                    </a:path>
                  </a:pathLst>
                </a:custGeom>
                <a:solidFill>
                  <a:srgbClr val="000835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>
                    <a:solidFill>
                      <a:srgbClr val="9D90A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Freeform 51">
                  <a:extLst>
                    <a:ext uri="{FF2B5EF4-FFF2-40B4-BE49-F238E27FC236}">
                      <a16:creationId xmlns:a16="http://schemas.microsoft.com/office/drawing/2014/main" id="{F1002F36-FF3C-45F8-6C59-BB5C8759CF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9713" y="2094941"/>
                  <a:ext cx="81539" cy="66439"/>
                </a:xfrm>
                <a:custGeom>
                  <a:avLst/>
                  <a:gdLst>
                    <a:gd name="T0" fmla="*/ 16889 w 20000"/>
                    <a:gd name="T1" fmla="*/ 19818 h 20000"/>
                    <a:gd name="T2" fmla="*/ 10815 w 20000"/>
                    <a:gd name="T3" fmla="*/ 19818 h 20000"/>
                    <a:gd name="T4" fmla="*/ 6074 w 20000"/>
                    <a:gd name="T5" fmla="*/ 16909 h 20000"/>
                    <a:gd name="T6" fmla="*/ 0 w 20000"/>
                    <a:gd name="T7" fmla="*/ 10364 h 20000"/>
                    <a:gd name="T8" fmla="*/ 4444 w 20000"/>
                    <a:gd name="T9" fmla="*/ 9455 h 20000"/>
                    <a:gd name="T10" fmla="*/ 8444 w 20000"/>
                    <a:gd name="T11" fmla="*/ 4727 h 20000"/>
                    <a:gd name="T12" fmla="*/ 14519 w 20000"/>
                    <a:gd name="T13" fmla="*/ 0 h 20000"/>
                    <a:gd name="T14" fmla="*/ 18370 w 20000"/>
                    <a:gd name="T15" fmla="*/ 9455 h 20000"/>
                    <a:gd name="T16" fmla="*/ 19852 w 20000"/>
                    <a:gd name="T17" fmla="*/ 16909 h 20000"/>
                    <a:gd name="T18" fmla="*/ 16889 w 20000"/>
                    <a:gd name="T19" fmla="*/ 19818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000" h="20000">
                      <a:moveTo>
                        <a:pt x="16889" y="19818"/>
                      </a:moveTo>
                      <a:lnTo>
                        <a:pt x="10815" y="19818"/>
                      </a:lnTo>
                      <a:lnTo>
                        <a:pt x="6074" y="16909"/>
                      </a:lnTo>
                      <a:lnTo>
                        <a:pt x="0" y="10364"/>
                      </a:lnTo>
                      <a:lnTo>
                        <a:pt x="4444" y="9455"/>
                      </a:lnTo>
                      <a:lnTo>
                        <a:pt x="8444" y="4727"/>
                      </a:lnTo>
                      <a:lnTo>
                        <a:pt x="14519" y="0"/>
                      </a:lnTo>
                      <a:lnTo>
                        <a:pt x="18370" y="9455"/>
                      </a:lnTo>
                      <a:lnTo>
                        <a:pt x="19852" y="16909"/>
                      </a:lnTo>
                      <a:lnTo>
                        <a:pt x="16889" y="19818"/>
                      </a:lnTo>
                      <a:close/>
                    </a:path>
                  </a:pathLst>
                </a:custGeom>
                <a:solidFill>
                  <a:srgbClr val="000835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>
                    <a:solidFill>
                      <a:srgbClr val="9D90A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Freeform 50">
                  <a:extLst>
                    <a:ext uri="{FF2B5EF4-FFF2-40B4-BE49-F238E27FC236}">
                      <a16:creationId xmlns:a16="http://schemas.microsoft.com/office/drawing/2014/main" id="{987AE729-44F5-17B9-01B8-C871C027C9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6129" y="1987733"/>
                  <a:ext cx="81539" cy="63420"/>
                </a:xfrm>
                <a:custGeom>
                  <a:avLst/>
                  <a:gdLst>
                    <a:gd name="T0" fmla="*/ 19853 w 20000"/>
                    <a:gd name="T1" fmla="*/ 19810 h 20000"/>
                    <a:gd name="T2" fmla="*/ 12941 w 20000"/>
                    <a:gd name="T3" fmla="*/ 16000 h 20000"/>
                    <a:gd name="T4" fmla="*/ 8382 w 20000"/>
                    <a:gd name="T5" fmla="*/ 16000 h 20000"/>
                    <a:gd name="T6" fmla="*/ 2353 w 20000"/>
                    <a:gd name="T7" fmla="*/ 16000 h 20000"/>
                    <a:gd name="T8" fmla="*/ 0 w 20000"/>
                    <a:gd name="T9" fmla="*/ 12952 h 20000"/>
                    <a:gd name="T10" fmla="*/ 2353 w 20000"/>
                    <a:gd name="T11" fmla="*/ 7810 h 20000"/>
                    <a:gd name="T12" fmla="*/ 882 w 20000"/>
                    <a:gd name="T13" fmla="*/ 5143 h 20000"/>
                    <a:gd name="T14" fmla="*/ 3824 w 20000"/>
                    <a:gd name="T15" fmla="*/ 0 h 20000"/>
                    <a:gd name="T16" fmla="*/ 6912 w 20000"/>
                    <a:gd name="T17" fmla="*/ 3048 h 20000"/>
                    <a:gd name="T18" fmla="*/ 16765 w 20000"/>
                    <a:gd name="T19" fmla="*/ 7048 h 20000"/>
                    <a:gd name="T20" fmla="*/ 19853 w 20000"/>
                    <a:gd name="T21" fmla="*/ 1981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000" h="20000">
                      <a:moveTo>
                        <a:pt x="19853" y="19810"/>
                      </a:moveTo>
                      <a:lnTo>
                        <a:pt x="12941" y="16000"/>
                      </a:lnTo>
                      <a:lnTo>
                        <a:pt x="8382" y="16000"/>
                      </a:lnTo>
                      <a:lnTo>
                        <a:pt x="2353" y="16000"/>
                      </a:lnTo>
                      <a:lnTo>
                        <a:pt x="0" y="12952"/>
                      </a:lnTo>
                      <a:lnTo>
                        <a:pt x="2353" y="7810"/>
                      </a:lnTo>
                      <a:lnTo>
                        <a:pt x="882" y="5143"/>
                      </a:lnTo>
                      <a:lnTo>
                        <a:pt x="3824" y="0"/>
                      </a:lnTo>
                      <a:lnTo>
                        <a:pt x="6912" y="3048"/>
                      </a:lnTo>
                      <a:lnTo>
                        <a:pt x="16765" y="7048"/>
                      </a:lnTo>
                      <a:lnTo>
                        <a:pt x="19853" y="19810"/>
                      </a:lnTo>
                      <a:close/>
                    </a:path>
                  </a:pathLst>
                </a:custGeom>
                <a:solidFill>
                  <a:srgbClr val="000835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>
                    <a:solidFill>
                      <a:srgbClr val="9D90A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Freeform 49">
                  <a:extLst>
                    <a:ext uri="{FF2B5EF4-FFF2-40B4-BE49-F238E27FC236}">
                      <a16:creationId xmlns:a16="http://schemas.microsoft.com/office/drawing/2014/main" id="{35C89909-9461-4B53-7CD9-38201626F6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3391" y="1826164"/>
                  <a:ext cx="69459" cy="57380"/>
                </a:xfrm>
                <a:custGeom>
                  <a:avLst/>
                  <a:gdLst>
                    <a:gd name="T0" fmla="*/ 12696 w 20000"/>
                    <a:gd name="T1" fmla="*/ 19787 h 20000"/>
                    <a:gd name="T2" fmla="*/ 3478 w 20000"/>
                    <a:gd name="T3" fmla="*/ 16596 h 20000"/>
                    <a:gd name="T4" fmla="*/ 0 w 20000"/>
                    <a:gd name="T5" fmla="*/ 10000 h 20000"/>
                    <a:gd name="T6" fmla="*/ 8174 w 20000"/>
                    <a:gd name="T7" fmla="*/ 4468 h 20000"/>
                    <a:gd name="T8" fmla="*/ 18783 w 20000"/>
                    <a:gd name="T9" fmla="*/ 0 h 20000"/>
                    <a:gd name="T10" fmla="*/ 19826 w 20000"/>
                    <a:gd name="T11" fmla="*/ 4468 h 20000"/>
                    <a:gd name="T12" fmla="*/ 19826 w 20000"/>
                    <a:gd name="T13" fmla="*/ 10000 h 20000"/>
                    <a:gd name="T14" fmla="*/ 12696 w 20000"/>
                    <a:gd name="T15" fmla="*/ 19787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000" h="20000">
                      <a:moveTo>
                        <a:pt x="12696" y="19787"/>
                      </a:moveTo>
                      <a:lnTo>
                        <a:pt x="3478" y="16596"/>
                      </a:lnTo>
                      <a:lnTo>
                        <a:pt x="0" y="10000"/>
                      </a:lnTo>
                      <a:lnTo>
                        <a:pt x="8174" y="4468"/>
                      </a:lnTo>
                      <a:lnTo>
                        <a:pt x="18783" y="0"/>
                      </a:lnTo>
                      <a:lnTo>
                        <a:pt x="19826" y="4468"/>
                      </a:lnTo>
                      <a:lnTo>
                        <a:pt x="19826" y="10000"/>
                      </a:lnTo>
                      <a:lnTo>
                        <a:pt x="12696" y="19787"/>
                      </a:lnTo>
                      <a:close/>
                    </a:path>
                  </a:pathLst>
                </a:custGeom>
                <a:solidFill>
                  <a:srgbClr val="000835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>
                    <a:solidFill>
                      <a:srgbClr val="9D90A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Freeform 48">
                  <a:extLst>
                    <a:ext uri="{FF2B5EF4-FFF2-40B4-BE49-F238E27FC236}">
                      <a16:creationId xmlns:a16="http://schemas.microsoft.com/office/drawing/2014/main" id="{CEFBBDF0-D56F-D1B1-F4E6-60A677A4EE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7610" y="2258020"/>
                  <a:ext cx="63420" cy="40770"/>
                </a:xfrm>
                <a:custGeom>
                  <a:avLst/>
                  <a:gdLst>
                    <a:gd name="T0" fmla="*/ 8952 w 20000"/>
                    <a:gd name="T1" fmla="*/ 19706 h 20000"/>
                    <a:gd name="T2" fmla="*/ 0 w 20000"/>
                    <a:gd name="T3" fmla="*/ 16765 h 20000"/>
                    <a:gd name="T4" fmla="*/ 1905 w 20000"/>
                    <a:gd name="T5" fmla="*/ 8824 h 20000"/>
                    <a:gd name="T6" fmla="*/ 6857 w 20000"/>
                    <a:gd name="T7" fmla="*/ 1176 h 20000"/>
                    <a:gd name="T8" fmla="*/ 14857 w 20000"/>
                    <a:gd name="T9" fmla="*/ 0 h 20000"/>
                    <a:gd name="T10" fmla="*/ 19810 w 20000"/>
                    <a:gd name="T11" fmla="*/ 4118 h 20000"/>
                    <a:gd name="T12" fmla="*/ 16762 w 20000"/>
                    <a:gd name="T13" fmla="*/ 16765 h 20000"/>
                    <a:gd name="T14" fmla="*/ 8952 w 20000"/>
                    <a:gd name="T15" fmla="*/ 19706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000" h="20000">
                      <a:moveTo>
                        <a:pt x="8952" y="19706"/>
                      </a:moveTo>
                      <a:lnTo>
                        <a:pt x="0" y="16765"/>
                      </a:lnTo>
                      <a:lnTo>
                        <a:pt x="1905" y="8824"/>
                      </a:lnTo>
                      <a:lnTo>
                        <a:pt x="6857" y="1176"/>
                      </a:lnTo>
                      <a:lnTo>
                        <a:pt x="14857" y="0"/>
                      </a:lnTo>
                      <a:lnTo>
                        <a:pt x="19810" y="4118"/>
                      </a:lnTo>
                      <a:lnTo>
                        <a:pt x="16762" y="16765"/>
                      </a:lnTo>
                      <a:lnTo>
                        <a:pt x="8952" y="19706"/>
                      </a:lnTo>
                      <a:close/>
                    </a:path>
                  </a:pathLst>
                </a:custGeom>
                <a:solidFill>
                  <a:srgbClr val="000835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>
                    <a:solidFill>
                      <a:srgbClr val="9D90A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Freeform 47">
                  <a:extLst>
                    <a:ext uri="{FF2B5EF4-FFF2-40B4-BE49-F238E27FC236}">
                      <a16:creationId xmlns:a16="http://schemas.microsoft.com/office/drawing/2014/main" id="{D061D374-ED06-03A6-4BB0-16FC827BA6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3673" y="1866934"/>
                  <a:ext cx="51340" cy="54360"/>
                </a:xfrm>
                <a:custGeom>
                  <a:avLst/>
                  <a:gdLst>
                    <a:gd name="T0" fmla="*/ 6118 w 20000"/>
                    <a:gd name="T1" fmla="*/ 19775 h 20000"/>
                    <a:gd name="T2" fmla="*/ 3765 w 20000"/>
                    <a:gd name="T3" fmla="*/ 8315 h 20000"/>
                    <a:gd name="T4" fmla="*/ 0 w 20000"/>
                    <a:gd name="T5" fmla="*/ 4719 h 20000"/>
                    <a:gd name="T6" fmla="*/ 8706 w 20000"/>
                    <a:gd name="T7" fmla="*/ 0 h 20000"/>
                    <a:gd name="T8" fmla="*/ 16000 w 20000"/>
                    <a:gd name="T9" fmla="*/ 2472 h 20000"/>
                    <a:gd name="T10" fmla="*/ 19765 w 20000"/>
                    <a:gd name="T11" fmla="*/ 8315 h 20000"/>
                    <a:gd name="T12" fmla="*/ 18353 w 20000"/>
                    <a:gd name="T13" fmla="*/ 13933 h 20000"/>
                    <a:gd name="T14" fmla="*/ 12471 w 20000"/>
                    <a:gd name="T15" fmla="*/ 17528 h 20000"/>
                    <a:gd name="T16" fmla="*/ 6118 w 20000"/>
                    <a:gd name="T17" fmla="*/ 19775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000" h="20000">
                      <a:moveTo>
                        <a:pt x="6118" y="19775"/>
                      </a:moveTo>
                      <a:lnTo>
                        <a:pt x="3765" y="8315"/>
                      </a:lnTo>
                      <a:lnTo>
                        <a:pt x="0" y="4719"/>
                      </a:lnTo>
                      <a:lnTo>
                        <a:pt x="8706" y="0"/>
                      </a:lnTo>
                      <a:lnTo>
                        <a:pt x="16000" y="2472"/>
                      </a:lnTo>
                      <a:lnTo>
                        <a:pt x="19765" y="8315"/>
                      </a:lnTo>
                      <a:lnTo>
                        <a:pt x="18353" y="13933"/>
                      </a:lnTo>
                      <a:lnTo>
                        <a:pt x="12471" y="17528"/>
                      </a:lnTo>
                      <a:lnTo>
                        <a:pt x="6118" y="19775"/>
                      </a:lnTo>
                      <a:close/>
                    </a:path>
                  </a:pathLst>
                </a:custGeom>
                <a:solidFill>
                  <a:srgbClr val="000835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>
                    <a:solidFill>
                      <a:srgbClr val="9D90A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Freeform 46">
                  <a:extLst>
                    <a:ext uri="{FF2B5EF4-FFF2-40B4-BE49-F238E27FC236}">
                      <a16:creationId xmlns:a16="http://schemas.microsoft.com/office/drawing/2014/main" id="{989DEF33-2490-BC32-56A4-39EB62F1F6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9942" y="1563426"/>
                  <a:ext cx="78519" cy="31710"/>
                </a:xfrm>
                <a:custGeom>
                  <a:avLst/>
                  <a:gdLst>
                    <a:gd name="T0" fmla="*/ 14308 w 20000"/>
                    <a:gd name="T1" fmla="*/ 19615 h 20000"/>
                    <a:gd name="T2" fmla="*/ 6308 w 20000"/>
                    <a:gd name="T3" fmla="*/ 13462 h 20000"/>
                    <a:gd name="T4" fmla="*/ 0 w 20000"/>
                    <a:gd name="T5" fmla="*/ 8077 h 20000"/>
                    <a:gd name="T6" fmla="*/ 8000 w 20000"/>
                    <a:gd name="T7" fmla="*/ 0 h 20000"/>
                    <a:gd name="T8" fmla="*/ 19846 w 20000"/>
                    <a:gd name="T9" fmla="*/ 0 h 20000"/>
                    <a:gd name="T10" fmla="*/ 19846 w 20000"/>
                    <a:gd name="T11" fmla="*/ 13462 h 20000"/>
                    <a:gd name="T12" fmla="*/ 14308 w 20000"/>
                    <a:gd name="T13" fmla="*/ 19615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000" h="20000">
                      <a:moveTo>
                        <a:pt x="14308" y="19615"/>
                      </a:moveTo>
                      <a:lnTo>
                        <a:pt x="6308" y="13462"/>
                      </a:lnTo>
                      <a:lnTo>
                        <a:pt x="0" y="8077"/>
                      </a:lnTo>
                      <a:lnTo>
                        <a:pt x="8000" y="0"/>
                      </a:lnTo>
                      <a:lnTo>
                        <a:pt x="19846" y="0"/>
                      </a:lnTo>
                      <a:lnTo>
                        <a:pt x="19846" y="13462"/>
                      </a:lnTo>
                      <a:lnTo>
                        <a:pt x="14308" y="19615"/>
                      </a:lnTo>
                      <a:close/>
                    </a:path>
                  </a:pathLst>
                </a:custGeom>
                <a:solidFill>
                  <a:srgbClr val="000835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>
                    <a:solidFill>
                      <a:srgbClr val="9D90A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Freeform 45">
                  <a:extLst>
                    <a:ext uri="{FF2B5EF4-FFF2-40B4-BE49-F238E27FC236}">
                      <a16:creationId xmlns:a16="http://schemas.microsoft.com/office/drawing/2014/main" id="{7358A9C3-768E-8964-D396-7452AF1CE0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0541" y="2478479"/>
                  <a:ext cx="57380" cy="34730"/>
                </a:xfrm>
                <a:custGeom>
                  <a:avLst/>
                  <a:gdLst>
                    <a:gd name="T0" fmla="*/ 5532 w 20000"/>
                    <a:gd name="T1" fmla="*/ 19655 h 20000"/>
                    <a:gd name="T2" fmla="*/ 0 w 20000"/>
                    <a:gd name="T3" fmla="*/ 17931 h 20000"/>
                    <a:gd name="T4" fmla="*/ 0 w 20000"/>
                    <a:gd name="T5" fmla="*/ 10690 h 20000"/>
                    <a:gd name="T6" fmla="*/ 7660 w 20000"/>
                    <a:gd name="T7" fmla="*/ 0 h 20000"/>
                    <a:gd name="T8" fmla="*/ 19787 w 20000"/>
                    <a:gd name="T9" fmla="*/ 5517 h 20000"/>
                    <a:gd name="T10" fmla="*/ 16596 w 20000"/>
                    <a:gd name="T11" fmla="*/ 10690 h 20000"/>
                    <a:gd name="T12" fmla="*/ 5532 w 20000"/>
                    <a:gd name="T13" fmla="*/ 19655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000" h="20000">
                      <a:moveTo>
                        <a:pt x="5532" y="19655"/>
                      </a:moveTo>
                      <a:lnTo>
                        <a:pt x="0" y="17931"/>
                      </a:lnTo>
                      <a:lnTo>
                        <a:pt x="0" y="10690"/>
                      </a:lnTo>
                      <a:lnTo>
                        <a:pt x="7660" y="0"/>
                      </a:lnTo>
                      <a:lnTo>
                        <a:pt x="19787" y="5517"/>
                      </a:lnTo>
                      <a:lnTo>
                        <a:pt x="16596" y="10690"/>
                      </a:lnTo>
                      <a:lnTo>
                        <a:pt x="5532" y="19655"/>
                      </a:lnTo>
                      <a:close/>
                    </a:path>
                  </a:pathLst>
                </a:custGeom>
                <a:solidFill>
                  <a:srgbClr val="000835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>
                    <a:solidFill>
                      <a:srgbClr val="9D90A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Freeform 44">
                  <a:extLst>
                    <a:ext uri="{FF2B5EF4-FFF2-40B4-BE49-F238E27FC236}">
                      <a16:creationId xmlns:a16="http://schemas.microsoft.com/office/drawing/2014/main" id="{A64AA3B6-B33A-51F9-842A-511FD2A966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5189" y="3076434"/>
                  <a:ext cx="60400" cy="34730"/>
                </a:xfrm>
                <a:custGeom>
                  <a:avLst/>
                  <a:gdLst>
                    <a:gd name="T0" fmla="*/ 19798 w 20000"/>
                    <a:gd name="T1" fmla="*/ 19655 h 20000"/>
                    <a:gd name="T2" fmla="*/ 11515 w 20000"/>
                    <a:gd name="T3" fmla="*/ 19655 h 20000"/>
                    <a:gd name="T4" fmla="*/ 5253 w 20000"/>
                    <a:gd name="T5" fmla="*/ 10690 h 20000"/>
                    <a:gd name="T6" fmla="*/ 0 w 20000"/>
                    <a:gd name="T7" fmla="*/ 0 h 20000"/>
                    <a:gd name="T8" fmla="*/ 3232 w 20000"/>
                    <a:gd name="T9" fmla="*/ 0 h 20000"/>
                    <a:gd name="T10" fmla="*/ 13535 w 20000"/>
                    <a:gd name="T11" fmla="*/ 6897 h 20000"/>
                    <a:gd name="T12" fmla="*/ 18788 w 20000"/>
                    <a:gd name="T13" fmla="*/ 14138 h 20000"/>
                    <a:gd name="T14" fmla="*/ 19798 w 20000"/>
                    <a:gd name="T15" fmla="*/ 19655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000" h="20000">
                      <a:moveTo>
                        <a:pt x="19798" y="19655"/>
                      </a:moveTo>
                      <a:lnTo>
                        <a:pt x="11515" y="19655"/>
                      </a:lnTo>
                      <a:lnTo>
                        <a:pt x="5253" y="10690"/>
                      </a:lnTo>
                      <a:lnTo>
                        <a:pt x="0" y="0"/>
                      </a:lnTo>
                      <a:lnTo>
                        <a:pt x="3232" y="0"/>
                      </a:lnTo>
                      <a:lnTo>
                        <a:pt x="13535" y="6897"/>
                      </a:lnTo>
                      <a:lnTo>
                        <a:pt x="18788" y="14138"/>
                      </a:lnTo>
                      <a:lnTo>
                        <a:pt x="19798" y="19655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>
                    <a:solidFill>
                      <a:srgbClr val="9D90A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Freeform 43">
                  <a:extLst>
                    <a:ext uri="{FF2B5EF4-FFF2-40B4-BE49-F238E27FC236}">
                      <a16:creationId xmlns:a16="http://schemas.microsoft.com/office/drawing/2014/main" id="{ACE3685A-E6C0-75EE-BA64-AC5DBE2AAA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3020" y="2513209"/>
                  <a:ext cx="31710" cy="42280"/>
                </a:xfrm>
                <a:custGeom>
                  <a:avLst/>
                  <a:gdLst>
                    <a:gd name="T0" fmla="*/ 5769 w 20000"/>
                    <a:gd name="T1" fmla="*/ 19710 h 20000"/>
                    <a:gd name="T2" fmla="*/ 0 w 20000"/>
                    <a:gd name="T3" fmla="*/ 15072 h 20000"/>
                    <a:gd name="T4" fmla="*/ 9615 w 20000"/>
                    <a:gd name="T5" fmla="*/ 2899 h 20000"/>
                    <a:gd name="T6" fmla="*/ 19615 w 20000"/>
                    <a:gd name="T7" fmla="*/ 0 h 20000"/>
                    <a:gd name="T8" fmla="*/ 19615 w 20000"/>
                    <a:gd name="T9" fmla="*/ 7536 h 20000"/>
                    <a:gd name="T10" fmla="*/ 5769 w 20000"/>
                    <a:gd name="T11" fmla="*/ 1971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00" h="20000">
                      <a:moveTo>
                        <a:pt x="5769" y="19710"/>
                      </a:moveTo>
                      <a:lnTo>
                        <a:pt x="0" y="15072"/>
                      </a:lnTo>
                      <a:lnTo>
                        <a:pt x="9615" y="2899"/>
                      </a:lnTo>
                      <a:lnTo>
                        <a:pt x="19615" y="0"/>
                      </a:lnTo>
                      <a:lnTo>
                        <a:pt x="19615" y="7536"/>
                      </a:lnTo>
                      <a:lnTo>
                        <a:pt x="5769" y="19710"/>
                      </a:lnTo>
                      <a:close/>
                    </a:path>
                  </a:pathLst>
                </a:custGeom>
                <a:solidFill>
                  <a:srgbClr val="000835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>
                    <a:solidFill>
                      <a:srgbClr val="9D90A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Freeform 42">
                  <a:extLst>
                    <a:ext uri="{FF2B5EF4-FFF2-40B4-BE49-F238E27FC236}">
                      <a16:creationId xmlns:a16="http://schemas.microsoft.com/office/drawing/2014/main" id="{DCC0457E-4A03-C2E7-83D5-09F9036392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3990" y="2469419"/>
                  <a:ext cx="16609" cy="19630"/>
                </a:xfrm>
                <a:custGeom>
                  <a:avLst/>
                  <a:gdLst>
                    <a:gd name="T0" fmla="*/ 3704 w 20000"/>
                    <a:gd name="T1" fmla="*/ 19375 h 20000"/>
                    <a:gd name="T2" fmla="*/ 0 w 20000"/>
                    <a:gd name="T3" fmla="*/ 0 h 20000"/>
                    <a:gd name="T4" fmla="*/ 19259 w 20000"/>
                    <a:gd name="T5" fmla="*/ 3750 h 20000"/>
                    <a:gd name="T6" fmla="*/ 19259 w 20000"/>
                    <a:gd name="T7" fmla="*/ 15625 h 20000"/>
                    <a:gd name="T8" fmla="*/ 3704 w 20000"/>
                    <a:gd name="T9" fmla="*/ 19375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3704" y="19375"/>
                      </a:moveTo>
                      <a:lnTo>
                        <a:pt x="0" y="0"/>
                      </a:lnTo>
                      <a:lnTo>
                        <a:pt x="19259" y="3750"/>
                      </a:lnTo>
                      <a:lnTo>
                        <a:pt x="19259" y="15625"/>
                      </a:lnTo>
                      <a:lnTo>
                        <a:pt x="3704" y="19375"/>
                      </a:lnTo>
                      <a:close/>
                    </a:path>
                  </a:pathLst>
                </a:custGeom>
                <a:solidFill>
                  <a:srgbClr val="000835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>
                    <a:solidFill>
                      <a:srgbClr val="9D90A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F5D787C4-87EE-B4CC-4BCC-5FA1886F59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9660" y="2463379"/>
                  <a:ext cx="16610" cy="16610"/>
                </a:xfrm>
                <a:custGeom>
                  <a:avLst/>
                  <a:gdLst>
                    <a:gd name="T0" fmla="*/ 3704 w 20000"/>
                    <a:gd name="T1" fmla="*/ 19259 h 20000"/>
                    <a:gd name="T2" fmla="*/ 0 w 20000"/>
                    <a:gd name="T3" fmla="*/ 0 h 20000"/>
                    <a:gd name="T4" fmla="*/ 11852 w 20000"/>
                    <a:gd name="T5" fmla="*/ 0 h 20000"/>
                    <a:gd name="T6" fmla="*/ 19259 w 20000"/>
                    <a:gd name="T7" fmla="*/ 11852 h 20000"/>
                    <a:gd name="T8" fmla="*/ 3704 w 20000"/>
                    <a:gd name="T9" fmla="*/ 19259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3704" y="19259"/>
                      </a:moveTo>
                      <a:lnTo>
                        <a:pt x="0" y="0"/>
                      </a:lnTo>
                      <a:lnTo>
                        <a:pt x="11852" y="0"/>
                      </a:lnTo>
                      <a:lnTo>
                        <a:pt x="19259" y="11852"/>
                      </a:lnTo>
                      <a:lnTo>
                        <a:pt x="3704" y="19259"/>
                      </a:lnTo>
                      <a:close/>
                    </a:path>
                  </a:pathLst>
                </a:custGeom>
                <a:solidFill>
                  <a:srgbClr val="000835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>
                    <a:solidFill>
                      <a:srgbClr val="9D90A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Freeform 38">
                  <a:extLst>
                    <a:ext uri="{FF2B5EF4-FFF2-40B4-BE49-F238E27FC236}">
                      <a16:creationId xmlns:a16="http://schemas.microsoft.com/office/drawing/2014/main" id="{8C8E2F09-3A9C-752F-8FE1-7EB85F12F9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9360" y="3601910"/>
                  <a:ext cx="754994" cy="575306"/>
                </a:xfrm>
                <a:custGeom>
                  <a:avLst/>
                  <a:gdLst>
                    <a:gd name="T0" fmla="*/ 1584 w 20000"/>
                    <a:gd name="T1" fmla="*/ 0 h 20000"/>
                    <a:gd name="T2" fmla="*/ 4160 w 20000"/>
                    <a:gd name="T3" fmla="*/ 1721 h 20000"/>
                    <a:gd name="T4" fmla="*/ 6144 w 20000"/>
                    <a:gd name="T5" fmla="*/ 1406 h 20000"/>
                    <a:gd name="T6" fmla="*/ 8304 w 20000"/>
                    <a:gd name="T7" fmla="*/ 2917 h 20000"/>
                    <a:gd name="T8" fmla="*/ 9360 w 20000"/>
                    <a:gd name="T9" fmla="*/ 4659 h 20000"/>
                    <a:gd name="T10" fmla="*/ 10704 w 20000"/>
                    <a:gd name="T11" fmla="*/ 4113 h 20000"/>
                    <a:gd name="T12" fmla="*/ 11616 w 20000"/>
                    <a:gd name="T13" fmla="*/ 6401 h 20000"/>
                    <a:gd name="T14" fmla="*/ 12848 w 20000"/>
                    <a:gd name="T15" fmla="*/ 8227 h 20000"/>
                    <a:gd name="T16" fmla="*/ 13024 w 20000"/>
                    <a:gd name="T17" fmla="*/ 8688 h 20000"/>
                    <a:gd name="T18" fmla="*/ 12592 w 20000"/>
                    <a:gd name="T19" fmla="*/ 9759 h 20000"/>
                    <a:gd name="T20" fmla="*/ 12272 w 20000"/>
                    <a:gd name="T21" fmla="*/ 12046 h 20000"/>
                    <a:gd name="T22" fmla="*/ 12272 w 20000"/>
                    <a:gd name="T23" fmla="*/ 12802 h 20000"/>
                    <a:gd name="T24" fmla="*/ 13024 w 20000"/>
                    <a:gd name="T25" fmla="*/ 14648 h 20000"/>
                    <a:gd name="T26" fmla="*/ 13936 w 20000"/>
                    <a:gd name="T27" fmla="*/ 16076 h 20000"/>
                    <a:gd name="T28" fmla="*/ 15408 w 20000"/>
                    <a:gd name="T29" fmla="*/ 16285 h 20000"/>
                    <a:gd name="T30" fmla="*/ 17008 w 20000"/>
                    <a:gd name="T31" fmla="*/ 15425 h 20000"/>
                    <a:gd name="T32" fmla="*/ 17504 w 20000"/>
                    <a:gd name="T33" fmla="*/ 13788 h 20000"/>
                    <a:gd name="T34" fmla="*/ 18576 w 20000"/>
                    <a:gd name="T35" fmla="*/ 13116 h 20000"/>
                    <a:gd name="T36" fmla="*/ 19984 w 20000"/>
                    <a:gd name="T37" fmla="*/ 13116 h 20000"/>
                    <a:gd name="T38" fmla="*/ 19568 w 20000"/>
                    <a:gd name="T39" fmla="*/ 14544 h 20000"/>
                    <a:gd name="T40" fmla="*/ 19392 w 20000"/>
                    <a:gd name="T41" fmla="*/ 15215 h 20000"/>
                    <a:gd name="T42" fmla="*/ 18912 w 20000"/>
                    <a:gd name="T43" fmla="*/ 15950 h 20000"/>
                    <a:gd name="T44" fmla="*/ 18480 w 20000"/>
                    <a:gd name="T45" fmla="*/ 16285 h 20000"/>
                    <a:gd name="T46" fmla="*/ 16832 w 20000"/>
                    <a:gd name="T47" fmla="*/ 16810 h 20000"/>
                    <a:gd name="T48" fmla="*/ 17168 w 20000"/>
                    <a:gd name="T49" fmla="*/ 18237 h 20000"/>
                    <a:gd name="T50" fmla="*/ 16160 w 20000"/>
                    <a:gd name="T51" fmla="*/ 18552 h 20000"/>
                    <a:gd name="T52" fmla="*/ 15920 w 20000"/>
                    <a:gd name="T53" fmla="*/ 19643 h 20000"/>
                    <a:gd name="T54" fmla="*/ 15248 w 20000"/>
                    <a:gd name="T55" fmla="*/ 19203 h 20000"/>
                    <a:gd name="T56" fmla="*/ 13760 w 20000"/>
                    <a:gd name="T57" fmla="*/ 18552 h 20000"/>
                    <a:gd name="T58" fmla="*/ 11280 w 20000"/>
                    <a:gd name="T59" fmla="*/ 18006 h 20000"/>
                    <a:gd name="T60" fmla="*/ 8960 w 20000"/>
                    <a:gd name="T61" fmla="*/ 16600 h 20000"/>
                    <a:gd name="T62" fmla="*/ 7040 w 20000"/>
                    <a:gd name="T63" fmla="*/ 15425 h 20000"/>
                    <a:gd name="T64" fmla="*/ 6800 w 20000"/>
                    <a:gd name="T65" fmla="*/ 14019 h 20000"/>
                    <a:gd name="T66" fmla="*/ 6976 w 20000"/>
                    <a:gd name="T67" fmla="*/ 13116 h 20000"/>
                    <a:gd name="T68" fmla="*/ 6304 w 20000"/>
                    <a:gd name="T69" fmla="*/ 10850 h 20000"/>
                    <a:gd name="T70" fmla="*/ 4384 w 20000"/>
                    <a:gd name="T71" fmla="*/ 8017 h 20000"/>
                    <a:gd name="T72" fmla="*/ 4560 w 20000"/>
                    <a:gd name="T73" fmla="*/ 6946 h 20000"/>
                    <a:gd name="T74" fmla="*/ 3904 w 20000"/>
                    <a:gd name="T75" fmla="*/ 5750 h 20000"/>
                    <a:gd name="T76" fmla="*/ 3232 w 20000"/>
                    <a:gd name="T77" fmla="*/ 4890 h 20000"/>
                    <a:gd name="T78" fmla="*/ 2656 w 20000"/>
                    <a:gd name="T79" fmla="*/ 2057 h 20000"/>
                    <a:gd name="T80" fmla="*/ 1344 w 20000"/>
                    <a:gd name="T81" fmla="*/ 2917 h 20000"/>
                    <a:gd name="T82" fmla="*/ 2240 w 20000"/>
                    <a:gd name="T83" fmla="*/ 4974 h 20000"/>
                    <a:gd name="T84" fmla="*/ 2496 w 20000"/>
                    <a:gd name="T85" fmla="*/ 5960 h 20000"/>
                    <a:gd name="T86" fmla="*/ 2912 w 20000"/>
                    <a:gd name="T87" fmla="*/ 6611 h 20000"/>
                    <a:gd name="T88" fmla="*/ 3728 w 20000"/>
                    <a:gd name="T89" fmla="*/ 9654 h 20000"/>
                    <a:gd name="T90" fmla="*/ 3984 w 20000"/>
                    <a:gd name="T91" fmla="*/ 10976 h 20000"/>
                    <a:gd name="T92" fmla="*/ 3472 w 20000"/>
                    <a:gd name="T93" fmla="*/ 10640 h 20000"/>
                    <a:gd name="T94" fmla="*/ 2416 w 20000"/>
                    <a:gd name="T95" fmla="*/ 7492 h 20000"/>
                    <a:gd name="T96" fmla="*/ 1584 w 20000"/>
                    <a:gd name="T97" fmla="*/ 6821 h 20000"/>
                    <a:gd name="T98" fmla="*/ 1344 w 20000"/>
                    <a:gd name="T99" fmla="*/ 5750 h 20000"/>
                    <a:gd name="T100" fmla="*/ 912 w 20000"/>
                    <a:gd name="T101" fmla="*/ 3799 h 20000"/>
                    <a:gd name="T102" fmla="*/ 256 w 20000"/>
                    <a:gd name="T103" fmla="*/ 1406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0000" h="20000">
                      <a:moveTo>
                        <a:pt x="0" y="84"/>
                      </a:moveTo>
                      <a:lnTo>
                        <a:pt x="1584" y="0"/>
                      </a:lnTo>
                      <a:lnTo>
                        <a:pt x="1584" y="336"/>
                      </a:lnTo>
                      <a:lnTo>
                        <a:pt x="4160" y="1721"/>
                      </a:lnTo>
                      <a:lnTo>
                        <a:pt x="6144" y="1847"/>
                      </a:lnTo>
                      <a:lnTo>
                        <a:pt x="6144" y="1406"/>
                      </a:lnTo>
                      <a:lnTo>
                        <a:pt x="7392" y="1406"/>
                      </a:lnTo>
                      <a:lnTo>
                        <a:pt x="8304" y="2917"/>
                      </a:lnTo>
                      <a:lnTo>
                        <a:pt x="8464" y="4008"/>
                      </a:lnTo>
                      <a:lnTo>
                        <a:pt x="9360" y="4659"/>
                      </a:lnTo>
                      <a:lnTo>
                        <a:pt x="10032" y="3799"/>
                      </a:lnTo>
                      <a:lnTo>
                        <a:pt x="10704" y="4113"/>
                      </a:lnTo>
                      <a:lnTo>
                        <a:pt x="11280" y="5750"/>
                      </a:lnTo>
                      <a:lnTo>
                        <a:pt x="11616" y="6401"/>
                      </a:lnTo>
                      <a:lnTo>
                        <a:pt x="11776" y="7492"/>
                      </a:lnTo>
                      <a:lnTo>
                        <a:pt x="12848" y="8227"/>
                      </a:lnTo>
                      <a:lnTo>
                        <a:pt x="13088" y="8017"/>
                      </a:lnTo>
                      <a:lnTo>
                        <a:pt x="13024" y="8688"/>
                      </a:lnTo>
                      <a:lnTo>
                        <a:pt x="12688" y="8898"/>
                      </a:lnTo>
                      <a:lnTo>
                        <a:pt x="12592" y="9759"/>
                      </a:lnTo>
                      <a:lnTo>
                        <a:pt x="12432" y="10850"/>
                      </a:lnTo>
                      <a:lnTo>
                        <a:pt x="12272" y="12046"/>
                      </a:lnTo>
                      <a:lnTo>
                        <a:pt x="12592" y="12907"/>
                      </a:lnTo>
                      <a:lnTo>
                        <a:pt x="12272" y="12802"/>
                      </a:lnTo>
                      <a:lnTo>
                        <a:pt x="12592" y="13683"/>
                      </a:lnTo>
                      <a:lnTo>
                        <a:pt x="13024" y="14648"/>
                      </a:lnTo>
                      <a:lnTo>
                        <a:pt x="13280" y="15740"/>
                      </a:lnTo>
                      <a:lnTo>
                        <a:pt x="13936" y="16076"/>
                      </a:lnTo>
                      <a:lnTo>
                        <a:pt x="14352" y="16495"/>
                      </a:lnTo>
                      <a:lnTo>
                        <a:pt x="15408" y="16285"/>
                      </a:lnTo>
                      <a:lnTo>
                        <a:pt x="16096" y="15950"/>
                      </a:lnTo>
                      <a:lnTo>
                        <a:pt x="17008" y="15425"/>
                      </a:lnTo>
                      <a:lnTo>
                        <a:pt x="17248" y="14879"/>
                      </a:lnTo>
                      <a:lnTo>
                        <a:pt x="17504" y="13788"/>
                      </a:lnTo>
                      <a:lnTo>
                        <a:pt x="17824" y="13452"/>
                      </a:lnTo>
                      <a:lnTo>
                        <a:pt x="18576" y="13116"/>
                      </a:lnTo>
                      <a:lnTo>
                        <a:pt x="19136" y="12907"/>
                      </a:lnTo>
                      <a:lnTo>
                        <a:pt x="19984" y="13116"/>
                      </a:lnTo>
                      <a:lnTo>
                        <a:pt x="19984" y="13788"/>
                      </a:lnTo>
                      <a:lnTo>
                        <a:pt x="19568" y="14544"/>
                      </a:lnTo>
                      <a:lnTo>
                        <a:pt x="19136" y="15089"/>
                      </a:lnTo>
                      <a:lnTo>
                        <a:pt x="19392" y="15215"/>
                      </a:lnTo>
                      <a:lnTo>
                        <a:pt x="19136" y="16285"/>
                      </a:lnTo>
                      <a:lnTo>
                        <a:pt x="18912" y="15950"/>
                      </a:lnTo>
                      <a:lnTo>
                        <a:pt x="18736" y="16285"/>
                      </a:lnTo>
                      <a:lnTo>
                        <a:pt x="18480" y="16285"/>
                      </a:lnTo>
                      <a:lnTo>
                        <a:pt x="18080" y="16810"/>
                      </a:lnTo>
                      <a:lnTo>
                        <a:pt x="16832" y="16810"/>
                      </a:lnTo>
                      <a:lnTo>
                        <a:pt x="16576" y="17482"/>
                      </a:lnTo>
                      <a:lnTo>
                        <a:pt x="17168" y="18237"/>
                      </a:lnTo>
                      <a:lnTo>
                        <a:pt x="17008" y="18552"/>
                      </a:lnTo>
                      <a:lnTo>
                        <a:pt x="16160" y="18552"/>
                      </a:lnTo>
                      <a:lnTo>
                        <a:pt x="15760" y="19203"/>
                      </a:lnTo>
                      <a:lnTo>
                        <a:pt x="15920" y="19643"/>
                      </a:lnTo>
                      <a:lnTo>
                        <a:pt x="15664" y="19979"/>
                      </a:lnTo>
                      <a:lnTo>
                        <a:pt x="15248" y="19203"/>
                      </a:lnTo>
                      <a:lnTo>
                        <a:pt x="14352" y="18552"/>
                      </a:lnTo>
                      <a:lnTo>
                        <a:pt x="13760" y="18552"/>
                      </a:lnTo>
                      <a:lnTo>
                        <a:pt x="12688" y="19119"/>
                      </a:lnTo>
                      <a:lnTo>
                        <a:pt x="11280" y="18006"/>
                      </a:lnTo>
                      <a:lnTo>
                        <a:pt x="10032" y="17482"/>
                      </a:lnTo>
                      <a:lnTo>
                        <a:pt x="8960" y="16600"/>
                      </a:lnTo>
                      <a:lnTo>
                        <a:pt x="8048" y="16285"/>
                      </a:lnTo>
                      <a:lnTo>
                        <a:pt x="7040" y="15425"/>
                      </a:lnTo>
                      <a:lnTo>
                        <a:pt x="6544" y="14229"/>
                      </a:lnTo>
                      <a:lnTo>
                        <a:pt x="6800" y="14019"/>
                      </a:lnTo>
                      <a:lnTo>
                        <a:pt x="6800" y="13452"/>
                      </a:lnTo>
                      <a:lnTo>
                        <a:pt x="6976" y="13116"/>
                      </a:lnTo>
                      <a:lnTo>
                        <a:pt x="6720" y="12046"/>
                      </a:lnTo>
                      <a:lnTo>
                        <a:pt x="6304" y="10850"/>
                      </a:lnTo>
                      <a:lnTo>
                        <a:pt x="5632" y="9654"/>
                      </a:lnTo>
                      <a:lnTo>
                        <a:pt x="4384" y="8017"/>
                      </a:lnTo>
                      <a:lnTo>
                        <a:pt x="4640" y="7492"/>
                      </a:lnTo>
                      <a:lnTo>
                        <a:pt x="4560" y="6946"/>
                      </a:lnTo>
                      <a:lnTo>
                        <a:pt x="3904" y="6296"/>
                      </a:lnTo>
                      <a:lnTo>
                        <a:pt x="3904" y="5750"/>
                      </a:lnTo>
                      <a:lnTo>
                        <a:pt x="3568" y="5750"/>
                      </a:lnTo>
                      <a:lnTo>
                        <a:pt x="3232" y="4890"/>
                      </a:lnTo>
                      <a:lnTo>
                        <a:pt x="2656" y="3463"/>
                      </a:lnTo>
                      <a:lnTo>
                        <a:pt x="2656" y="2057"/>
                      </a:lnTo>
                      <a:lnTo>
                        <a:pt x="1504" y="965"/>
                      </a:lnTo>
                      <a:lnTo>
                        <a:pt x="1344" y="2917"/>
                      </a:lnTo>
                      <a:lnTo>
                        <a:pt x="1824" y="3799"/>
                      </a:lnTo>
                      <a:lnTo>
                        <a:pt x="2240" y="4974"/>
                      </a:lnTo>
                      <a:lnTo>
                        <a:pt x="2240" y="5519"/>
                      </a:lnTo>
                      <a:lnTo>
                        <a:pt x="2496" y="5960"/>
                      </a:lnTo>
                      <a:lnTo>
                        <a:pt x="2912" y="7156"/>
                      </a:lnTo>
                      <a:lnTo>
                        <a:pt x="2912" y="6611"/>
                      </a:lnTo>
                      <a:lnTo>
                        <a:pt x="3472" y="8898"/>
                      </a:lnTo>
                      <a:lnTo>
                        <a:pt x="3728" y="9654"/>
                      </a:lnTo>
                      <a:lnTo>
                        <a:pt x="3904" y="10073"/>
                      </a:lnTo>
                      <a:lnTo>
                        <a:pt x="3984" y="10976"/>
                      </a:lnTo>
                      <a:lnTo>
                        <a:pt x="3728" y="11396"/>
                      </a:lnTo>
                      <a:lnTo>
                        <a:pt x="3472" y="10640"/>
                      </a:lnTo>
                      <a:lnTo>
                        <a:pt x="2240" y="8898"/>
                      </a:lnTo>
                      <a:lnTo>
                        <a:pt x="2416" y="7492"/>
                      </a:lnTo>
                      <a:lnTo>
                        <a:pt x="1824" y="6611"/>
                      </a:lnTo>
                      <a:lnTo>
                        <a:pt x="1584" y="6821"/>
                      </a:lnTo>
                      <a:lnTo>
                        <a:pt x="752" y="5519"/>
                      </a:lnTo>
                      <a:lnTo>
                        <a:pt x="1344" y="5750"/>
                      </a:lnTo>
                      <a:lnTo>
                        <a:pt x="1504" y="4890"/>
                      </a:lnTo>
                      <a:lnTo>
                        <a:pt x="912" y="3799"/>
                      </a:lnTo>
                      <a:lnTo>
                        <a:pt x="496" y="3127"/>
                      </a:lnTo>
                      <a:lnTo>
                        <a:pt x="256" y="1406"/>
                      </a:lnTo>
                      <a:lnTo>
                        <a:pt x="0" y="84"/>
                      </a:lnTo>
                      <a:close/>
                    </a:path>
                  </a:pathLst>
                </a:custGeom>
                <a:solidFill>
                  <a:srgbClr val="000835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>
                    <a:solidFill>
                      <a:srgbClr val="9D90A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Freeform 29">
                  <a:extLst>
                    <a:ext uri="{FF2B5EF4-FFF2-40B4-BE49-F238E27FC236}">
                      <a16:creationId xmlns:a16="http://schemas.microsoft.com/office/drawing/2014/main" id="{038087D1-2940-ADF0-B40B-BCD9847474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1011" y="2969225"/>
                  <a:ext cx="1508479" cy="904483"/>
                </a:xfrm>
                <a:custGeom>
                  <a:avLst/>
                  <a:gdLst>
                    <a:gd name="T0" fmla="*/ 11494 w 20000"/>
                    <a:gd name="T1" fmla="*/ 1176 h 20000"/>
                    <a:gd name="T2" fmla="*/ 11694 w 20000"/>
                    <a:gd name="T3" fmla="*/ 2071 h 20000"/>
                    <a:gd name="T4" fmla="*/ 12070 w 20000"/>
                    <a:gd name="T5" fmla="*/ 2565 h 20000"/>
                    <a:gd name="T6" fmla="*/ 12479 w 20000"/>
                    <a:gd name="T7" fmla="*/ 2979 h 20000"/>
                    <a:gd name="T8" fmla="*/ 11950 w 20000"/>
                    <a:gd name="T9" fmla="*/ 3794 h 20000"/>
                    <a:gd name="T10" fmla="*/ 12815 w 20000"/>
                    <a:gd name="T11" fmla="*/ 3794 h 20000"/>
                    <a:gd name="T12" fmla="*/ 13144 w 20000"/>
                    <a:gd name="T13" fmla="*/ 3527 h 20000"/>
                    <a:gd name="T14" fmla="*/ 13360 w 20000"/>
                    <a:gd name="T15" fmla="*/ 4075 h 20000"/>
                    <a:gd name="T16" fmla="*/ 14145 w 20000"/>
                    <a:gd name="T17" fmla="*/ 4008 h 20000"/>
                    <a:gd name="T18" fmla="*/ 14441 w 20000"/>
                    <a:gd name="T19" fmla="*/ 4703 h 20000"/>
                    <a:gd name="T20" fmla="*/ 13480 w 20000"/>
                    <a:gd name="T21" fmla="*/ 4770 h 20000"/>
                    <a:gd name="T22" fmla="*/ 13024 w 20000"/>
                    <a:gd name="T23" fmla="*/ 6146 h 20000"/>
                    <a:gd name="T24" fmla="*/ 12815 w 20000"/>
                    <a:gd name="T25" fmla="*/ 8016 h 20000"/>
                    <a:gd name="T26" fmla="*/ 13264 w 20000"/>
                    <a:gd name="T27" fmla="*/ 6907 h 20000"/>
                    <a:gd name="T28" fmla="*/ 13769 w 20000"/>
                    <a:gd name="T29" fmla="*/ 5464 h 20000"/>
                    <a:gd name="T30" fmla="*/ 14145 w 20000"/>
                    <a:gd name="T31" fmla="*/ 4916 h 20000"/>
                    <a:gd name="T32" fmla="*/ 14345 w 20000"/>
                    <a:gd name="T33" fmla="*/ 6226 h 20000"/>
                    <a:gd name="T34" fmla="*/ 14642 w 20000"/>
                    <a:gd name="T35" fmla="*/ 6359 h 20000"/>
                    <a:gd name="T36" fmla="*/ 14441 w 20000"/>
                    <a:gd name="T37" fmla="*/ 7615 h 20000"/>
                    <a:gd name="T38" fmla="*/ 15226 w 20000"/>
                    <a:gd name="T39" fmla="*/ 8363 h 20000"/>
                    <a:gd name="T40" fmla="*/ 15843 w 20000"/>
                    <a:gd name="T41" fmla="*/ 7321 h 20000"/>
                    <a:gd name="T42" fmla="*/ 16636 w 20000"/>
                    <a:gd name="T43" fmla="*/ 6987 h 20000"/>
                    <a:gd name="T44" fmla="*/ 18502 w 20000"/>
                    <a:gd name="T45" fmla="*/ 5878 h 20000"/>
                    <a:gd name="T46" fmla="*/ 19584 w 20000"/>
                    <a:gd name="T47" fmla="*/ 4342 h 20000"/>
                    <a:gd name="T48" fmla="*/ 19784 w 20000"/>
                    <a:gd name="T49" fmla="*/ 5464 h 20000"/>
                    <a:gd name="T50" fmla="*/ 19455 w 20000"/>
                    <a:gd name="T51" fmla="*/ 6440 h 20000"/>
                    <a:gd name="T52" fmla="*/ 18502 w 20000"/>
                    <a:gd name="T53" fmla="*/ 8016 h 20000"/>
                    <a:gd name="T54" fmla="*/ 18783 w 20000"/>
                    <a:gd name="T55" fmla="*/ 8577 h 20000"/>
                    <a:gd name="T56" fmla="*/ 17461 w 20000"/>
                    <a:gd name="T57" fmla="*/ 9058 h 20000"/>
                    <a:gd name="T58" fmla="*/ 17253 w 20000"/>
                    <a:gd name="T59" fmla="*/ 9339 h 20000"/>
                    <a:gd name="T60" fmla="*/ 16916 w 20000"/>
                    <a:gd name="T61" fmla="*/ 10514 h 20000"/>
                    <a:gd name="T62" fmla="*/ 16756 w 20000"/>
                    <a:gd name="T63" fmla="*/ 10701 h 20000"/>
                    <a:gd name="T64" fmla="*/ 16388 w 20000"/>
                    <a:gd name="T65" fmla="*/ 10514 h 20000"/>
                    <a:gd name="T66" fmla="*/ 16211 w 20000"/>
                    <a:gd name="T67" fmla="*/ 10915 h 20000"/>
                    <a:gd name="T68" fmla="*/ 16211 w 20000"/>
                    <a:gd name="T69" fmla="*/ 11476 h 20000"/>
                    <a:gd name="T70" fmla="*/ 16388 w 20000"/>
                    <a:gd name="T71" fmla="*/ 12585 h 20000"/>
                    <a:gd name="T72" fmla="*/ 16051 w 20000"/>
                    <a:gd name="T73" fmla="*/ 12585 h 20000"/>
                    <a:gd name="T74" fmla="*/ 15963 w 20000"/>
                    <a:gd name="T75" fmla="*/ 13066 h 20000"/>
                    <a:gd name="T76" fmla="*/ 14970 w 20000"/>
                    <a:gd name="T77" fmla="*/ 14522 h 20000"/>
                    <a:gd name="T78" fmla="*/ 14145 w 20000"/>
                    <a:gd name="T79" fmla="*/ 17088 h 20000"/>
                    <a:gd name="T80" fmla="*/ 14145 w 20000"/>
                    <a:gd name="T81" fmla="*/ 19987 h 20000"/>
                    <a:gd name="T82" fmla="*/ 13560 w 20000"/>
                    <a:gd name="T83" fmla="*/ 18731 h 20000"/>
                    <a:gd name="T84" fmla="*/ 13480 w 20000"/>
                    <a:gd name="T85" fmla="*/ 17635 h 20000"/>
                    <a:gd name="T86" fmla="*/ 12687 w 20000"/>
                    <a:gd name="T87" fmla="*/ 16927 h 20000"/>
                    <a:gd name="T88" fmla="*/ 11742 w 20000"/>
                    <a:gd name="T89" fmla="*/ 16326 h 20000"/>
                    <a:gd name="T90" fmla="*/ 11197 w 20000"/>
                    <a:gd name="T91" fmla="*/ 16727 h 20000"/>
                    <a:gd name="T92" fmla="*/ 10453 w 20000"/>
                    <a:gd name="T93" fmla="*/ 16874 h 20000"/>
                    <a:gd name="T94" fmla="*/ 9083 w 20000"/>
                    <a:gd name="T95" fmla="*/ 17141 h 20000"/>
                    <a:gd name="T96" fmla="*/ 8250 w 20000"/>
                    <a:gd name="T97" fmla="*/ 19078 h 20000"/>
                    <a:gd name="T98" fmla="*/ 7505 w 20000"/>
                    <a:gd name="T99" fmla="*/ 18049 h 20000"/>
                    <a:gd name="T100" fmla="*/ 6712 w 20000"/>
                    <a:gd name="T101" fmla="*/ 16379 h 20000"/>
                    <a:gd name="T102" fmla="*/ 5847 w 20000"/>
                    <a:gd name="T103" fmla="*/ 15832 h 20000"/>
                    <a:gd name="T104" fmla="*/ 4766 w 20000"/>
                    <a:gd name="T105" fmla="*/ 15150 h 20000"/>
                    <a:gd name="T106" fmla="*/ 2491 w 20000"/>
                    <a:gd name="T107" fmla="*/ 13975 h 20000"/>
                    <a:gd name="T108" fmla="*/ 1370 w 20000"/>
                    <a:gd name="T109" fmla="*/ 12933 h 20000"/>
                    <a:gd name="T110" fmla="*/ 705 w 20000"/>
                    <a:gd name="T111" fmla="*/ 11824 h 20000"/>
                    <a:gd name="T112" fmla="*/ 328 w 20000"/>
                    <a:gd name="T113" fmla="*/ 10367 h 20000"/>
                    <a:gd name="T114" fmla="*/ 408 w 20000"/>
                    <a:gd name="T115" fmla="*/ 9472 h 20000"/>
                    <a:gd name="T116" fmla="*/ 80 w 20000"/>
                    <a:gd name="T117" fmla="*/ 8016 h 20000"/>
                    <a:gd name="T118" fmla="*/ 288 w 20000"/>
                    <a:gd name="T119" fmla="*/ 5464 h 20000"/>
                    <a:gd name="T120" fmla="*/ 1081 w 20000"/>
                    <a:gd name="T121" fmla="*/ 2004 h 20000"/>
                    <a:gd name="T122" fmla="*/ 1618 w 20000"/>
                    <a:gd name="T123" fmla="*/ 1309 h 20000"/>
                    <a:gd name="T124" fmla="*/ 1898 w 20000"/>
                    <a:gd name="T125" fmla="*/ 414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0000" h="20000">
                      <a:moveTo>
                        <a:pt x="10989" y="1523"/>
                      </a:moveTo>
                      <a:lnTo>
                        <a:pt x="11278" y="962"/>
                      </a:lnTo>
                      <a:lnTo>
                        <a:pt x="11494" y="1176"/>
                      </a:lnTo>
                      <a:lnTo>
                        <a:pt x="11494" y="1804"/>
                      </a:lnTo>
                      <a:lnTo>
                        <a:pt x="11197" y="1804"/>
                      </a:lnTo>
                      <a:lnTo>
                        <a:pt x="11694" y="2071"/>
                      </a:lnTo>
                      <a:lnTo>
                        <a:pt x="11694" y="1804"/>
                      </a:lnTo>
                      <a:lnTo>
                        <a:pt x="11950" y="2351"/>
                      </a:lnTo>
                      <a:lnTo>
                        <a:pt x="12070" y="2565"/>
                      </a:lnTo>
                      <a:lnTo>
                        <a:pt x="12559" y="2619"/>
                      </a:lnTo>
                      <a:lnTo>
                        <a:pt x="12936" y="2766"/>
                      </a:lnTo>
                      <a:lnTo>
                        <a:pt x="12479" y="2979"/>
                      </a:lnTo>
                      <a:lnTo>
                        <a:pt x="12151" y="3327"/>
                      </a:lnTo>
                      <a:lnTo>
                        <a:pt x="11822" y="3794"/>
                      </a:lnTo>
                      <a:lnTo>
                        <a:pt x="11950" y="3794"/>
                      </a:lnTo>
                      <a:lnTo>
                        <a:pt x="12199" y="3661"/>
                      </a:lnTo>
                      <a:lnTo>
                        <a:pt x="12151" y="3874"/>
                      </a:lnTo>
                      <a:lnTo>
                        <a:pt x="12815" y="3794"/>
                      </a:lnTo>
                      <a:lnTo>
                        <a:pt x="13232" y="3327"/>
                      </a:lnTo>
                      <a:lnTo>
                        <a:pt x="13360" y="3327"/>
                      </a:lnTo>
                      <a:lnTo>
                        <a:pt x="13144" y="3527"/>
                      </a:lnTo>
                      <a:lnTo>
                        <a:pt x="13024" y="3874"/>
                      </a:lnTo>
                      <a:lnTo>
                        <a:pt x="13264" y="3874"/>
                      </a:lnTo>
                      <a:lnTo>
                        <a:pt x="13360" y="4075"/>
                      </a:lnTo>
                      <a:lnTo>
                        <a:pt x="13560" y="4208"/>
                      </a:lnTo>
                      <a:lnTo>
                        <a:pt x="13769" y="4075"/>
                      </a:lnTo>
                      <a:lnTo>
                        <a:pt x="14145" y="4008"/>
                      </a:lnTo>
                      <a:lnTo>
                        <a:pt x="14145" y="4342"/>
                      </a:lnTo>
                      <a:lnTo>
                        <a:pt x="14345" y="4422"/>
                      </a:lnTo>
                      <a:lnTo>
                        <a:pt x="14441" y="4703"/>
                      </a:lnTo>
                      <a:lnTo>
                        <a:pt x="14225" y="4703"/>
                      </a:lnTo>
                      <a:lnTo>
                        <a:pt x="13897" y="4556"/>
                      </a:lnTo>
                      <a:lnTo>
                        <a:pt x="13480" y="4770"/>
                      </a:lnTo>
                      <a:lnTo>
                        <a:pt x="12936" y="5678"/>
                      </a:lnTo>
                      <a:lnTo>
                        <a:pt x="13360" y="5104"/>
                      </a:lnTo>
                      <a:lnTo>
                        <a:pt x="13024" y="6146"/>
                      </a:lnTo>
                      <a:lnTo>
                        <a:pt x="12903" y="6774"/>
                      </a:lnTo>
                      <a:lnTo>
                        <a:pt x="12815" y="7455"/>
                      </a:lnTo>
                      <a:lnTo>
                        <a:pt x="12815" y="8016"/>
                      </a:lnTo>
                      <a:lnTo>
                        <a:pt x="13104" y="8016"/>
                      </a:lnTo>
                      <a:lnTo>
                        <a:pt x="13264" y="7615"/>
                      </a:lnTo>
                      <a:lnTo>
                        <a:pt x="13264" y="6907"/>
                      </a:lnTo>
                      <a:lnTo>
                        <a:pt x="13360" y="6359"/>
                      </a:lnTo>
                      <a:lnTo>
                        <a:pt x="13480" y="5812"/>
                      </a:lnTo>
                      <a:lnTo>
                        <a:pt x="13769" y="5464"/>
                      </a:lnTo>
                      <a:lnTo>
                        <a:pt x="13897" y="5317"/>
                      </a:lnTo>
                      <a:lnTo>
                        <a:pt x="14017" y="4970"/>
                      </a:lnTo>
                      <a:lnTo>
                        <a:pt x="14145" y="4916"/>
                      </a:lnTo>
                      <a:lnTo>
                        <a:pt x="14553" y="5317"/>
                      </a:lnTo>
                      <a:lnTo>
                        <a:pt x="14553" y="5812"/>
                      </a:lnTo>
                      <a:lnTo>
                        <a:pt x="14345" y="6226"/>
                      </a:lnTo>
                      <a:lnTo>
                        <a:pt x="14225" y="6707"/>
                      </a:lnTo>
                      <a:lnTo>
                        <a:pt x="14345" y="6440"/>
                      </a:lnTo>
                      <a:lnTo>
                        <a:pt x="14642" y="6359"/>
                      </a:lnTo>
                      <a:lnTo>
                        <a:pt x="14642" y="6707"/>
                      </a:lnTo>
                      <a:lnTo>
                        <a:pt x="14642" y="7121"/>
                      </a:lnTo>
                      <a:lnTo>
                        <a:pt x="14441" y="7615"/>
                      </a:lnTo>
                      <a:lnTo>
                        <a:pt x="14145" y="8163"/>
                      </a:lnTo>
                      <a:lnTo>
                        <a:pt x="14642" y="8363"/>
                      </a:lnTo>
                      <a:lnTo>
                        <a:pt x="15226" y="8363"/>
                      </a:lnTo>
                      <a:lnTo>
                        <a:pt x="15635" y="8016"/>
                      </a:lnTo>
                      <a:lnTo>
                        <a:pt x="15883" y="7669"/>
                      </a:lnTo>
                      <a:lnTo>
                        <a:pt x="15843" y="7321"/>
                      </a:lnTo>
                      <a:lnTo>
                        <a:pt x="15763" y="7121"/>
                      </a:lnTo>
                      <a:lnTo>
                        <a:pt x="16388" y="7121"/>
                      </a:lnTo>
                      <a:lnTo>
                        <a:pt x="16636" y="6987"/>
                      </a:lnTo>
                      <a:lnTo>
                        <a:pt x="17173" y="6573"/>
                      </a:lnTo>
                      <a:lnTo>
                        <a:pt x="17373" y="5878"/>
                      </a:lnTo>
                      <a:lnTo>
                        <a:pt x="18502" y="5878"/>
                      </a:lnTo>
                      <a:lnTo>
                        <a:pt x="18702" y="5812"/>
                      </a:lnTo>
                      <a:lnTo>
                        <a:pt x="19535" y="4075"/>
                      </a:lnTo>
                      <a:lnTo>
                        <a:pt x="19584" y="4342"/>
                      </a:lnTo>
                      <a:lnTo>
                        <a:pt x="19864" y="4208"/>
                      </a:lnTo>
                      <a:lnTo>
                        <a:pt x="19992" y="4422"/>
                      </a:lnTo>
                      <a:lnTo>
                        <a:pt x="19784" y="5464"/>
                      </a:lnTo>
                      <a:lnTo>
                        <a:pt x="19992" y="6012"/>
                      </a:lnTo>
                      <a:lnTo>
                        <a:pt x="19912" y="6440"/>
                      </a:lnTo>
                      <a:lnTo>
                        <a:pt x="19455" y="6440"/>
                      </a:lnTo>
                      <a:lnTo>
                        <a:pt x="19207" y="6907"/>
                      </a:lnTo>
                      <a:lnTo>
                        <a:pt x="18783" y="7321"/>
                      </a:lnTo>
                      <a:lnTo>
                        <a:pt x="18502" y="8016"/>
                      </a:lnTo>
                      <a:lnTo>
                        <a:pt x="18582" y="8363"/>
                      </a:lnTo>
                      <a:lnTo>
                        <a:pt x="18783" y="8363"/>
                      </a:lnTo>
                      <a:lnTo>
                        <a:pt x="18783" y="8577"/>
                      </a:lnTo>
                      <a:lnTo>
                        <a:pt x="18334" y="8711"/>
                      </a:lnTo>
                      <a:lnTo>
                        <a:pt x="17958" y="8791"/>
                      </a:lnTo>
                      <a:lnTo>
                        <a:pt x="17461" y="9058"/>
                      </a:lnTo>
                      <a:lnTo>
                        <a:pt x="17918" y="9058"/>
                      </a:lnTo>
                      <a:lnTo>
                        <a:pt x="17461" y="9259"/>
                      </a:lnTo>
                      <a:lnTo>
                        <a:pt x="17253" y="9339"/>
                      </a:lnTo>
                      <a:lnTo>
                        <a:pt x="17293" y="9472"/>
                      </a:lnTo>
                      <a:lnTo>
                        <a:pt x="17173" y="9886"/>
                      </a:lnTo>
                      <a:lnTo>
                        <a:pt x="16916" y="10514"/>
                      </a:lnTo>
                      <a:lnTo>
                        <a:pt x="16716" y="10154"/>
                      </a:lnTo>
                      <a:lnTo>
                        <a:pt x="16716" y="10367"/>
                      </a:lnTo>
                      <a:lnTo>
                        <a:pt x="16756" y="10701"/>
                      </a:lnTo>
                      <a:lnTo>
                        <a:pt x="16508" y="11329"/>
                      </a:lnTo>
                      <a:lnTo>
                        <a:pt x="16428" y="10782"/>
                      </a:lnTo>
                      <a:lnTo>
                        <a:pt x="16388" y="10514"/>
                      </a:lnTo>
                      <a:lnTo>
                        <a:pt x="16508" y="10020"/>
                      </a:lnTo>
                      <a:lnTo>
                        <a:pt x="16308" y="10154"/>
                      </a:lnTo>
                      <a:lnTo>
                        <a:pt x="16211" y="10915"/>
                      </a:lnTo>
                      <a:lnTo>
                        <a:pt x="15963" y="10782"/>
                      </a:lnTo>
                      <a:lnTo>
                        <a:pt x="16308" y="11276"/>
                      </a:lnTo>
                      <a:lnTo>
                        <a:pt x="16211" y="11476"/>
                      </a:lnTo>
                      <a:lnTo>
                        <a:pt x="16179" y="11957"/>
                      </a:lnTo>
                      <a:lnTo>
                        <a:pt x="16388" y="12037"/>
                      </a:lnTo>
                      <a:lnTo>
                        <a:pt x="16388" y="12585"/>
                      </a:lnTo>
                      <a:lnTo>
                        <a:pt x="16308" y="12238"/>
                      </a:lnTo>
                      <a:lnTo>
                        <a:pt x="16211" y="12505"/>
                      </a:lnTo>
                      <a:lnTo>
                        <a:pt x="16051" y="12585"/>
                      </a:lnTo>
                      <a:lnTo>
                        <a:pt x="16388" y="12719"/>
                      </a:lnTo>
                      <a:lnTo>
                        <a:pt x="16211" y="13133"/>
                      </a:lnTo>
                      <a:lnTo>
                        <a:pt x="15963" y="13066"/>
                      </a:lnTo>
                      <a:lnTo>
                        <a:pt x="16091" y="13413"/>
                      </a:lnTo>
                      <a:lnTo>
                        <a:pt x="15427" y="14028"/>
                      </a:lnTo>
                      <a:lnTo>
                        <a:pt x="14970" y="14522"/>
                      </a:lnTo>
                      <a:lnTo>
                        <a:pt x="14473" y="15070"/>
                      </a:lnTo>
                      <a:lnTo>
                        <a:pt x="14097" y="15965"/>
                      </a:lnTo>
                      <a:lnTo>
                        <a:pt x="14145" y="17088"/>
                      </a:lnTo>
                      <a:lnTo>
                        <a:pt x="14225" y="18049"/>
                      </a:lnTo>
                      <a:lnTo>
                        <a:pt x="14345" y="18864"/>
                      </a:lnTo>
                      <a:lnTo>
                        <a:pt x="14145" y="19987"/>
                      </a:lnTo>
                      <a:lnTo>
                        <a:pt x="13897" y="19987"/>
                      </a:lnTo>
                      <a:lnTo>
                        <a:pt x="13688" y="19492"/>
                      </a:lnTo>
                      <a:lnTo>
                        <a:pt x="13560" y="18731"/>
                      </a:lnTo>
                      <a:lnTo>
                        <a:pt x="13560" y="18183"/>
                      </a:lnTo>
                      <a:lnTo>
                        <a:pt x="13440" y="18049"/>
                      </a:lnTo>
                      <a:lnTo>
                        <a:pt x="13480" y="17635"/>
                      </a:lnTo>
                      <a:lnTo>
                        <a:pt x="13360" y="17088"/>
                      </a:lnTo>
                      <a:lnTo>
                        <a:pt x="13104" y="16593"/>
                      </a:lnTo>
                      <a:lnTo>
                        <a:pt x="12687" y="16927"/>
                      </a:lnTo>
                      <a:lnTo>
                        <a:pt x="12399" y="16379"/>
                      </a:lnTo>
                      <a:lnTo>
                        <a:pt x="11854" y="16379"/>
                      </a:lnTo>
                      <a:lnTo>
                        <a:pt x="11742" y="16326"/>
                      </a:lnTo>
                      <a:lnTo>
                        <a:pt x="11278" y="16379"/>
                      </a:lnTo>
                      <a:lnTo>
                        <a:pt x="10869" y="16379"/>
                      </a:lnTo>
                      <a:lnTo>
                        <a:pt x="11197" y="16727"/>
                      </a:lnTo>
                      <a:lnTo>
                        <a:pt x="11278" y="17088"/>
                      </a:lnTo>
                      <a:lnTo>
                        <a:pt x="10949" y="17141"/>
                      </a:lnTo>
                      <a:lnTo>
                        <a:pt x="10453" y="16874"/>
                      </a:lnTo>
                      <a:lnTo>
                        <a:pt x="9956" y="16727"/>
                      </a:lnTo>
                      <a:lnTo>
                        <a:pt x="9459" y="16727"/>
                      </a:lnTo>
                      <a:lnTo>
                        <a:pt x="9083" y="17141"/>
                      </a:lnTo>
                      <a:lnTo>
                        <a:pt x="8578" y="17488"/>
                      </a:lnTo>
                      <a:lnTo>
                        <a:pt x="8218" y="18183"/>
                      </a:lnTo>
                      <a:lnTo>
                        <a:pt x="8250" y="19078"/>
                      </a:lnTo>
                      <a:lnTo>
                        <a:pt x="8122" y="19212"/>
                      </a:lnTo>
                      <a:lnTo>
                        <a:pt x="7593" y="18731"/>
                      </a:lnTo>
                      <a:lnTo>
                        <a:pt x="7505" y="18049"/>
                      </a:lnTo>
                      <a:lnTo>
                        <a:pt x="7337" y="17635"/>
                      </a:lnTo>
                      <a:lnTo>
                        <a:pt x="7056" y="16593"/>
                      </a:lnTo>
                      <a:lnTo>
                        <a:pt x="6712" y="16379"/>
                      </a:lnTo>
                      <a:lnTo>
                        <a:pt x="6384" y="16927"/>
                      </a:lnTo>
                      <a:lnTo>
                        <a:pt x="5927" y="16513"/>
                      </a:lnTo>
                      <a:lnTo>
                        <a:pt x="5847" y="15832"/>
                      </a:lnTo>
                      <a:lnTo>
                        <a:pt x="5390" y="14856"/>
                      </a:lnTo>
                      <a:lnTo>
                        <a:pt x="4766" y="14856"/>
                      </a:lnTo>
                      <a:lnTo>
                        <a:pt x="4766" y="15150"/>
                      </a:lnTo>
                      <a:lnTo>
                        <a:pt x="3781" y="15070"/>
                      </a:lnTo>
                      <a:lnTo>
                        <a:pt x="2491" y="14175"/>
                      </a:lnTo>
                      <a:lnTo>
                        <a:pt x="2491" y="13975"/>
                      </a:lnTo>
                      <a:lnTo>
                        <a:pt x="1698" y="14028"/>
                      </a:lnTo>
                      <a:lnTo>
                        <a:pt x="1618" y="13413"/>
                      </a:lnTo>
                      <a:lnTo>
                        <a:pt x="1370" y="12933"/>
                      </a:lnTo>
                      <a:lnTo>
                        <a:pt x="1081" y="12585"/>
                      </a:lnTo>
                      <a:lnTo>
                        <a:pt x="705" y="12505"/>
                      </a:lnTo>
                      <a:lnTo>
                        <a:pt x="705" y="11824"/>
                      </a:lnTo>
                      <a:lnTo>
                        <a:pt x="408" y="10915"/>
                      </a:lnTo>
                      <a:lnTo>
                        <a:pt x="497" y="10568"/>
                      </a:lnTo>
                      <a:lnTo>
                        <a:pt x="328" y="10367"/>
                      </a:lnTo>
                      <a:lnTo>
                        <a:pt x="328" y="9886"/>
                      </a:lnTo>
                      <a:lnTo>
                        <a:pt x="497" y="10020"/>
                      </a:lnTo>
                      <a:lnTo>
                        <a:pt x="408" y="9472"/>
                      </a:lnTo>
                      <a:lnTo>
                        <a:pt x="208" y="9606"/>
                      </a:lnTo>
                      <a:lnTo>
                        <a:pt x="80" y="8791"/>
                      </a:lnTo>
                      <a:lnTo>
                        <a:pt x="80" y="8016"/>
                      </a:lnTo>
                      <a:lnTo>
                        <a:pt x="0" y="7669"/>
                      </a:lnTo>
                      <a:lnTo>
                        <a:pt x="208" y="6707"/>
                      </a:lnTo>
                      <a:lnTo>
                        <a:pt x="288" y="5464"/>
                      </a:lnTo>
                      <a:lnTo>
                        <a:pt x="705" y="4075"/>
                      </a:lnTo>
                      <a:lnTo>
                        <a:pt x="953" y="2899"/>
                      </a:lnTo>
                      <a:lnTo>
                        <a:pt x="1081" y="2004"/>
                      </a:lnTo>
                      <a:lnTo>
                        <a:pt x="1161" y="548"/>
                      </a:lnTo>
                      <a:lnTo>
                        <a:pt x="1618" y="895"/>
                      </a:lnTo>
                      <a:lnTo>
                        <a:pt x="1618" y="1309"/>
                      </a:lnTo>
                      <a:lnTo>
                        <a:pt x="1570" y="1804"/>
                      </a:lnTo>
                      <a:lnTo>
                        <a:pt x="1818" y="1443"/>
                      </a:lnTo>
                      <a:lnTo>
                        <a:pt x="1898" y="414"/>
                      </a:lnTo>
                      <a:lnTo>
                        <a:pt x="1818" y="0"/>
                      </a:lnTo>
                      <a:lnTo>
                        <a:pt x="10989" y="1523"/>
                      </a:lnTo>
                      <a:close/>
                    </a:path>
                  </a:pathLst>
                </a:custGeom>
                <a:solidFill>
                  <a:srgbClr val="000835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>
                    <a:solidFill>
                      <a:srgbClr val="9D90A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Freeform 28">
                  <a:extLst>
                    <a:ext uri="{FF2B5EF4-FFF2-40B4-BE49-F238E27FC236}">
                      <a16:creationId xmlns:a16="http://schemas.microsoft.com/office/drawing/2014/main" id="{67F1BFA9-B360-FF8E-ADCA-4D55D2F063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316" y="1669125"/>
                  <a:ext cx="945253" cy="1013203"/>
                </a:xfrm>
                <a:custGeom>
                  <a:avLst/>
                  <a:gdLst>
                    <a:gd name="T0" fmla="*/ 14160 w 20000"/>
                    <a:gd name="T1" fmla="*/ 13683 h 20000"/>
                    <a:gd name="T2" fmla="*/ 15553 w 20000"/>
                    <a:gd name="T3" fmla="*/ 14684 h 20000"/>
                    <a:gd name="T4" fmla="*/ 16358 w 20000"/>
                    <a:gd name="T5" fmla="*/ 18451 h 20000"/>
                    <a:gd name="T6" fmla="*/ 15821 w 20000"/>
                    <a:gd name="T7" fmla="*/ 19988 h 20000"/>
                    <a:gd name="T8" fmla="*/ 15821 w 20000"/>
                    <a:gd name="T9" fmla="*/ 18868 h 20000"/>
                    <a:gd name="T10" fmla="*/ 15821 w 20000"/>
                    <a:gd name="T11" fmla="*/ 18379 h 20000"/>
                    <a:gd name="T12" fmla="*/ 15489 w 20000"/>
                    <a:gd name="T13" fmla="*/ 17461 h 20000"/>
                    <a:gd name="T14" fmla="*/ 15489 w 20000"/>
                    <a:gd name="T15" fmla="*/ 16603 h 20000"/>
                    <a:gd name="T16" fmla="*/ 15489 w 20000"/>
                    <a:gd name="T17" fmla="*/ 15292 h 20000"/>
                    <a:gd name="T18" fmla="*/ 14760 w 20000"/>
                    <a:gd name="T19" fmla="*/ 15673 h 20000"/>
                    <a:gd name="T20" fmla="*/ 14109 w 20000"/>
                    <a:gd name="T21" fmla="*/ 15852 h 20000"/>
                    <a:gd name="T22" fmla="*/ 13431 w 20000"/>
                    <a:gd name="T23" fmla="*/ 14553 h 20000"/>
                    <a:gd name="T24" fmla="*/ 13955 w 20000"/>
                    <a:gd name="T25" fmla="*/ 14243 h 20000"/>
                    <a:gd name="T26" fmla="*/ 12907 w 20000"/>
                    <a:gd name="T27" fmla="*/ 14064 h 20000"/>
                    <a:gd name="T28" fmla="*/ 11655 w 20000"/>
                    <a:gd name="T29" fmla="*/ 13564 h 20000"/>
                    <a:gd name="T30" fmla="*/ 11182 w 20000"/>
                    <a:gd name="T31" fmla="*/ 13075 h 20000"/>
                    <a:gd name="T32" fmla="*/ 11131 w 20000"/>
                    <a:gd name="T33" fmla="*/ 12217 h 20000"/>
                    <a:gd name="T34" fmla="*/ 10006 w 20000"/>
                    <a:gd name="T35" fmla="*/ 12217 h 20000"/>
                    <a:gd name="T36" fmla="*/ 8869 w 20000"/>
                    <a:gd name="T37" fmla="*/ 13075 h 20000"/>
                    <a:gd name="T38" fmla="*/ 7348 w 20000"/>
                    <a:gd name="T39" fmla="*/ 13504 h 20000"/>
                    <a:gd name="T40" fmla="*/ 7872 w 20000"/>
                    <a:gd name="T41" fmla="*/ 12765 h 20000"/>
                    <a:gd name="T42" fmla="*/ 9406 w 20000"/>
                    <a:gd name="T43" fmla="*/ 11955 h 20000"/>
                    <a:gd name="T44" fmla="*/ 9278 w 20000"/>
                    <a:gd name="T45" fmla="*/ 11418 h 20000"/>
                    <a:gd name="T46" fmla="*/ 7348 w 20000"/>
                    <a:gd name="T47" fmla="*/ 12467 h 20000"/>
                    <a:gd name="T48" fmla="*/ 5955 w 20000"/>
                    <a:gd name="T49" fmla="*/ 13564 h 20000"/>
                    <a:gd name="T50" fmla="*/ 4575 w 20000"/>
                    <a:gd name="T51" fmla="*/ 14875 h 20000"/>
                    <a:gd name="T52" fmla="*/ 1917 w 20000"/>
                    <a:gd name="T53" fmla="*/ 16460 h 20000"/>
                    <a:gd name="T54" fmla="*/ 204 w 20000"/>
                    <a:gd name="T55" fmla="*/ 16841 h 20000"/>
                    <a:gd name="T56" fmla="*/ 0 w 20000"/>
                    <a:gd name="T57" fmla="*/ 16651 h 20000"/>
                    <a:gd name="T58" fmla="*/ 728 w 20000"/>
                    <a:gd name="T59" fmla="*/ 16341 h 20000"/>
                    <a:gd name="T60" fmla="*/ 1073 w 20000"/>
                    <a:gd name="T61" fmla="*/ 16162 h 20000"/>
                    <a:gd name="T62" fmla="*/ 2645 w 20000"/>
                    <a:gd name="T63" fmla="*/ 15173 h 20000"/>
                    <a:gd name="T64" fmla="*/ 3706 w 20000"/>
                    <a:gd name="T65" fmla="*/ 14195 h 20000"/>
                    <a:gd name="T66" fmla="*/ 3847 w 20000"/>
                    <a:gd name="T67" fmla="*/ 13075 h 20000"/>
                    <a:gd name="T68" fmla="*/ 2850 w 20000"/>
                    <a:gd name="T69" fmla="*/ 12956 h 20000"/>
                    <a:gd name="T70" fmla="*/ 2121 w 20000"/>
                    <a:gd name="T71" fmla="*/ 12706 h 20000"/>
                    <a:gd name="T72" fmla="*/ 1994 w 20000"/>
                    <a:gd name="T73" fmla="*/ 11776 h 20000"/>
                    <a:gd name="T74" fmla="*/ 1789 w 20000"/>
                    <a:gd name="T75" fmla="*/ 10489 h 20000"/>
                    <a:gd name="T76" fmla="*/ 2645 w 20000"/>
                    <a:gd name="T77" fmla="*/ 10179 h 20000"/>
                    <a:gd name="T78" fmla="*/ 1649 w 20000"/>
                    <a:gd name="T79" fmla="*/ 9809 h 20000"/>
                    <a:gd name="T80" fmla="*/ 2326 w 20000"/>
                    <a:gd name="T81" fmla="*/ 8880 h 20000"/>
                    <a:gd name="T82" fmla="*/ 3578 w 20000"/>
                    <a:gd name="T83" fmla="*/ 7890 h 20000"/>
                    <a:gd name="T84" fmla="*/ 4971 w 20000"/>
                    <a:gd name="T85" fmla="*/ 7712 h 20000"/>
                    <a:gd name="T86" fmla="*/ 6160 w 20000"/>
                    <a:gd name="T87" fmla="*/ 6722 h 20000"/>
                    <a:gd name="T88" fmla="*/ 5559 w 20000"/>
                    <a:gd name="T89" fmla="*/ 6603 h 20000"/>
                    <a:gd name="T90" fmla="*/ 4051 w 20000"/>
                    <a:gd name="T91" fmla="*/ 5793 h 20000"/>
                    <a:gd name="T92" fmla="*/ 4703 w 20000"/>
                    <a:gd name="T93" fmla="*/ 5304 h 20000"/>
                    <a:gd name="T94" fmla="*/ 4051 w 20000"/>
                    <a:gd name="T95" fmla="*/ 4505 h 20000"/>
                    <a:gd name="T96" fmla="*/ 5431 w 20000"/>
                    <a:gd name="T97" fmla="*/ 4017 h 20000"/>
                    <a:gd name="T98" fmla="*/ 6952 w 20000"/>
                    <a:gd name="T99" fmla="*/ 3695 h 20000"/>
                    <a:gd name="T100" fmla="*/ 7744 w 20000"/>
                    <a:gd name="T101" fmla="*/ 4505 h 20000"/>
                    <a:gd name="T102" fmla="*/ 7553 w 20000"/>
                    <a:gd name="T103" fmla="*/ 4315 h 20000"/>
                    <a:gd name="T104" fmla="*/ 8077 w 20000"/>
                    <a:gd name="T105" fmla="*/ 4374 h 20000"/>
                    <a:gd name="T106" fmla="*/ 8000 w 20000"/>
                    <a:gd name="T107" fmla="*/ 3886 h 20000"/>
                    <a:gd name="T108" fmla="*/ 7348 w 20000"/>
                    <a:gd name="T109" fmla="*/ 1538 h 20000"/>
                    <a:gd name="T110" fmla="*/ 9137 w 20000"/>
                    <a:gd name="T111" fmla="*/ 1287 h 20000"/>
                    <a:gd name="T112" fmla="*/ 12575 w 20000"/>
                    <a:gd name="T113" fmla="*/ 238 h 20000"/>
                    <a:gd name="T114" fmla="*/ 13380 w 20000"/>
                    <a:gd name="T115" fmla="*/ 0 h 20000"/>
                    <a:gd name="T116" fmla="*/ 14505 w 20000"/>
                    <a:gd name="T117" fmla="*/ 608 h 20000"/>
                    <a:gd name="T118" fmla="*/ 15885 w 20000"/>
                    <a:gd name="T119" fmla="*/ 918 h 20000"/>
                    <a:gd name="T120" fmla="*/ 15885 w 20000"/>
                    <a:gd name="T121" fmla="*/ 1538 h 20000"/>
                    <a:gd name="T122" fmla="*/ 17214 w 20000"/>
                    <a:gd name="T123" fmla="*/ 1776 h 20000"/>
                    <a:gd name="T124" fmla="*/ 18134 w 20000"/>
                    <a:gd name="T125" fmla="*/ 2527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0000" h="20000">
                      <a:moveTo>
                        <a:pt x="19987" y="3826"/>
                      </a:moveTo>
                      <a:lnTo>
                        <a:pt x="15157" y="10298"/>
                      </a:lnTo>
                      <a:lnTo>
                        <a:pt x="13380" y="13564"/>
                      </a:lnTo>
                      <a:lnTo>
                        <a:pt x="14160" y="13683"/>
                      </a:lnTo>
                      <a:lnTo>
                        <a:pt x="14109" y="13874"/>
                      </a:lnTo>
                      <a:lnTo>
                        <a:pt x="14428" y="15292"/>
                      </a:lnTo>
                      <a:lnTo>
                        <a:pt x="15157" y="14803"/>
                      </a:lnTo>
                      <a:lnTo>
                        <a:pt x="15553" y="14684"/>
                      </a:lnTo>
                      <a:lnTo>
                        <a:pt x="15821" y="14875"/>
                      </a:lnTo>
                      <a:lnTo>
                        <a:pt x="15821" y="15542"/>
                      </a:lnTo>
                      <a:lnTo>
                        <a:pt x="16013" y="17890"/>
                      </a:lnTo>
                      <a:lnTo>
                        <a:pt x="16358" y="18451"/>
                      </a:lnTo>
                      <a:lnTo>
                        <a:pt x="16677" y="18939"/>
                      </a:lnTo>
                      <a:lnTo>
                        <a:pt x="16550" y="19190"/>
                      </a:lnTo>
                      <a:lnTo>
                        <a:pt x="16153" y="19738"/>
                      </a:lnTo>
                      <a:lnTo>
                        <a:pt x="15821" y="19988"/>
                      </a:lnTo>
                      <a:lnTo>
                        <a:pt x="15821" y="19678"/>
                      </a:lnTo>
                      <a:lnTo>
                        <a:pt x="16153" y="19237"/>
                      </a:lnTo>
                      <a:lnTo>
                        <a:pt x="16013" y="18868"/>
                      </a:lnTo>
                      <a:lnTo>
                        <a:pt x="15821" y="18868"/>
                      </a:lnTo>
                      <a:lnTo>
                        <a:pt x="15489" y="19058"/>
                      </a:lnTo>
                      <a:lnTo>
                        <a:pt x="15361" y="19058"/>
                      </a:lnTo>
                      <a:lnTo>
                        <a:pt x="15681" y="18749"/>
                      </a:lnTo>
                      <a:lnTo>
                        <a:pt x="15821" y="18379"/>
                      </a:lnTo>
                      <a:lnTo>
                        <a:pt x="15885" y="18069"/>
                      </a:lnTo>
                      <a:lnTo>
                        <a:pt x="15681" y="18069"/>
                      </a:lnTo>
                      <a:lnTo>
                        <a:pt x="15681" y="17890"/>
                      </a:lnTo>
                      <a:lnTo>
                        <a:pt x="15489" y="17461"/>
                      </a:lnTo>
                      <a:lnTo>
                        <a:pt x="15681" y="17139"/>
                      </a:lnTo>
                      <a:lnTo>
                        <a:pt x="15821" y="17271"/>
                      </a:lnTo>
                      <a:lnTo>
                        <a:pt x="15681" y="16841"/>
                      </a:lnTo>
                      <a:lnTo>
                        <a:pt x="15489" y="16603"/>
                      </a:lnTo>
                      <a:lnTo>
                        <a:pt x="15681" y="16281"/>
                      </a:lnTo>
                      <a:lnTo>
                        <a:pt x="15553" y="16341"/>
                      </a:lnTo>
                      <a:lnTo>
                        <a:pt x="15361" y="16162"/>
                      </a:lnTo>
                      <a:lnTo>
                        <a:pt x="15489" y="15292"/>
                      </a:lnTo>
                      <a:lnTo>
                        <a:pt x="15029" y="16281"/>
                      </a:lnTo>
                      <a:lnTo>
                        <a:pt x="14824" y="16091"/>
                      </a:lnTo>
                      <a:lnTo>
                        <a:pt x="14952" y="15483"/>
                      </a:lnTo>
                      <a:lnTo>
                        <a:pt x="14760" y="15673"/>
                      </a:lnTo>
                      <a:lnTo>
                        <a:pt x="14505" y="15364"/>
                      </a:lnTo>
                      <a:lnTo>
                        <a:pt x="14633" y="16091"/>
                      </a:lnTo>
                      <a:lnTo>
                        <a:pt x="14300" y="16162"/>
                      </a:lnTo>
                      <a:lnTo>
                        <a:pt x="14109" y="15852"/>
                      </a:lnTo>
                      <a:lnTo>
                        <a:pt x="13904" y="15173"/>
                      </a:lnTo>
                      <a:lnTo>
                        <a:pt x="13955" y="15054"/>
                      </a:lnTo>
                      <a:lnTo>
                        <a:pt x="13776" y="15054"/>
                      </a:lnTo>
                      <a:lnTo>
                        <a:pt x="13431" y="14553"/>
                      </a:lnTo>
                      <a:lnTo>
                        <a:pt x="13572" y="14362"/>
                      </a:lnTo>
                      <a:lnTo>
                        <a:pt x="13636" y="14195"/>
                      </a:lnTo>
                      <a:lnTo>
                        <a:pt x="13776" y="14493"/>
                      </a:lnTo>
                      <a:lnTo>
                        <a:pt x="13955" y="14243"/>
                      </a:lnTo>
                      <a:lnTo>
                        <a:pt x="13904" y="14064"/>
                      </a:lnTo>
                      <a:lnTo>
                        <a:pt x="13431" y="14243"/>
                      </a:lnTo>
                      <a:lnTo>
                        <a:pt x="13099" y="14243"/>
                      </a:lnTo>
                      <a:lnTo>
                        <a:pt x="12907" y="14064"/>
                      </a:lnTo>
                      <a:lnTo>
                        <a:pt x="13035" y="13874"/>
                      </a:lnTo>
                      <a:lnTo>
                        <a:pt x="12703" y="14005"/>
                      </a:lnTo>
                      <a:lnTo>
                        <a:pt x="12383" y="13683"/>
                      </a:lnTo>
                      <a:lnTo>
                        <a:pt x="11655" y="13564"/>
                      </a:lnTo>
                      <a:lnTo>
                        <a:pt x="11323" y="13194"/>
                      </a:lnTo>
                      <a:lnTo>
                        <a:pt x="11527" y="13075"/>
                      </a:lnTo>
                      <a:lnTo>
                        <a:pt x="11527" y="12896"/>
                      </a:lnTo>
                      <a:lnTo>
                        <a:pt x="11182" y="13075"/>
                      </a:lnTo>
                      <a:lnTo>
                        <a:pt x="10978" y="12896"/>
                      </a:lnTo>
                      <a:lnTo>
                        <a:pt x="10658" y="12586"/>
                      </a:lnTo>
                      <a:lnTo>
                        <a:pt x="10786" y="12396"/>
                      </a:lnTo>
                      <a:lnTo>
                        <a:pt x="11131" y="12217"/>
                      </a:lnTo>
                      <a:lnTo>
                        <a:pt x="10530" y="12277"/>
                      </a:lnTo>
                      <a:lnTo>
                        <a:pt x="10262" y="12277"/>
                      </a:lnTo>
                      <a:lnTo>
                        <a:pt x="10134" y="12217"/>
                      </a:lnTo>
                      <a:lnTo>
                        <a:pt x="10006" y="12217"/>
                      </a:lnTo>
                      <a:lnTo>
                        <a:pt x="9802" y="12467"/>
                      </a:lnTo>
                      <a:lnTo>
                        <a:pt x="9930" y="12706"/>
                      </a:lnTo>
                      <a:lnTo>
                        <a:pt x="9278" y="13194"/>
                      </a:lnTo>
                      <a:lnTo>
                        <a:pt x="8869" y="13075"/>
                      </a:lnTo>
                      <a:lnTo>
                        <a:pt x="8077" y="13504"/>
                      </a:lnTo>
                      <a:lnTo>
                        <a:pt x="7681" y="13683"/>
                      </a:lnTo>
                      <a:lnTo>
                        <a:pt x="7220" y="13683"/>
                      </a:lnTo>
                      <a:lnTo>
                        <a:pt x="7348" y="13504"/>
                      </a:lnTo>
                      <a:lnTo>
                        <a:pt x="8000" y="13194"/>
                      </a:lnTo>
                      <a:lnTo>
                        <a:pt x="7553" y="13194"/>
                      </a:lnTo>
                      <a:lnTo>
                        <a:pt x="7553" y="13075"/>
                      </a:lnTo>
                      <a:lnTo>
                        <a:pt x="7872" y="12765"/>
                      </a:lnTo>
                      <a:lnTo>
                        <a:pt x="8409" y="12217"/>
                      </a:lnTo>
                      <a:lnTo>
                        <a:pt x="8933" y="11955"/>
                      </a:lnTo>
                      <a:lnTo>
                        <a:pt x="9073" y="12098"/>
                      </a:lnTo>
                      <a:lnTo>
                        <a:pt x="9406" y="11955"/>
                      </a:lnTo>
                      <a:lnTo>
                        <a:pt x="9278" y="11907"/>
                      </a:lnTo>
                      <a:lnTo>
                        <a:pt x="9597" y="11657"/>
                      </a:lnTo>
                      <a:lnTo>
                        <a:pt x="9137" y="11657"/>
                      </a:lnTo>
                      <a:lnTo>
                        <a:pt x="9278" y="11418"/>
                      </a:lnTo>
                      <a:lnTo>
                        <a:pt x="8869" y="11657"/>
                      </a:lnTo>
                      <a:lnTo>
                        <a:pt x="8204" y="11955"/>
                      </a:lnTo>
                      <a:lnTo>
                        <a:pt x="7553" y="12467"/>
                      </a:lnTo>
                      <a:lnTo>
                        <a:pt x="7348" y="12467"/>
                      </a:lnTo>
                      <a:lnTo>
                        <a:pt x="7476" y="12706"/>
                      </a:lnTo>
                      <a:lnTo>
                        <a:pt x="7220" y="12765"/>
                      </a:lnTo>
                      <a:lnTo>
                        <a:pt x="6684" y="13075"/>
                      </a:lnTo>
                      <a:lnTo>
                        <a:pt x="5955" y="13564"/>
                      </a:lnTo>
                      <a:lnTo>
                        <a:pt x="6160" y="13683"/>
                      </a:lnTo>
                      <a:lnTo>
                        <a:pt x="6300" y="13874"/>
                      </a:lnTo>
                      <a:lnTo>
                        <a:pt x="5431" y="14493"/>
                      </a:lnTo>
                      <a:lnTo>
                        <a:pt x="4575" y="14875"/>
                      </a:lnTo>
                      <a:lnTo>
                        <a:pt x="3847" y="15292"/>
                      </a:lnTo>
                      <a:lnTo>
                        <a:pt x="2850" y="15852"/>
                      </a:lnTo>
                      <a:lnTo>
                        <a:pt x="2326" y="16162"/>
                      </a:lnTo>
                      <a:lnTo>
                        <a:pt x="1917" y="16460"/>
                      </a:lnTo>
                      <a:lnTo>
                        <a:pt x="1252" y="16770"/>
                      </a:lnTo>
                      <a:lnTo>
                        <a:pt x="1252" y="16603"/>
                      </a:lnTo>
                      <a:lnTo>
                        <a:pt x="920" y="16651"/>
                      </a:lnTo>
                      <a:lnTo>
                        <a:pt x="204" y="16841"/>
                      </a:lnTo>
                      <a:lnTo>
                        <a:pt x="268" y="16651"/>
                      </a:lnTo>
                      <a:lnTo>
                        <a:pt x="77" y="16770"/>
                      </a:lnTo>
                      <a:lnTo>
                        <a:pt x="0" y="16841"/>
                      </a:lnTo>
                      <a:lnTo>
                        <a:pt x="0" y="16651"/>
                      </a:lnTo>
                      <a:lnTo>
                        <a:pt x="0" y="16460"/>
                      </a:lnTo>
                      <a:lnTo>
                        <a:pt x="204" y="16281"/>
                      </a:lnTo>
                      <a:lnTo>
                        <a:pt x="792" y="16281"/>
                      </a:lnTo>
                      <a:lnTo>
                        <a:pt x="728" y="16341"/>
                      </a:lnTo>
                      <a:lnTo>
                        <a:pt x="792" y="16460"/>
                      </a:lnTo>
                      <a:lnTo>
                        <a:pt x="920" y="16341"/>
                      </a:lnTo>
                      <a:lnTo>
                        <a:pt x="1073" y="16460"/>
                      </a:lnTo>
                      <a:lnTo>
                        <a:pt x="1073" y="16162"/>
                      </a:lnTo>
                      <a:lnTo>
                        <a:pt x="1393" y="15852"/>
                      </a:lnTo>
                      <a:lnTo>
                        <a:pt x="2121" y="15483"/>
                      </a:lnTo>
                      <a:lnTo>
                        <a:pt x="2454" y="15542"/>
                      </a:lnTo>
                      <a:lnTo>
                        <a:pt x="2645" y="15173"/>
                      </a:lnTo>
                      <a:lnTo>
                        <a:pt x="3310" y="14875"/>
                      </a:lnTo>
                      <a:lnTo>
                        <a:pt x="3374" y="14875"/>
                      </a:lnTo>
                      <a:lnTo>
                        <a:pt x="3374" y="14803"/>
                      </a:lnTo>
                      <a:lnTo>
                        <a:pt x="3706" y="14195"/>
                      </a:lnTo>
                      <a:lnTo>
                        <a:pt x="3898" y="14005"/>
                      </a:lnTo>
                      <a:lnTo>
                        <a:pt x="4575" y="13385"/>
                      </a:lnTo>
                      <a:lnTo>
                        <a:pt x="3578" y="13564"/>
                      </a:lnTo>
                      <a:lnTo>
                        <a:pt x="3847" y="13075"/>
                      </a:lnTo>
                      <a:lnTo>
                        <a:pt x="3182" y="13754"/>
                      </a:lnTo>
                      <a:lnTo>
                        <a:pt x="3054" y="13194"/>
                      </a:lnTo>
                      <a:lnTo>
                        <a:pt x="2978" y="13266"/>
                      </a:lnTo>
                      <a:lnTo>
                        <a:pt x="2850" y="12956"/>
                      </a:lnTo>
                      <a:lnTo>
                        <a:pt x="2121" y="13266"/>
                      </a:lnTo>
                      <a:lnTo>
                        <a:pt x="1789" y="13194"/>
                      </a:lnTo>
                      <a:lnTo>
                        <a:pt x="1994" y="13075"/>
                      </a:lnTo>
                      <a:lnTo>
                        <a:pt x="2121" y="12706"/>
                      </a:lnTo>
                      <a:lnTo>
                        <a:pt x="2454" y="12396"/>
                      </a:lnTo>
                      <a:lnTo>
                        <a:pt x="2773" y="11287"/>
                      </a:lnTo>
                      <a:lnTo>
                        <a:pt x="2454" y="11776"/>
                      </a:lnTo>
                      <a:lnTo>
                        <a:pt x="1994" y="11776"/>
                      </a:lnTo>
                      <a:lnTo>
                        <a:pt x="1597" y="11657"/>
                      </a:lnTo>
                      <a:lnTo>
                        <a:pt x="1597" y="11168"/>
                      </a:lnTo>
                      <a:lnTo>
                        <a:pt x="1393" y="10787"/>
                      </a:lnTo>
                      <a:lnTo>
                        <a:pt x="1789" y="10489"/>
                      </a:lnTo>
                      <a:lnTo>
                        <a:pt x="2198" y="10787"/>
                      </a:lnTo>
                      <a:lnTo>
                        <a:pt x="2198" y="10977"/>
                      </a:lnTo>
                      <a:lnTo>
                        <a:pt x="2518" y="10667"/>
                      </a:lnTo>
                      <a:lnTo>
                        <a:pt x="2645" y="10179"/>
                      </a:lnTo>
                      <a:lnTo>
                        <a:pt x="2326" y="10369"/>
                      </a:lnTo>
                      <a:lnTo>
                        <a:pt x="2121" y="10489"/>
                      </a:lnTo>
                      <a:lnTo>
                        <a:pt x="1789" y="10298"/>
                      </a:lnTo>
                      <a:lnTo>
                        <a:pt x="1649" y="9809"/>
                      </a:lnTo>
                      <a:lnTo>
                        <a:pt x="1789" y="9499"/>
                      </a:lnTo>
                      <a:lnTo>
                        <a:pt x="1917" y="9321"/>
                      </a:lnTo>
                      <a:lnTo>
                        <a:pt x="2121" y="9321"/>
                      </a:lnTo>
                      <a:lnTo>
                        <a:pt x="2326" y="8880"/>
                      </a:lnTo>
                      <a:lnTo>
                        <a:pt x="2850" y="8510"/>
                      </a:lnTo>
                      <a:lnTo>
                        <a:pt x="3374" y="8331"/>
                      </a:lnTo>
                      <a:lnTo>
                        <a:pt x="3182" y="8331"/>
                      </a:lnTo>
                      <a:lnTo>
                        <a:pt x="3578" y="7890"/>
                      </a:lnTo>
                      <a:lnTo>
                        <a:pt x="4051" y="7771"/>
                      </a:lnTo>
                      <a:lnTo>
                        <a:pt x="3898" y="8081"/>
                      </a:lnTo>
                      <a:lnTo>
                        <a:pt x="4371" y="8081"/>
                      </a:lnTo>
                      <a:lnTo>
                        <a:pt x="4971" y="7712"/>
                      </a:lnTo>
                      <a:lnTo>
                        <a:pt x="5227" y="7771"/>
                      </a:lnTo>
                      <a:lnTo>
                        <a:pt x="5955" y="7521"/>
                      </a:lnTo>
                      <a:lnTo>
                        <a:pt x="6160" y="7032"/>
                      </a:lnTo>
                      <a:lnTo>
                        <a:pt x="6160" y="6722"/>
                      </a:lnTo>
                      <a:lnTo>
                        <a:pt x="6620" y="6472"/>
                      </a:lnTo>
                      <a:lnTo>
                        <a:pt x="6684" y="6234"/>
                      </a:lnTo>
                      <a:lnTo>
                        <a:pt x="6351" y="6281"/>
                      </a:lnTo>
                      <a:lnTo>
                        <a:pt x="5559" y="6603"/>
                      </a:lnTo>
                      <a:lnTo>
                        <a:pt x="5304" y="6424"/>
                      </a:lnTo>
                      <a:lnTo>
                        <a:pt x="5099" y="6234"/>
                      </a:lnTo>
                      <a:lnTo>
                        <a:pt x="4575" y="6234"/>
                      </a:lnTo>
                      <a:lnTo>
                        <a:pt x="4051" y="5793"/>
                      </a:lnTo>
                      <a:lnTo>
                        <a:pt x="4243" y="5423"/>
                      </a:lnTo>
                      <a:lnTo>
                        <a:pt x="4243" y="4934"/>
                      </a:lnTo>
                      <a:lnTo>
                        <a:pt x="4435" y="5113"/>
                      </a:lnTo>
                      <a:lnTo>
                        <a:pt x="4703" y="5304"/>
                      </a:lnTo>
                      <a:lnTo>
                        <a:pt x="4971" y="5185"/>
                      </a:lnTo>
                      <a:lnTo>
                        <a:pt x="4703" y="5113"/>
                      </a:lnTo>
                      <a:lnTo>
                        <a:pt x="4243" y="4696"/>
                      </a:lnTo>
                      <a:lnTo>
                        <a:pt x="4051" y="4505"/>
                      </a:lnTo>
                      <a:lnTo>
                        <a:pt x="4179" y="4184"/>
                      </a:lnTo>
                      <a:lnTo>
                        <a:pt x="4243" y="4184"/>
                      </a:lnTo>
                      <a:lnTo>
                        <a:pt x="5431" y="3886"/>
                      </a:lnTo>
                      <a:lnTo>
                        <a:pt x="5431" y="4017"/>
                      </a:lnTo>
                      <a:lnTo>
                        <a:pt x="5751" y="4017"/>
                      </a:lnTo>
                      <a:lnTo>
                        <a:pt x="5751" y="3886"/>
                      </a:lnTo>
                      <a:lnTo>
                        <a:pt x="6479" y="3635"/>
                      </a:lnTo>
                      <a:lnTo>
                        <a:pt x="6952" y="3695"/>
                      </a:lnTo>
                      <a:lnTo>
                        <a:pt x="6620" y="4017"/>
                      </a:lnTo>
                      <a:lnTo>
                        <a:pt x="6479" y="4315"/>
                      </a:lnTo>
                      <a:lnTo>
                        <a:pt x="7348" y="4696"/>
                      </a:lnTo>
                      <a:lnTo>
                        <a:pt x="7744" y="4505"/>
                      </a:lnTo>
                      <a:lnTo>
                        <a:pt x="7681" y="4815"/>
                      </a:lnTo>
                      <a:lnTo>
                        <a:pt x="7872" y="4505"/>
                      </a:lnTo>
                      <a:lnTo>
                        <a:pt x="7744" y="4315"/>
                      </a:lnTo>
                      <a:lnTo>
                        <a:pt x="7553" y="4315"/>
                      </a:lnTo>
                      <a:lnTo>
                        <a:pt x="7744" y="3635"/>
                      </a:lnTo>
                      <a:lnTo>
                        <a:pt x="7872" y="3635"/>
                      </a:lnTo>
                      <a:lnTo>
                        <a:pt x="7872" y="4136"/>
                      </a:lnTo>
                      <a:lnTo>
                        <a:pt x="8077" y="4374"/>
                      </a:lnTo>
                      <a:lnTo>
                        <a:pt x="8550" y="4505"/>
                      </a:lnTo>
                      <a:lnTo>
                        <a:pt x="8869" y="4184"/>
                      </a:lnTo>
                      <a:lnTo>
                        <a:pt x="8077" y="4017"/>
                      </a:lnTo>
                      <a:lnTo>
                        <a:pt x="8000" y="3886"/>
                      </a:lnTo>
                      <a:lnTo>
                        <a:pt x="8345" y="3635"/>
                      </a:lnTo>
                      <a:lnTo>
                        <a:pt x="7476" y="3206"/>
                      </a:lnTo>
                      <a:lnTo>
                        <a:pt x="7681" y="2527"/>
                      </a:lnTo>
                      <a:lnTo>
                        <a:pt x="7348" y="1538"/>
                      </a:lnTo>
                      <a:lnTo>
                        <a:pt x="7681" y="1538"/>
                      </a:lnTo>
                      <a:lnTo>
                        <a:pt x="8204" y="1049"/>
                      </a:lnTo>
                      <a:lnTo>
                        <a:pt x="8409" y="1240"/>
                      </a:lnTo>
                      <a:lnTo>
                        <a:pt x="9137" y="1287"/>
                      </a:lnTo>
                      <a:lnTo>
                        <a:pt x="9930" y="1108"/>
                      </a:lnTo>
                      <a:lnTo>
                        <a:pt x="10454" y="739"/>
                      </a:lnTo>
                      <a:lnTo>
                        <a:pt x="11527" y="310"/>
                      </a:lnTo>
                      <a:lnTo>
                        <a:pt x="12575" y="238"/>
                      </a:lnTo>
                      <a:lnTo>
                        <a:pt x="12383" y="608"/>
                      </a:lnTo>
                      <a:lnTo>
                        <a:pt x="12780" y="429"/>
                      </a:lnTo>
                      <a:lnTo>
                        <a:pt x="12780" y="238"/>
                      </a:lnTo>
                      <a:lnTo>
                        <a:pt x="13380" y="0"/>
                      </a:lnTo>
                      <a:lnTo>
                        <a:pt x="13955" y="310"/>
                      </a:lnTo>
                      <a:lnTo>
                        <a:pt x="15029" y="0"/>
                      </a:lnTo>
                      <a:lnTo>
                        <a:pt x="15157" y="310"/>
                      </a:lnTo>
                      <a:lnTo>
                        <a:pt x="14505" y="608"/>
                      </a:lnTo>
                      <a:lnTo>
                        <a:pt x="15361" y="489"/>
                      </a:lnTo>
                      <a:lnTo>
                        <a:pt x="15284" y="918"/>
                      </a:lnTo>
                      <a:lnTo>
                        <a:pt x="15553" y="799"/>
                      </a:lnTo>
                      <a:lnTo>
                        <a:pt x="15885" y="918"/>
                      </a:lnTo>
                      <a:lnTo>
                        <a:pt x="16204" y="1240"/>
                      </a:lnTo>
                      <a:lnTo>
                        <a:pt x="15885" y="1287"/>
                      </a:lnTo>
                      <a:lnTo>
                        <a:pt x="16153" y="1538"/>
                      </a:lnTo>
                      <a:lnTo>
                        <a:pt x="15885" y="1538"/>
                      </a:lnTo>
                      <a:lnTo>
                        <a:pt x="16358" y="1728"/>
                      </a:lnTo>
                      <a:lnTo>
                        <a:pt x="16013" y="2098"/>
                      </a:lnTo>
                      <a:lnTo>
                        <a:pt x="16882" y="1728"/>
                      </a:lnTo>
                      <a:lnTo>
                        <a:pt x="17214" y="1776"/>
                      </a:lnTo>
                      <a:lnTo>
                        <a:pt x="17406" y="1919"/>
                      </a:lnTo>
                      <a:lnTo>
                        <a:pt x="17610" y="2336"/>
                      </a:lnTo>
                      <a:lnTo>
                        <a:pt x="17610" y="2527"/>
                      </a:lnTo>
                      <a:lnTo>
                        <a:pt x="18134" y="2527"/>
                      </a:lnTo>
                      <a:lnTo>
                        <a:pt x="18466" y="2896"/>
                      </a:lnTo>
                      <a:lnTo>
                        <a:pt x="19182" y="3015"/>
                      </a:lnTo>
                      <a:lnTo>
                        <a:pt x="19987" y="3826"/>
                      </a:lnTo>
                      <a:close/>
                    </a:path>
                  </a:pathLst>
                </a:custGeom>
                <a:solidFill>
                  <a:srgbClr val="000835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>
                    <a:solidFill>
                      <a:srgbClr val="9D90A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5" name="Freeform 12">
                <a:extLst>
                  <a:ext uri="{FF2B5EF4-FFF2-40B4-BE49-F238E27FC236}">
                    <a16:creationId xmlns:a16="http://schemas.microsoft.com/office/drawing/2014/main" id="{3CE5AC53-3B2C-F812-769D-4E1A58866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9291" y="1081802"/>
                <a:ext cx="937240" cy="1035085"/>
              </a:xfrm>
              <a:custGeom>
                <a:avLst/>
                <a:gdLst>
                  <a:gd name="T0" fmla="*/ 3705 w 20000"/>
                  <a:gd name="T1" fmla="*/ 19214 h 20000"/>
                  <a:gd name="T2" fmla="*/ 2397 w 20000"/>
                  <a:gd name="T3" fmla="*/ 14425 h 20000"/>
                  <a:gd name="T4" fmla="*/ 4046 w 20000"/>
                  <a:gd name="T5" fmla="*/ 12424 h 20000"/>
                  <a:gd name="T6" fmla="*/ 3024 w 20000"/>
                  <a:gd name="T7" fmla="*/ 11180 h 20000"/>
                  <a:gd name="T8" fmla="*/ 3310 w 20000"/>
                  <a:gd name="T9" fmla="*/ 7417 h 20000"/>
                  <a:gd name="T10" fmla="*/ 1198 w 20000"/>
                  <a:gd name="T11" fmla="*/ 6650 h 20000"/>
                  <a:gd name="T12" fmla="*/ 121 w 20000"/>
                  <a:gd name="T13" fmla="*/ 6341 h 20000"/>
                  <a:gd name="T14" fmla="*/ 176 w 20000"/>
                  <a:gd name="T15" fmla="*/ 5973 h 20000"/>
                  <a:gd name="T16" fmla="*/ 121 w 20000"/>
                  <a:gd name="T17" fmla="*/ 5515 h 20000"/>
                  <a:gd name="T18" fmla="*/ 1539 w 20000"/>
                  <a:gd name="T19" fmla="*/ 5406 h 20000"/>
                  <a:gd name="T20" fmla="*/ 572 w 20000"/>
                  <a:gd name="T21" fmla="*/ 5097 h 20000"/>
                  <a:gd name="T22" fmla="*/ 748 w 20000"/>
                  <a:gd name="T23" fmla="*/ 4072 h 20000"/>
                  <a:gd name="T24" fmla="*/ 2276 w 20000"/>
                  <a:gd name="T25" fmla="*/ 3803 h 20000"/>
                  <a:gd name="T26" fmla="*/ 3595 w 20000"/>
                  <a:gd name="T27" fmla="*/ 3355 h 20000"/>
                  <a:gd name="T28" fmla="*/ 4167 w 20000"/>
                  <a:gd name="T29" fmla="*/ 2927 h 20000"/>
                  <a:gd name="T30" fmla="*/ 3024 w 20000"/>
                  <a:gd name="T31" fmla="*/ 2927 h 20000"/>
                  <a:gd name="T32" fmla="*/ 4453 w 20000"/>
                  <a:gd name="T33" fmla="*/ 2011 h 20000"/>
                  <a:gd name="T34" fmla="*/ 5069 w 20000"/>
                  <a:gd name="T35" fmla="*/ 1752 h 20000"/>
                  <a:gd name="T36" fmla="*/ 6267 w 20000"/>
                  <a:gd name="T37" fmla="*/ 1185 h 20000"/>
                  <a:gd name="T38" fmla="*/ 7180 w 20000"/>
                  <a:gd name="T39" fmla="*/ 2051 h 20000"/>
                  <a:gd name="T40" fmla="*/ 9291 w 20000"/>
                  <a:gd name="T41" fmla="*/ 1752 h 20000"/>
                  <a:gd name="T42" fmla="*/ 10192 w 20000"/>
                  <a:gd name="T43" fmla="*/ 1483 h 20000"/>
                  <a:gd name="T44" fmla="*/ 11226 w 20000"/>
                  <a:gd name="T45" fmla="*/ 1444 h 20000"/>
                  <a:gd name="T46" fmla="*/ 11963 w 20000"/>
                  <a:gd name="T47" fmla="*/ 976 h 20000"/>
                  <a:gd name="T48" fmla="*/ 11402 w 20000"/>
                  <a:gd name="T49" fmla="*/ 567 h 20000"/>
                  <a:gd name="T50" fmla="*/ 14458 w 20000"/>
                  <a:gd name="T51" fmla="*/ 0 h 20000"/>
                  <a:gd name="T52" fmla="*/ 15547 w 20000"/>
                  <a:gd name="T53" fmla="*/ 767 h 20000"/>
                  <a:gd name="T54" fmla="*/ 14524 w 20000"/>
                  <a:gd name="T55" fmla="*/ 976 h 20000"/>
                  <a:gd name="T56" fmla="*/ 17020 w 20000"/>
                  <a:gd name="T57" fmla="*/ 1444 h 20000"/>
                  <a:gd name="T58" fmla="*/ 16745 w 20000"/>
                  <a:gd name="T59" fmla="*/ 2011 h 20000"/>
                  <a:gd name="T60" fmla="*/ 13612 w 20000"/>
                  <a:gd name="T61" fmla="*/ 2519 h 20000"/>
                  <a:gd name="T62" fmla="*/ 16284 w 20000"/>
                  <a:gd name="T63" fmla="*/ 2578 h 20000"/>
                  <a:gd name="T64" fmla="*/ 16570 w 20000"/>
                  <a:gd name="T65" fmla="*/ 2419 h 20000"/>
                  <a:gd name="T66" fmla="*/ 16174 w 20000"/>
                  <a:gd name="T67" fmla="*/ 4072 h 20000"/>
                  <a:gd name="T68" fmla="*/ 17768 w 20000"/>
                  <a:gd name="T69" fmla="*/ 2827 h 20000"/>
                  <a:gd name="T70" fmla="*/ 19296 w 20000"/>
                  <a:gd name="T71" fmla="*/ 2678 h 20000"/>
                  <a:gd name="T72" fmla="*/ 19296 w 20000"/>
                  <a:gd name="T73" fmla="*/ 3803 h 20000"/>
                  <a:gd name="T74" fmla="*/ 18329 w 20000"/>
                  <a:gd name="T75" fmla="*/ 4171 h 20000"/>
                  <a:gd name="T76" fmla="*/ 17317 w 20000"/>
                  <a:gd name="T77" fmla="*/ 4898 h 20000"/>
                  <a:gd name="T78" fmla="*/ 17603 w 20000"/>
                  <a:gd name="T79" fmla="*/ 5515 h 20000"/>
                  <a:gd name="T80" fmla="*/ 17020 w 20000"/>
                  <a:gd name="T81" fmla="*/ 7257 h 20000"/>
                  <a:gd name="T82" fmla="*/ 16394 w 20000"/>
                  <a:gd name="T83" fmla="*/ 8094 h 20000"/>
                  <a:gd name="T84" fmla="*/ 16394 w 20000"/>
                  <a:gd name="T85" fmla="*/ 10662 h 20000"/>
                  <a:gd name="T86" fmla="*/ 14634 w 20000"/>
                  <a:gd name="T87" fmla="*/ 11180 h 20000"/>
                  <a:gd name="T88" fmla="*/ 14975 w 20000"/>
                  <a:gd name="T89" fmla="*/ 12932 h 20000"/>
                  <a:gd name="T90" fmla="*/ 14239 w 20000"/>
                  <a:gd name="T91" fmla="*/ 12265 h 20000"/>
                  <a:gd name="T92" fmla="*/ 13612 w 20000"/>
                  <a:gd name="T93" fmla="*/ 12056 h 20000"/>
                  <a:gd name="T94" fmla="*/ 12864 w 20000"/>
                  <a:gd name="T95" fmla="*/ 12832 h 20000"/>
                  <a:gd name="T96" fmla="*/ 15206 w 20000"/>
                  <a:gd name="T97" fmla="*/ 13141 h 20000"/>
                  <a:gd name="T98" fmla="*/ 11402 w 20000"/>
                  <a:gd name="T99" fmla="*/ 14316 h 20000"/>
                  <a:gd name="T100" fmla="*/ 10027 w 20000"/>
                  <a:gd name="T101" fmla="*/ 15152 h 20000"/>
                  <a:gd name="T102" fmla="*/ 8543 w 20000"/>
                  <a:gd name="T103" fmla="*/ 15301 h 20000"/>
                  <a:gd name="T104" fmla="*/ 7290 w 20000"/>
                  <a:gd name="T105" fmla="*/ 16595 h 20000"/>
                  <a:gd name="T106" fmla="*/ 5245 w 20000"/>
                  <a:gd name="T107" fmla="*/ 1999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000" h="20000">
                    <a:moveTo>
                      <a:pt x="5245" y="19990"/>
                    </a:moveTo>
                    <a:lnTo>
                      <a:pt x="4904" y="19890"/>
                    </a:lnTo>
                    <a:lnTo>
                      <a:pt x="4321" y="19214"/>
                    </a:lnTo>
                    <a:lnTo>
                      <a:pt x="3705" y="19214"/>
                    </a:lnTo>
                    <a:lnTo>
                      <a:pt x="3244" y="18646"/>
                    </a:lnTo>
                    <a:lnTo>
                      <a:pt x="2683" y="17262"/>
                    </a:lnTo>
                    <a:lnTo>
                      <a:pt x="2507" y="15660"/>
                    </a:lnTo>
                    <a:lnTo>
                      <a:pt x="2397" y="14425"/>
                    </a:lnTo>
                    <a:lnTo>
                      <a:pt x="2859" y="13499"/>
                    </a:lnTo>
                    <a:lnTo>
                      <a:pt x="3485" y="13400"/>
                    </a:lnTo>
                    <a:lnTo>
                      <a:pt x="3991" y="13141"/>
                    </a:lnTo>
                    <a:lnTo>
                      <a:pt x="4046" y="12424"/>
                    </a:lnTo>
                    <a:lnTo>
                      <a:pt x="3244" y="11747"/>
                    </a:lnTo>
                    <a:lnTo>
                      <a:pt x="4321" y="12155"/>
                    </a:lnTo>
                    <a:lnTo>
                      <a:pt x="3760" y="11329"/>
                    </a:lnTo>
                    <a:lnTo>
                      <a:pt x="3024" y="11180"/>
                    </a:lnTo>
                    <a:lnTo>
                      <a:pt x="3244" y="10662"/>
                    </a:lnTo>
                    <a:lnTo>
                      <a:pt x="3760" y="10304"/>
                    </a:lnTo>
                    <a:lnTo>
                      <a:pt x="3595" y="8133"/>
                    </a:lnTo>
                    <a:lnTo>
                      <a:pt x="3310" y="7417"/>
                    </a:lnTo>
                    <a:lnTo>
                      <a:pt x="2562" y="6999"/>
                    </a:lnTo>
                    <a:lnTo>
                      <a:pt x="1935" y="6750"/>
                    </a:lnTo>
                    <a:lnTo>
                      <a:pt x="1374" y="6899"/>
                    </a:lnTo>
                    <a:lnTo>
                      <a:pt x="1198" y="6650"/>
                    </a:lnTo>
                    <a:lnTo>
                      <a:pt x="858" y="6590"/>
                    </a:lnTo>
                    <a:lnTo>
                      <a:pt x="924" y="6999"/>
                    </a:lnTo>
                    <a:lnTo>
                      <a:pt x="341" y="6750"/>
                    </a:lnTo>
                    <a:lnTo>
                      <a:pt x="121" y="6341"/>
                    </a:lnTo>
                    <a:lnTo>
                      <a:pt x="462" y="6222"/>
                    </a:lnTo>
                    <a:lnTo>
                      <a:pt x="858" y="6083"/>
                    </a:lnTo>
                    <a:lnTo>
                      <a:pt x="572" y="6083"/>
                    </a:lnTo>
                    <a:lnTo>
                      <a:pt x="176" y="5973"/>
                    </a:lnTo>
                    <a:lnTo>
                      <a:pt x="572" y="5774"/>
                    </a:lnTo>
                    <a:lnTo>
                      <a:pt x="462" y="5665"/>
                    </a:lnTo>
                    <a:lnTo>
                      <a:pt x="0" y="5814"/>
                    </a:lnTo>
                    <a:lnTo>
                      <a:pt x="121" y="5515"/>
                    </a:lnTo>
                    <a:lnTo>
                      <a:pt x="858" y="5515"/>
                    </a:lnTo>
                    <a:lnTo>
                      <a:pt x="1649" y="5774"/>
                    </a:lnTo>
                    <a:lnTo>
                      <a:pt x="1935" y="5306"/>
                    </a:lnTo>
                    <a:lnTo>
                      <a:pt x="1539" y="5406"/>
                    </a:lnTo>
                    <a:lnTo>
                      <a:pt x="1089" y="5406"/>
                    </a:lnTo>
                    <a:lnTo>
                      <a:pt x="638" y="5246"/>
                    </a:lnTo>
                    <a:lnTo>
                      <a:pt x="924" y="5147"/>
                    </a:lnTo>
                    <a:lnTo>
                      <a:pt x="572" y="5097"/>
                    </a:lnTo>
                    <a:lnTo>
                      <a:pt x="176" y="4838"/>
                    </a:lnTo>
                    <a:lnTo>
                      <a:pt x="0" y="4579"/>
                    </a:lnTo>
                    <a:lnTo>
                      <a:pt x="176" y="4171"/>
                    </a:lnTo>
                    <a:lnTo>
                      <a:pt x="748" y="4072"/>
                    </a:lnTo>
                    <a:lnTo>
                      <a:pt x="1198" y="4072"/>
                    </a:lnTo>
                    <a:lnTo>
                      <a:pt x="1770" y="4022"/>
                    </a:lnTo>
                    <a:lnTo>
                      <a:pt x="1770" y="3922"/>
                    </a:lnTo>
                    <a:lnTo>
                      <a:pt x="2276" y="3803"/>
                    </a:lnTo>
                    <a:lnTo>
                      <a:pt x="2683" y="3803"/>
                    </a:lnTo>
                    <a:lnTo>
                      <a:pt x="2859" y="3922"/>
                    </a:lnTo>
                    <a:lnTo>
                      <a:pt x="3485" y="3604"/>
                    </a:lnTo>
                    <a:lnTo>
                      <a:pt x="3595" y="3355"/>
                    </a:lnTo>
                    <a:lnTo>
                      <a:pt x="3991" y="3245"/>
                    </a:lnTo>
                    <a:lnTo>
                      <a:pt x="3705" y="3086"/>
                    </a:lnTo>
                    <a:lnTo>
                      <a:pt x="4167" y="2987"/>
                    </a:lnTo>
                    <a:lnTo>
                      <a:pt x="4167" y="2927"/>
                    </a:lnTo>
                    <a:lnTo>
                      <a:pt x="3991" y="2987"/>
                    </a:lnTo>
                    <a:lnTo>
                      <a:pt x="3419" y="3086"/>
                    </a:lnTo>
                    <a:lnTo>
                      <a:pt x="3310" y="2927"/>
                    </a:lnTo>
                    <a:lnTo>
                      <a:pt x="3024" y="2927"/>
                    </a:lnTo>
                    <a:lnTo>
                      <a:pt x="3134" y="2728"/>
                    </a:lnTo>
                    <a:lnTo>
                      <a:pt x="3419" y="2578"/>
                    </a:lnTo>
                    <a:lnTo>
                      <a:pt x="4046" y="2260"/>
                    </a:lnTo>
                    <a:lnTo>
                      <a:pt x="4453" y="2011"/>
                    </a:lnTo>
                    <a:lnTo>
                      <a:pt x="4904" y="1911"/>
                    </a:lnTo>
                    <a:lnTo>
                      <a:pt x="4959" y="2260"/>
                    </a:lnTo>
                    <a:lnTo>
                      <a:pt x="5069" y="2260"/>
                    </a:lnTo>
                    <a:lnTo>
                      <a:pt x="5069" y="1752"/>
                    </a:lnTo>
                    <a:lnTo>
                      <a:pt x="5355" y="1752"/>
                    </a:lnTo>
                    <a:lnTo>
                      <a:pt x="5531" y="2011"/>
                    </a:lnTo>
                    <a:lnTo>
                      <a:pt x="5805" y="1911"/>
                    </a:lnTo>
                    <a:lnTo>
                      <a:pt x="6267" y="1185"/>
                    </a:lnTo>
                    <a:lnTo>
                      <a:pt x="6608" y="1234"/>
                    </a:lnTo>
                    <a:lnTo>
                      <a:pt x="6608" y="1603"/>
                    </a:lnTo>
                    <a:lnTo>
                      <a:pt x="7059" y="2051"/>
                    </a:lnTo>
                    <a:lnTo>
                      <a:pt x="7180" y="2051"/>
                    </a:lnTo>
                    <a:lnTo>
                      <a:pt x="6839" y="1075"/>
                    </a:lnTo>
                    <a:lnTo>
                      <a:pt x="8488" y="926"/>
                    </a:lnTo>
                    <a:lnTo>
                      <a:pt x="8543" y="1483"/>
                    </a:lnTo>
                    <a:lnTo>
                      <a:pt x="9291" y="1752"/>
                    </a:lnTo>
                    <a:lnTo>
                      <a:pt x="9401" y="1643"/>
                    </a:lnTo>
                    <a:lnTo>
                      <a:pt x="9291" y="1234"/>
                    </a:lnTo>
                    <a:lnTo>
                      <a:pt x="9456" y="926"/>
                    </a:lnTo>
                    <a:lnTo>
                      <a:pt x="10192" y="1483"/>
                    </a:lnTo>
                    <a:lnTo>
                      <a:pt x="10654" y="2160"/>
                    </a:lnTo>
                    <a:lnTo>
                      <a:pt x="10885" y="2011"/>
                    </a:lnTo>
                    <a:lnTo>
                      <a:pt x="10764" y="1643"/>
                    </a:lnTo>
                    <a:lnTo>
                      <a:pt x="11226" y="1444"/>
                    </a:lnTo>
                    <a:lnTo>
                      <a:pt x="11512" y="1603"/>
                    </a:lnTo>
                    <a:lnTo>
                      <a:pt x="11622" y="1603"/>
                    </a:lnTo>
                    <a:lnTo>
                      <a:pt x="11050" y="767"/>
                    </a:lnTo>
                    <a:lnTo>
                      <a:pt x="11963" y="976"/>
                    </a:lnTo>
                    <a:lnTo>
                      <a:pt x="12413" y="1444"/>
                    </a:lnTo>
                    <a:lnTo>
                      <a:pt x="12413" y="1075"/>
                    </a:lnTo>
                    <a:lnTo>
                      <a:pt x="12128" y="767"/>
                    </a:lnTo>
                    <a:lnTo>
                      <a:pt x="11402" y="567"/>
                    </a:lnTo>
                    <a:lnTo>
                      <a:pt x="11226" y="159"/>
                    </a:lnTo>
                    <a:lnTo>
                      <a:pt x="11512" y="159"/>
                    </a:lnTo>
                    <a:lnTo>
                      <a:pt x="13161" y="159"/>
                    </a:lnTo>
                    <a:lnTo>
                      <a:pt x="14458" y="0"/>
                    </a:lnTo>
                    <a:lnTo>
                      <a:pt x="15833" y="259"/>
                    </a:lnTo>
                    <a:lnTo>
                      <a:pt x="16570" y="567"/>
                    </a:lnTo>
                    <a:lnTo>
                      <a:pt x="16284" y="767"/>
                    </a:lnTo>
                    <a:lnTo>
                      <a:pt x="15547" y="767"/>
                    </a:lnTo>
                    <a:lnTo>
                      <a:pt x="14634" y="826"/>
                    </a:lnTo>
                    <a:lnTo>
                      <a:pt x="14008" y="926"/>
                    </a:lnTo>
                    <a:lnTo>
                      <a:pt x="13612" y="1185"/>
                    </a:lnTo>
                    <a:lnTo>
                      <a:pt x="14524" y="976"/>
                    </a:lnTo>
                    <a:lnTo>
                      <a:pt x="15723" y="976"/>
                    </a:lnTo>
                    <a:lnTo>
                      <a:pt x="16745" y="926"/>
                    </a:lnTo>
                    <a:lnTo>
                      <a:pt x="16745" y="1334"/>
                    </a:lnTo>
                    <a:lnTo>
                      <a:pt x="17020" y="1444"/>
                    </a:lnTo>
                    <a:lnTo>
                      <a:pt x="17768" y="1643"/>
                    </a:lnTo>
                    <a:lnTo>
                      <a:pt x="17317" y="1911"/>
                    </a:lnTo>
                    <a:lnTo>
                      <a:pt x="17141" y="2011"/>
                    </a:lnTo>
                    <a:lnTo>
                      <a:pt x="16745" y="2011"/>
                    </a:lnTo>
                    <a:lnTo>
                      <a:pt x="16460" y="2160"/>
                    </a:lnTo>
                    <a:lnTo>
                      <a:pt x="15943" y="2051"/>
                    </a:lnTo>
                    <a:lnTo>
                      <a:pt x="14975" y="2051"/>
                    </a:lnTo>
                    <a:lnTo>
                      <a:pt x="13612" y="2519"/>
                    </a:lnTo>
                    <a:lnTo>
                      <a:pt x="13722" y="2578"/>
                    </a:lnTo>
                    <a:lnTo>
                      <a:pt x="14975" y="2320"/>
                    </a:lnTo>
                    <a:lnTo>
                      <a:pt x="16174" y="2320"/>
                    </a:lnTo>
                    <a:lnTo>
                      <a:pt x="16284" y="2578"/>
                    </a:lnTo>
                    <a:lnTo>
                      <a:pt x="15547" y="2927"/>
                    </a:lnTo>
                    <a:lnTo>
                      <a:pt x="15723" y="3086"/>
                    </a:lnTo>
                    <a:lnTo>
                      <a:pt x="16460" y="2827"/>
                    </a:lnTo>
                    <a:lnTo>
                      <a:pt x="16570" y="2419"/>
                    </a:lnTo>
                    <a:lnTo>
                      <a:pt x="17196" y="2320"/>
                    </a:lnTo>
                    <a:lnTo>
                      <a:pt x="17196" y="2578"/>
                    </a:lnTo>
                    <a:lnTo>
                      <a:pt x="16910" y="3355"/>
                    </a:lnTo>
                    <a:lnTo>
                      <a:pt x="16174" y="4072"/>
                    </a:lnTo>
                    <a:lnTo>
                      <a:pt x="16690" y="3763"/>
                    </a:lnTo>
                    <a:lnTo>
                      <a:pt x="17317" y="3355"/>
                    </a:lnTo>
                    <a:lnTo>
                      <a:pt x="17603" y="2927"/>
                    </a:lnTo>
                    <a:lnTo>
                      <a:pt x="17768" y="2827"/>
                    </a:lnTo>
                    <a:lnTo>
                      <a:pt x="17768" y="3146"/>
                    </a:lnTo>
                    <a:lnTo>
                      <a:pt x="18329" y="3146"/>
                    </a:lnTo>
                    <a:lnTo>
                      <a:pt x="18571" y="2827"/>
                    </a:lnTo>
                    <a:lnTo>
                      <a:pt x="19296" y="2678"/>
                    </a:lnTo>
                    <a:lnTo>
                      <a:pt x="19989" y="2987"/>
                    </a:lnTo>
                    <a:lnTo>
                      <a:pt x="19879" y="3355"/>
                    </a:lnTo>
                    <a:lnTo>
                      <a:pt x="19252" y="3654"/>
                    </a:lnTo>
                    <a:lnTo>
                      <a:pt x="19296" y="3803"/>
                    </a:lnTo>
                    <a:lnTo>
                      <a:pt x="18802" y="4022"/>
                    </a:lnTo>
                    <a:lnTo>
                      <a:pt x="18109" y="4072"/>
                    </a:lnTo>
                    <a:lnTo>
                      <a:pt x="17603" y="4072"/>
                    </a:lnTo>
                    <a:lnTo>
                      <a:pt x="18329" y="4171"/>
                    </a:lnTo>
                    <a:lnTo>
                      <a:pt x="18802" y="4171"/>
                    </a:lnTo>
                    <a:lnTo>
                      <a:pt x="18505" y="4579"/>
                    </a:lnTo>
                    <a:lnTo>
                      <a:pt x="17603" y="4430"/>
                    </a:lnTo>
                    <a:lnTo>
                      <a:pt x="17317" y="4898"/>
                    </a:lnTo>
                    <a:lnTo>
                      <a:pt x="17317" y="4998"/>
                    </a:lnTo>
                    <a:lnTo>
                      <a:pt x="17658" y="4739"/>
                    </a:lnTo>
                    <a:lnTo>
                      <a:pt x="18329" y="4739"/>
                    </a:lnTo>
                    <a:lnTo>
                      <a:pt x="17603" y="5515"/>
                    </a:lnTo>
                    <a:lnTo>
                      <a:pt x="16910" y="6083"/>
                    </a:lnTo>
                    <a:lnTo>
                      <a:pt x="16866" y="6750"/>
                    </a:lnTo>
                    <a:lnTo>
                      <a:pt x="17317" y="7158"/>
                    </a:lnTo>
                    <a:lnTo>
                      <a:pt x="17020" y="7257"/>
                    </a:lnTo>
                    <a:lnTo>
                      <a:pt x="17361" y="7317"/>
                    </a:lnTo>
                    <a:lnTo>
                      <a:pt x="17493" y="7934"/>
                    </a:lnTo>
                    <a:lnTo>
                      <a:pt x="16690" y="7725"/>
                    </a:lnTo>
                    <a:lnTo>
                      <a:pt x="16394" y="8094"/>
                    </a:lnTo>
                    <a:lnTo>
                      <a:pt x="16866" y="8243"/>
                    </a:lnTo>
                    <a:lnTo>
                      <a:pt x="16910" y="9169"/>
                    </a:lnTo>
                    <a:lnTo>
                      <a:pt x="16866" y="9985"/>
                    </a:lnTo>
                    <a:lnTo>
                      <a:pt x="16394" y="10662"/>
                    </a:lnTo>
                    <a:lnTo>
                      <a:pt x="15657" y="10821"/>
                    </a:lnTo>
                    <a:lnTo>
                      <a:pt x="15096" y="10553"/>
                    </a:lnTo>
                    <a:lnTo>
                      <a:pt x="14458" y="10762"/>
                    </a:lnTo>
                    <a:lnTo>
                      <a:pt x="14634" y="11180"/>
                    </a:lnTo>
                    <a:lnTo>
                      <a:pt x="15206" y="11847"/>
                    </a:lnTo>
                    <a:lnTo>
                      <a:pt x="15492" y="12155"/>
                    </a:lnTo>
                    <a:lnTo>
                      <a:pt x="15492" y="12832"/>
                    </a:lnTo>
                    <a:lnTo>
                      <a:pt x="14975" y="12932"/>
                    </a:lnTo>
                    <a:lnTo>
                      <a:pt x="14931" y="12932"/>
                    </a:lnTo>
                    <a:lnTo>
                      <a:pt x="14524" y="12723"/>
                    </a:lnTo>
                    <a:lnTo>
                      <a:pt x="14524" y="12464"/>
                    </a:lnTo>
                    <a:lnTo>
                      <a:pt x="14239" y="12265"/>
                    </a:lnTo>
                    <a:lnTo>
                      <a:pt x="13788" y="11996"/>
                    </a:lnTo>
                    <a:lnTo>
                      <a:pt x="13161" y="11588"/>
                    </a:lnTo>
                    <a:lnTo>
                      <a:pt x="13040" y="11747"/>
                    </a:lnTo>
                    <a:lnTo>
                      <a:pt x="13612" y="12056"/>
                    </a:lnTo>
                    <a:lnTo>
                      <a:pt x="14074" y="12305"/>
                    </a:lnTo>
                    <a:lnTo>
                      <a:pt x="13271" y="12424"/>
                    </a:lnTo>
                    <a:lnTo>
                      <a:pt x="12985" y="12673"/>
                    </a:lnTo>
                    <a:lnTo>
                      <a:pt x="12864" y="12832"/>
                    </a:lnTo>
                    <a:lnTo>
                      <a:pt x="13612" y="12832"/>
                    </a:lnTo>
                    <a:lnTo>
                      <a:pt x="12699" y="12982"/>
                    </a:lnTo>
                    <a:lnTo>
                      <a:pt x="14008" y="12932"/>
                    </a:lnTo>
                    <a:lnTo>
                      <a:pt x="15206" y="13141"/>
                    </a:lnTo>
                    <a:lnTo>
                      <a:pt x="14755" y="13400"/>
                    </a:lnTo>
                    <a:lnTo>
                      <a:pt x="13557" y="14007"/>
                    </a:lnTo>
                    <a:lnTo>
                      <a:pt x="12413" y="14166"/>
                    </a:lnTo>
                    <a:lnTo>
                      <a:pt x="11402" y="14316"/>
                    </a:lnTo>
                    <a:lnTo>
                      <a:pt x="11050" y="14007"/>
                    </a:lnTo>
                    <a:lnTo>
                      <a:pt x="11160" y="14425"/>
                    </a:lnTo>
                    <a:lnTo>
                      <a:pt x="10764" y="14584"/>
                    </a:lnTo>
                    <a:lnTo>
                      <a:pt x="10027" y="15152"/>
                    </a:lnTo>
                    <a:lnTo>
                      <a:pt x="9115" y="15719"/>
                    </a:lnTo>
                    <a:lnTo>
                      <a:pt x="8664" y="15719"/>
                    </a:lnTo>
                    <a:lnTo>
                      <a:pt x="8840" y="15301"/>
                    </a:lnTo>
                    <a:lnTo>
                      <a:pt x="8543" y="15301"/>
                    </a:lnTo>
                    <a:lnTo>
                      <a:pt x="8488" y="15819"/>
                    </a:lnTo>
                    <a:lnTo>
                      <a:pt x="7916" y="15918"/>
                    </a:lnTo>
                    <a:lnTo>
                      <a:pt x="7631" y="16068"/>
                    </a:lnTo>
                    <a:lnTo>
                      <a:pt x="7290" y="16595"/>
                    </a:lnTo>
                    <a:lnTo>
                      <a:pt x="7059" y="17003"/>
                    </a:lnTo>
                    <a:lnTo>
                      <a:pt x="6608" y="17670"/>
                    </a:lnTo>
                    <a:lnTo>
                      <a:pt x="6267" y="18547"/>
                    </a:lnTo>
                    <a:lnTo>
                      <a:pt x="5245" y="19990"/>
                    </a:lnTo>
                    <a:close/>
                  </a:path>
                </a:pathLst>
              </a:custGeom>
              <a:solidFill>
                <a:srgbClr val="000835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9" name="Group 113">
            <a:extLst>
              <a:ext uri="{FF2B5EF4-FFF2-40B4-BE49-F238E27FC236}">
                <a16:creationId xmlns:a16="http://schemas.microsoft.com/office/drawing/2014/main" id="{91DEE1F5-114D-5C90-C075-EA99AEADE272}"/>
              </a:ext>
            </a:extLst>
          </p:cNvPr>
          <p:cNvGrpSpPr/>
          <p:nvPr/>
        </p:nvGrpSpPr>
        <p:grpSpPr>
          <a:xfrm>
            <a:off x="1164164" y="4180036"/>
            <a:ext cx="1974218" cy="926223"/>
            <a:chOff x="227818" y="3768608"/>
            <a:chExt cx="1974218" cy="926223"/>
          </a:xfrm>
        </p:grpSpPr>
        <p:grpSp>
          <p:nvGrpSpPr>
            <p:cNvPr id="90" name="Group 100">
              <a:extLst>
                <a:ext uri="{FF2B5EF4-FFF2-40B4-BE49-F238E27FC236}">
                  <a16:creationId xmlns:a16="http://schemas.microsoft.com/office/drawing/2014/main" id="{E2954723-06C2-7FEB-FF35-D52C76F97BFE}"/>
                </a:ext>
              </a:extLst>
            </p:cNvPr>
            <p:cNvGrpSpPr/>
            <p:nvPr/>
          </p:nvGrpSpPr>
          <p:grpSpPr>
            <a:xfrm>
              <a:off x="227818" y="3768608"/>
              <a:ext cx="1945368" cy="853757"/>
              <a:chOff x="227818" y="899877"/>
              <a:chExt cx="1945368" cy="853757"/>
            </a:xfrm>
          </p:grpSpPr>
          <p:sp>
            <p:nvSpPr>
              <p:cNvPr id="92" name="Oval 101">
                <a:extLst>
                  <a:ext uri="{FF2B5EF4-FFF2-40B4-BE49-F238E27FC236}">
                    <a16:creationId xmlns:a16="http://schemas.microsoft.com/office/drawing/2014/main" id="{8712A971-6B26-76E1-D488-3EFD89FCB4D3}"/>
                  </a:ext>
                </a:extLst>
              </p:cNvPr>
              <p:cNvSpPr/>
              <p:nvPr/>
            </p:nvSpPr>
            <p:spPr>
              <a:xfrm>
                <a:off x="227818" y="899877"/>
                <a:ext cx="414823" cy="414823"/>
              </a:xfrm>
              <a:prstGeom prst="ellipse">
                <a:avLst/>
              </a:prstGeom>
              <a:solidFill>
                <a:srgbClr val="FF514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3" name="Rectangle: Rounded Corners 112">
                <a:extLst>
                  <a:ext uri="{FF2B5EF4-FFF2-40B4-BE49-F238E27FC236}">
                    <a16:creationId xmlns:a16="http://schemas.microsoft.com/office/drawing/2014/main" id="{43CED911-F2E4-600C-21C7-ABE85A2E0476}"/>
                  </a:ext>
                </a:extLst>
              </p:cNvPr>
              <p:cNvSpPr/>
              <p:nvPr/>
            </p:nvSpPr>
            <p:spPr>
              <a:xfrm>
                <a:off x="396112" y="1072342"/>
                <a:ext cx="1777074" cy="681292"/>
              </a:xfrm>
              <a:prstGeom prst="roundRect">
                <a:avLst>
                  <a:gd name="adj" fmla="val 13983"/>
                </a:avLst>
              </a:prstGeom>
              <a:solidFill>
                <a:srgbClr val="F9F9F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1" name="TextBox 93">
              <a:extLst>
                <a:ext uri="{FF2B5EF4-FFF2-40B4-BE49-F238E27FC236}">
                  <a16:creationId xmlns:a16="http://schemas.microsoft.com/office/drawing/2014/main" id="{9206D828-38FB-9881-E2AB-8643C8FC6324}"/>
                </a:ext>
              </a:extLst>
            </p:cNvPr>
            <p:cNvSpPr txBox="1"/>
            <p:nvPr/>
          </p:nvSpPr>
          <p:spPr>
            <a:xfrm>
              <a:off x="557996" y="4048500"/>
              <a:ext cx="1644040" cy="646331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en-GB" b="1" dirty="0">
                  <a:solidFill>
                    <a:srgbClr val="000835"/>
                  </a:solidFill>
                </a:rPr>
                <a:t>South America</a:t>
              </a:r>
            </a:p>
            <a:p>
              <a:r>
                <a:rPr lang="en-GB" b="1" dirty="0">
                  <a:solidFill>
                    <a:srgbClr val="FF514D"/>
                  </a:solidFill>
                </a:rPr>
                <a:t>+12%</a:t>
              </a:r>
              <a:r>
                <a:rPr lang="en-GB" sz="900" dirty="0">
                  <a:solidFill>
                    <a:srgbClr val="FF514D"/>
                  </a:solidFill>
                </a:rPr>
                <a:t> </a:t>
              </a:r>
              <a:r>
                <a:rPr lang="en-GB" sz="900" dirty="0">
                  <a:solidFill>
                    <a:srgbClr val="000835"/>
                  </a:solidFill>
                </a:rPr>
                <a:t>vs 2024</a:t>
              </a:r>
              <a:endParaRPr lang="en-GB" dirty="0">
                <a:solidFill>
                  <a:srgbClr val="000835"/>
                </a:solidFill>
              </a:endParaRPr>
            </a:p>
          </p:txBody>
        </p:sp>
      </p:grpSp>
      <p:grpSp>
        <p:nvGrpSpPr>
          <p:cNvPr id="94" name="Group 116">
            <a:extLst>
              <a:ext uri="{FF2B5EF4-FFF2-40B4-BE49-F238E27FC236}">
                <a16:creationId xmlns:a16="http://schemas.microsoft.com/office/drawing/2014/main" id="{7101E3C1-CE8E-E65B-7684-7476179A4A74}"/>
              </a:ext>
            </a:extLst>
          </p:cNvPr>
          <p:cNvGrpSpPr/>
          <p:nvPr/>
        </p:nvGrpSpPr>
        <p:grpSpPr>
          <a:xfrm>
            <a:off x="1164164" y="1379631"/>
            <a:ext cx="1945368" cy="909798"/>
            <a:chOff x="227818" y="899877"/>
            <a:chExt cx="1945368" cy="909798"/>
          </a:xfrm>
        </p:grpSpPr>
        <p:grpSp>
          <p:nvGrpSpPr>
            <p:cNvPr id="95" name="Group 6">
              <a:extLst>
                <a:ext uri="{FF2B5EF4-FFF2-40B4-BE49-F238E27FC236}">
                  <a16:creationId xmlns:a16="http://schemas.microsoft.com/office/drawing/2014/main" id="{E2B4F002-DB93-A6DA-4B56-A17E7BEFA025}"/>
                </a:ext>
              </a:extLst>
            </p:cNvPr>
            <p:cNvGrpSpPr/>
            <p:nvPr/>
          </p:nvGrpSpPr>
          <p:grpSpPr>
            <a:xfrm>
              <a:off x="227818" y="899877"/>
              <a:ext cx="1945368" cy="853757"/>
              <a:chOff x="227818" y="899877"/>
              <a:chExt cx="1945368" cy="853757"/>
            </a:xfrm>
          </p:grpSpPr>
          <p:sp>
            <p:nvSpPr>
              <p:cNvPr id="97" name="Oval 3">
                <a:extLst>
                  <a:ext uri="{FF2B5EF4-FFF2-40B4-BE49-F238E27FC236}">
                    <a16:creationId xmlns:a16="http://schemas.microsoft.com/office/drawing/2014/main" id="{CA2E7310-A1D6-116E-31CD-4E8C189CF539}"/>
                  </a:ext>
                </a:extLst>
              </p:cNvPr>
              <p:cNvSpPr/>
              <p:nvPr/>
            </p:nvSpPr>
            <p:spPr>
              <a:xfrm>
                <a:off x="227818" y="899877"/>
                <a:ext cx="414823" cy="414823"/>
              </a:xfrm>
              <a:prstGeom prst="ellipse">
                <a:avLst/>
              </a:prstGeom>
              <a:solidFill>
                <a:srgbClr val="00083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000835"/>
                  </a:solidFill>
                </a:endParaRPr>
              </a:p>
            </p:txBody>
          </p:sp>
          <p:sp>
            <p:nvSpPr>
              <p:cNvPr id="98" name="Rectangle: Rounded Corners 2">
                <a:extLst>
                  <a:ext uri="{FF2B5EF4-FFF2-40B4-BE49-F238E27FC236}">
                    <a16:creationId xmlns:a16="http://schemas.microsoft.com/office/drawing/2014/main" id="{044817B7-4F0A-C9C8-4E38-C4D60FA61D6E}"/>
                  </a:ext>
                </a:extLst>
              </p:cNvPr>
              <p:cNvSpPr/>
              <p:nvPr/>
            </p:nvSpPr>
            <p:spPr>
              <a:xfrm>
                <a:off x="396112" y="1072342"/>
                <a:ext cx="1777074" cy="681292"/>
              </a:xfrm>
              <a:prstGeom prst="roundRect">
                <a:avLst>
                  <a:gd name="adj" fmla="val 13983"/>
                </a:avLst>
              </a:prstGeom>
              <a:solidFill>
                <a:srgbClr val="F9F9F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96" name="TextBox 102">
              <a:extLst>
                <a:ext uri="{FF2B5EF4-FFF2-40B4-BE49-F238E27FC236}">
                  <a16:creationId xmlns:a16="http://schemas.microsoft.com/office/drawing/2014/main" id="{AA8ADC64-069D-2CFB-76F6-4189E6B6F77F}"/>
                </a:ext>
              </a:extLst>
            </p:cNvPr>
            <p:cNvSpPr txBox="1"/>
            <p:nvPr/>
          </p:nvSpPr>
          <p:spPr>
            <a:xfrm>
              <a:off x="554559" y="1163344"/>
              <a:ext cx="1615186" cy="646331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en-GB" b="1" dirty="0">
                  <a:solidFill>
                    <a:srgbClr val="000835"/>
                  </a:solidFill>
                </a:rPr>
                <a:t>North America</a:t>
              </a:r>
            </a:p>
            <a:p>
              <a:r>
                <a:rPr lang="en-GB" b="1" dirty="0">
                  <a:solidFill>
                    <a:srgbClr val="000835"/>
                  </a:solidFill>
                </a:rPr>
                <a:t>+5%</a:t>
              </a:r>
              <a:r>
                <a:rPr lang="en-GB" sz="1400" dirty="0">
                  <a:solidFill>
                    <a:srgbClr val="000835"/>
                  </a:solidFill>
                </a:rPr>
                <a:t> </a:t>
              </a:r>
              <a:r>
                <a:rPr lang="en-GB" sz="900" dirty="0">
                  <a:solidFill>
                    <a:srgbClr val="000835"/>
                  </a:solidFill>
                </a:rPr>
                <a:t>vs 2024 </a:t>
              </a:r>
              <a:endParaRPr lang="en-GB" dirty="0">
                <a:solidFill>
                  <a:srgbClr val="000835"/>
                </a:solidFill>
              </a:endParaRPr>
            </a:p>
          </p:txBody>
        </p:sp>
      </p:grpSp>
      <p:grpSp>
        <p:nvGrpSpPr>
          <p:cNvPr id="99" name="Group 114">
            <a:extLst>
              <a:ext uri="{FF2B5EF4-FFF2-40B4-BE49-F238E27FC236}">
                <a16:creationId xmlns:a16="http://schemas.microsoft.com/office/drawing/2014/main" id="{E52DDBC5-3D3D-5A6E-1560-0199224FDCE1}"/>
              </a:ext>
            </a:extLst>
          </p:cNvPr>
          <p:cNvGrpSpPr/>
          <p:nvPr/>
        </p:nvGrpSpPr>
        <p:grpSpPr>
          <a:xfrm>
            <a:off x="1164164" y="3226838"/>
            <a:ext cx="2118257" cy="918237"/>
            <a:chOff x="227818" y="2815410"/>
            <a:chExt cx="2118257" cy="918237"/>
          </a:xfrm>
        </p:grpSpPr>
        <p:grpSp>
          <p:nvGrpSpPr>
            <p:cNvPr id="100" name="Group 97">
              <a:extLst>
                <a:ext uri="{FF2B5EF4-FFF2-40B4-BE49-F238E27FC236}">
                  <a16:creationId xmlns:a16="http://schemas.microsoft.com/office/drawing/2014/main" id="{5FA84078-1E7D-0F8F-5A92-CCD7B0507D44}"/>
                </a:ext>
              </a:extLst>
            </p:cNvPr>
            <p:cNvGrpSpPr/>
            <p:nvPr/>
          </p:nvGrpSpPr>
          <p:grpSpPr>
            <a:xfrm>
              <a:off x="227818" y="2815410"/>
              <a:ext cx="1945368" cy="853757"/>
              <a:chOff x="227818" y="899877"/>
              <a:chExt cx="1945368" cy="853757"/>
            </a:xfrm>
          </p:grpSpPr>
          <p:sp>
            <p:nvSpPr>
              <p:cNvPr id="102" name="Oval 98">
                <a:extLst>
                  <a:ext uri="{FF2B5EF4-FFF2-40B4-BE49-F238E27FC236}">
                    <a16:creationId xmlns:a16="http://schemas.microsoft.com/office/drawing/2014/main" id="{5CC78981-F7FA-91F3-D996-20A13A0923D4}"/>
                  </a:ext>
                </a:extLst>
              </p:cNvPr>
              <p:cNvSpPr/>
              <p:nvPr/>
            </p:nvSpPr>
            <p:spPr>
              <a:xfrm>
                <a:off x="227818" y="899877"/>
                <a:ext cx="414823" cy="414823"/>
              </a:xfrm>
              <a:prstGeom prst="ellipse">
                <a:avLst/>
              </a:prstGeom>
              <a:solidFill>
                <a:srgbClr val="3A8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3" name="Rectangle: Rounded Corners 99">
                <a:extLst>
                  <a:ext uri="{FF2B5EF4-FFF2-40B4-BE49-F238E27FC236}">
                    <a16:creationId xmlns:a16="http://schemas.microsoft.com/office/drawing/2014/main" id="{7C5BAF13-B73B-07FD-7ED6-F9BB0042C929}"/>
                  </a:ext>
                </a:extLst>
              </p:cNvPr>
              <p:cNvSpPr/>
              <p:nvPr/>
            </p:nvSpPr>
            <p:spPr>
              <a:xfrm>
                <a:off x="396111" y="1072342"/>
                <a:ext cx="1777075" cy="681292"/>
              </a:xfrm>
              <a:prstGeom prst="roundRect">
                <a:avLst>
                  <a:gd name="adj" fmla="val 13983"/>
                </a:avLst>
              </a:prstGeom>
              <a:solidFill>
                <a:srgbClr val="F9F9F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1" name="TextBox 103">
              <a:extLst>
                <a:ext uri="{FF2B5EF4-FFF2-40B4-BE49-F238E27FC236}">
                  <a16:creationId xmlns:a16="http://schemas.microsoft.com/office/drawing/2014/main" id="{7EC15227-EA3D-656C-B382-E1CA64F2E2D0}"/>
                </a:ext>
              </a:extLst>
            </p:cNvPr>
            <p:cNvSpPr txBox="1"/>
            <p:nvPr/>
          </p:nvSpPr>
          <p:spPr>
            <a:xfrm>
              <a:off x="554559" y="3087316"/>
              <a:ext cx="1791516" cy="646331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en-GB" b="1" dirty="0">
                  <a:solidFill>
                    <a:srgbClr val="000835"/>
                  </a:solidFill>
                </a:rPr>
                <a:t>Central America</a:t>
              </a:r>
            </a:p>
            <a:p>
              <a:r>
                <a:rPr lang="en-GB" b="1" dirty="0">
                  <a:solidFill>
                    <a:srgbClr val="3A8BFF"/>
                  </a:solidFill>
                </a:rPr>
                <a:t>+12%</a:t>
              </a:r>
              <a:r>
                <a:rPr lang="en-GB" sz="900" dirty="0">
                  <a:solidFill>
                    <a:srgbClr val="3A8BFF"/>
                  </a:solidFill>
                </a:rPr>
                <a:t> </a:t>
              </a:r>
              <a:r>
                <a:rPr lang="en-GB" sz="900" dirty="0">
                  <a:solidFill>
                    <a:srgbClr val="000835"/>
                  </a:solidFill>
                </a:rPr>
                <a:t>vs 2024</a:t>
              </a:r>
              <a:endParaRPr lang="en-GB" dirty="0">
                <a:solidFill>
                  <a:srgbClr val="000835"/>
                </a:solidFill>
              </a:endParaRPr>
            </a:p>
          </p:txBody>
        </p:sp>
      </p:grpSp>
      <p:grpSp>
        <p:nvGrpSpPr>
          <p:cNvPr id="104" name="Group 115">
            <a:extLst>
              <a:ext uri="{FF2B5EF4-FFF2-40B4-BE49-F238E27FC236}">
                <a16:creationId xmlns:a16="http://schemas.microsoft.com/office/drawing/2014/main" id="{EDA63796-07F2-5863-48F1-6F53692CEFB9}"/>
              </a:ext>
            </a:extLst>
          </p:cNvPr>
          <p:cNvGrpSpPr/>
          <p:nvPr/>
        </p:nvGrpSpPr>
        <p:grpSpPr>
          <a:xfrm>
            <a:off x="1164164" y="2304846"/>
            <a:ext cx="1959595" cy="920799"/>
            <a:chOff x="227818" y="1851335"/>
            <a:chExt cx="1959595" cy="920799"/>
          </a:xfrm>
        </p:grpSpPr>
        <p:grpSp>
          <p:nvGrpSpPr>
            <p:cNvPr id="105" name="Group 7">
              <a:extLst>
                <a:ext uri="{FF2B5EF4-FFF2-40B4-BE49-F238E27FC236}">
                  <a16:creationId xmlns:a16="http://schemas.microsoft.com/office/drawing/2014/main" id="{C20E6A39-3E41-B364-4880-9AA6810761E3}"/>
                </a:ext>
              </a:extLst>
            </p:cNvPr>
            <p:cNvGrpSpPr/>
            <p:nvPr/>
          </p:nvGrpSpPr>
          <p:grpSpPr>
            <a:xfrm>
              <a:off x="227818" y="1851335"/>
              <a:ext cx="1945368" cy="853757"/>
              <a:chOff x="227818" y="899877"/>
              <a:chExt cx="1945368" cy="853757"/>
            </a:xfrm>
          </p:grpSpPr>
          <p:sp>
            <p:nvSpPr>
              <p:cNvPr id="107" name="Oval 8">
                <a:extLst>
                  <a:ext uri="{FF2B5EF4-FFF2-40B4-BE49-F238E27FC236}">
                    <a16:creationId xmlns:a16="http://schemas.microsoft.com/office/drawing/2014/main" id="{DF2C1028-D33F-CC04-6AEC-DC6BF6092278}"/>
                  </a:ext>
                </a:extLst>
              </p:cNvPr>
              <p:cNvSpPr/>
              <p:nvPr/>
            </p:nvSpPr>
            <p:spPr>
              <a:xfrm>
                <a:off x="227818" y="899877"/>
                <a:ext cx="414823" cy="414823"/>
              </a:xfrm>
              <a:prstGeom prst="ellipse">
                <a:avLst/>
              </a:prstGeom>
              <a:solidFill>
                <a:srgbClr val="B650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8" name="Rectangle: Rounded Corners 13">
                <a:extLst>
                  <a:ext uri="{FF2B5EF4-FFF2-40B4-BE49-F238E27FC236}">
                    <a16:creationId xmlns:a16="http://schemas.microsoft.com/office/drawing/2014/main" id="{BEAFDEA8-919E-B3DB-19A4-53807C937810}"/>
                  </a:ext>
                </a:extLst>
              </p:cNvPr>
              <p:cNvSpPr/>
              <p:nvPr/>
            </p:nvSpPr>
            <p:spPr>
              <a:xfrm>
                <a:off x="396112" y="1072342"/>
                <a:ext cx="1777074" cy="681292"/>
              </a:xfrm>
              <a:prstGeom prst="roundRect">
                <a:avLst>
                  <a:gd name="adj" fmla="val 13983"/>
                </a:avLst>
              </a:prstGeom>
              <a:solidFill>
                <a:srgbClr val="F9F9F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06" name="TextBox 104">
              <a:extLst>
                <a:ext uri="{FF2B5EF4-FFF2-40B4-BE49-F238E27FC236}">
                  <a16:creationId xmlns:a16="http://schemas.microsoft.com/office/drawing/2014/main" id="{68D6EFA6-0617-9264-B593-D7C77189236F}"/>
                </a:ext>
              </a:extLst>
            </p:cNvPr>
            <p:cNvSpPr txBox="1"/>
            <p:nvPr/>
          </p:nvSpPr>
          <p:spPr>
            <a:xfrm>
              <a:off x="562609" y="2125803"/>
              <a:ext cx="1624804" cy="646331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en-GB" b="1" dirty="0">
                  <a:solidFill>
                    <a:srgbClr val="000835"/>
                  </a:solidFill>
                </a:rPr>
                <a:t>The Caribbean</a:t>
              </a:r>
            </a:p>
            <a:p>
              <a:r>
                <a:rPr lang="en-GB" b="1" dirty="0">
                  <a:solidFill>
                    <a:srgbClr val="B650FF"/>
                  </a:solidFill>
                </a:rPr>
                <a:t>+7%</a:t>
              </a:r>
              <a:r>
                <a:rPr lang="en-GB" sz="900" dirty="0">
                  <a:solidFill>
                    <a:srgbClr val="B650FF"/>
                  </a:solidFill>
                </a:rPr>
                <a:t> </a:t>
              </a:r>
              <a:r>
                <a:rPr lang="en-GB" sz="900" dirty="0">
                  <a:solidFill>
                    <a:srgbClr val="000835"/>
                  </a:solidFill>
                </a:rPr>
                <a:t>vs 2024</a:t>
              </a:r>
              <a:endParaRPr lang="en-GB" dirty="0">
                <a:solidFill>
                  <a:srgbClr val="000835"/>
                </a:solidFill>
              </a:endParaRPr>
            </a:p>
          </p:txBody>
        </p:sp>
      </p:grpSp>
      <p:grpSp>
        <p:nvGrpSpPr>
          <p:cNvPr id="109" name="Group 111">
            <a:extLst>
              <a:ext uri="{FF2B5EF4-FFF2-40B4-BE49-F238E27FC236}">
                <a16:creationId xmlns:a16="http://schemas.microsoft.com/office/drawing/2014/main" id="{73FFABFF-D818-7E93-421A-49221F8F7CE6}"/>
              </a:ext>
            </a:extLst>
          </p:cNvPr>
          <p:cNvGrpSpPr/>
          <p:nvPr/>
        </p:nvGrpSpPr>
        <p:grpSpPr>
          <a:xfrm>
            <a:off x="6928112" y="1835597"/>
            <a:ext cx="2982309" cy="2675562"/>
            <a:chOff x="5566232" y="1498729"/>
            <a:chExt cx="2584952" cy="2319075"/>
          </a:xfrm>
        </p:grpSpPr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110" name="Chart 105">
                  <a:extLst>
                    <a:ext uri="{FF2B5EF4-FFF2-40B4-BE49-F238E27FC236}">
                      <a16:creationId xmlns:a16="http://schemas.microsoft.com/office/drawing/2014/main" id="{950F5390-2BB1-5D57-C6A5-D2A432AAB622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501715336"/>
                    </p:ext>
                  </p:extLst>
                </p:nvPr>
              </p:nvGraphicFramePr>
              <p:xfrm>
                <a:off x="5566232" y="1498729"/>
                <a:ext cx="2584952" cy="2319075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2"/>
                </a:graphicData>
              </a:graphic>
            </p:graphicFrame>
          </mc:Choice>
          <mc:Fallback xmlns="">
            <p:pic>
              <p:nvPicPr>
                <p:cNvPr id="110" name="Chart 105">
                  <a:extLst>
                    <a:ext uri="{FF2B5EF4-FFF2-40B4-BE49-F238E27FC236}">
                      <a16:creationId xmlns:a16="http://schemas.microsoft.com/office/drawing/2014/main" id="{950F5390-2BB1-5D57-C6A5-D2A432AAB622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928112" y="1835597"/>
                  <a:ext cx="2982309" cy="2675562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11" name="TextBox 106">
              <a:extLst>
                <a:ext uri="{FF2B5EF4-FFF2-40B4-BE49-F238E27FC236}">
                  <a16:creationId xmlns:a16="http://schemas.microsoft.com/office/drawing/2014/main" id="{86FFAB00-7AD2-521E-1FE5-1BD12FAAF647}"/>
                </a:ext>
              </a:extLst>
            </p:cNvPr>
            <p:cNvSpPr txBox="1"/>
            <p:nvPr/>
          </p:nvSpPr>
          <p:spPr>
            <a:xfrm>
              <a:off x="7389541" y="2617011"/>
              <a:ext cx="471292" cy="26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64%</a:t>
              </a:r>
            </a:p>
          </p:txBody>
        </p:sp>
        <p:sp>
          <p:nvSpPr>
            <p:cNvPr id="112" name="TextBox 107">
              <a:extLst>
                <a:ext uri="{FF2B5EF4-FFF2-40B4-BE49-F238E27FC236}">
                  <a16:creationId xmlns:a16="http://schemas.microsoft.com/office/drawing/2014/main" id="{00D9F2EE-975D-718F-1C6B-C86E3813F4A6}"/>
                </a:ext>
              </a:extLst>
            </p:cNvPr>
            <p:cNvSpPr txBox="1"/>
            <p:nvPr/>
          </p:nvSpPr>
          <p:spPr>
            <a:xfrm>
              <a:off x="5794655" y="2631194"/>
              <a:ext cx="471292" cy="26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17%</a:t>
              </a:r>
            </a:p>
          </p:txBody>
        </p:sp>
        <p:sp>
          <p:nvSpPr>
            <p:cNvPr id="113" name="TextBox 108">
              <a:extLst>
                <a:ext uri="{FF2B5EF4-FFF2-40B4-BE49-F238E27FC236}">
                  <a16:creationId xmlns:a16="http://schemas.microsoft.com/office/drawing/2014/main" id="{A1AA039E-2149-5F7A-DBBE-4FA5132B4808}"/>
                </a:ext>
              </a:extLst>
            </p:cNvPr>
            <p:cNvSpPr txBox="1"/>
            <p:nvPr/>
          </p:nvSpPr>
          <p:spPr>
            <a:xfrm>
              <a:off x="5980509" y="1969868"/>
              <a:ext cx="471292" cy="26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13%</a:t>
              </a:r>
            </a:p>
          </p:txBody>
        </p:sp>
        <p:sp>
          <p:nvSpPr>
            <p:cNvPr id="114" name="TextBox 109">
              <a:extLst>
                <a:ext uri="{FF2B5EF4-FFF2-40B4-BE49-F238E27FC236}">
                  <a16:creationId xmlns:a16="http://schemas.microsoft.com/office/drawing/2014/main" id="{3C65A016-04FC-96DC-A756-F7D5C03C882A}"/>
                </a:ext>
              </a:extLst>
            </p:cNvPr>
            <p:cNvSpPr txBox="1"/>
            <p:nvPr/>
          </p:nvSpPr>
          <p:spPr>
            <a:xfrm>
              <a:off x="6450581" y="1674280"/>
              <a:ext cx="385147" cy="26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7%</a:t>
              </a:r>
            </a:p>
          </p:txBody>
        </p:sp>
        <p:sp>
          <p:nvSpPr>
            <p:cNvPr id="115" name="TextBox 110">
              <a:extLst>
                <a:ext uri="{FF2B5EF4-FFF2-40B4-BE49-F238E27FC236}">
                  <a16:creationId xmlns:a16="http://schemas.microsoft.com/office/drawing/2014/main" id="{9A7221BA-B1BD-6283-6D93-895038B018D4}"/>
                </a:ext>
              </a:extLst>
            </p:cNvPr>
            <p:cNvSpPr txBox="1"/>
            <p:nvPr/>
          </p:nvSpPr>
          <p:spPr>
            <a:xfrm>
              <a:off x="6564350" y="2454271"/>
              <a:ext cx="593562" cy="386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/>
                <a:t>Seats</a:t>
              </a:r>
            </a:p>
            <a:p>
              <a:pPr algn="ctr"/>
              <a:r>
                <a:rPr lang="en-GB" sz="900" dirty="0"/>
                <a:t>(% share)</a:t>
              </a:r>
            </a:p>
          </p:txBody>
        </p:sp>
      </p:grpSp>
      <p:sp>
        <p:nvSpPr>
          <p:cNvPr id="116" name="Text Placeholder 96">
            <a:extLst>
              <a:ext uri="{FF2B5EF4-FFF2-40B4-BE49-F238E27FC236}">
                <a16:creationId xmlns:a16="http://schemas.microsoft.com/office/drawing/2014/main" id="{C41A0294-7BCD-38C5-F020-044FA9252501}"/>
              </a:ext>
            </a:extLst>
          </p:cNvPr>
          <p:cNvSpPr>
            <a:spLocks noGrp="1"/>
          </p:cNvSpPr>
          <p:nvPr/>
        </p:nvSpPr>
        <p:spPr>
          <a:xfrm>
            <a:off x="4500339" y="5943168"/>
            <a:ext cx="3189288" cy="1301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4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0835"/>
                </a:solidFill>
              </a:rPr>
              <a:t>Source: </a:t>
            </a:r>
            <a:r>
              <a:rPr lang="es-ES" dirty="0"/>
              <a:t>Amadeus (</a:t>
            </a:r>
            <a:r>
              <a:rPr lang="es-ES" dirty="0" err="1"/>
              <a:t>formerly</a:t>
            </a:r>
            <a:r>
              <a:rPr lang="es-ES" dirty="0"/>
              <a:t> </a:t>
            </a:r>
            <a:r>
              <a:rPr lang="es-ES" dirty="0" err="1"/>
              <a:t>ForwardKeys</a:t>
            </a:r>
            <a:r>
              <a:rPr lang="es-ES" dirty="0"/>
              <a:t>)</a:t>
            </a:r>
            <a:r>
              <a:rPr lang="en-GB" dirty="0">
                <a:solidFill>
                  <a:srgbClr val="000835"/>
                </a:solidFill>
              </a:rPr>
              <a:t> Air Supply</a:t>
            </a:r>
          </a:p>
        </p:txBody>
      </p:sp>
    </p:spTree>
    <p:extLst>
      <p:ext uri="{BB962C8B-B14F-4D97-AF65-F5344CB8AC3E}">
        <p14:creationId xmlns:p14="http://schemas.microsoft.com/office/powerpoint/2010/main" val="4030137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6E5FE-B714-3D4E-3C73-BF95BB5E1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C5E23B7-8280-765F-ECD5-57FAD7A04E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17459" y="6356350"/>
            <a:ext cx="3943881" cy="282574"/>
          </a:xfrm>
        </p:spPr>
        <p:txBody>
          <a:bodyPr/>
          <a:lstStyle/>
          <a:p>
            <a:r>
              <a:rPr lang="en-TH"/>
              <a:t>Amadeus. It’s how travel works</a:t>
            </a:r>
            <a:r>
              <a:rPr lang="en-US" dirty="0"/>
              <a:t> better</a:t>
            </a:r>
            <a:r>
              <a:rPr lang="en-TH"/>
              <a:t>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FAE12BD-03C6-DE98-0913-08E6F3DCF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DADE-C6AA-456D-892E-64415757A9A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B1B9FB-4C26-5689-3F8C-2E0D7AFCF0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600" dirty="0">
                <a:solidFill>
                  <a:srgbClr val="3A8BFF"/>
                </a:solidFill>
              </a:rPr>
              <a:t>Forecasted air supply for overseas flights to the Americas between July and August 2025; vs previous year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BED3ECC9-FB7A-5087-FD5D-2BF1CD895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Strong air connectivity is key for emerging destinations</a:t>
            </a:r>
            <a:endParaRPr lang="es-ES" dirty="0"/>
          </a:p>
        </p:txBody>
      </p:sp>
      <p:sp>
        <p:nvSpPr>
          <p:cNvPr id="116" name="Text Placeholder 96">
            <a:extLst>
              <a:ext uri="{FF2B5EF4-FFF2-40B4-BE49-F238E27FC236}">
                <a16:creationId xmlns:a16="http://schemas.microsoft.com/office/drawing/2014/main" id="{F0FCE155-2F33-1866-96B1-DB37B095D5C3}"/>
              </a:ext>
            </a:extLst>
          </p:cNvPr>
          <p:cNvSpPr>
            <a:spLocks noGrp="1"/>
          </p:cNvSpPr>
          <p:nvPr/>
        </p:nvSpPr>
        <p:spPr>
          <a:xfrm>
            <a:off x="4500339" y="5943168"/>
            <a:ext cx="3189288" cy="1301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4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0835"/>
                </a:solidFill>
              </a:rPr>
              <a:t>Source: </a:t>
            </a:r>
            <a:r>
              <a:rPr lang="es-ES" dirty="0"/>
              <a:t>Amadeus (</a:t>
            </a:r>
            <a:r>
              <a:rPr lang="es-ES" dirty="0" err="1"/>
              <a:t>formerly</a:t>
            </a:r>
            <a:r>
              <a:rPr lang="es-ES" dirty="0"/>
              <a:t> </a:t>
            </a:r>
            <a:r>
              <a:rPr lang="es-ES" dirty="0" err="1"/>
              <a:t>ForwardKeys</a:t>
            </a:r>
            <a:r>
              <a:rPr lang="es-ES" dirty="0"/>
              <a:t>)</a:t>
            </a:r>
            <a:r>
              <a:rPr lang="en-GB" dirty="0">
                <a:solidFill>
                  <a:srgbClr val="000835"/>
                </a:solidFill>
              </a:rPr>
              <a:t> Air Supply</a:t>
            </a:r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61875A87-E1B8-2B44-E850-F465B969F860}"/>
              </a:ext>
            </a:extLst>
          </p:cNvPr>
          <p:cNvSpPr/>
          <p:nvPr/>
        </p:nvSpPr>
        <p:spPr>
          <a:xfrm>
            <a:off x="9059361" y="1674467"/>
            <a:ext cx="2370194" cy="2222993"/>
          </a:xfrm>
          <a:prstGeom prst="roundRect">
            <a:avLst>
              <a:gd name="adj" fmla="val 7179"/>
            </a:avLst>
          </a:prstGeom>
          <a:solidFill>
            <a:srgbClr val="0008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1">
            <a:extLst>
              <a:ext uri="{FF2B5EF4-FFF2-40B4-BE49-F238E27FC236}">
                <a16:creationId xmlns:a16="http://schemas.microsoft.com/office/drawing/2014/main" id="{9BB84BF3-421D-E192-7CF5-C50B80941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379448"/>
              </p:ext>
            </p:extLst>
          </p:nvPr>
        </p:nvGraphicFramePr>
        <p:xfrm>
          <a:off x="1091391" y="1855835"/>
          <a:ext cx="6853384" cy="35020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5806">
                  <a:extLst>
                    <a:ext uri="{9D8B030D-6E8A-4147-A177-3AD203B41FA5}">
                      <a16:colId xmlns:a16="http://schemas.microsoft.com/office/drawing/2014/main" val="1612684787"/>
                    </a:ext>
                  </a:extLst>
                </a:gridCol>
                <a:gridCol w="1368789">
                  <a:extLst>
                    <a:ext uri="{9D8B030D-6E8A-4147-A177-3AD203B41FA5}">
                      <a16:colId xmlns:a16="http://schemas.microsoft.com/office/drawing/2014/main" val="1787825903"/>
                    </a:ext>
                  </a:extLst>
                </a:gridCol>
                <a:gridCol w="1368789">
                  <a:extLst>
                    <a:ext uri="{9D8B030D-6E8A-4147-A177-3AD203B41FA5}">
                      <a16:colId xmlns:a16="http://schemas.microsoft.com/office/drawing/2014/main" val="2521876847"/>
                    </a:ext>
                  </a:extLst>
                </a:gridCol>
              </a:tblGrid>
              <a:tr h="389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Top Performing Emerging Destinations*</a:t>
                      </a:r>
                    </a:p>
                  </a:txBody>
                  <a:tcPr marL="8482" marR="8482" marT="8482" marB="0" anchor="ctr">
                    <a:solidFill>
                      <a:srgbClr val="0008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% Share</a:t>
                      </a:r>
                    </a:p>
                  </a:txBody>
                  <a:tcPr marL="8482" marR="8482" marT="8482" marB="0" anchor="ctr">
                    <a:solidFill>
                      <a:srgbClr val="0008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Year-over-Year</a:t>
                      </a:r>
                    </a:p>
                  </a:txBody>
                  <a:tcPr marL="8482" marR="8482" marT="8482" marB="0" anchor="ctr">
                    <a:solidFill>
                      <a:srgbClr val="0008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25882"/>
                  </a:ext>
                </a:extLst>
              </a:tr>
              <a:tr h="389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Bonaire, Saint Eustatius, Saba</a:t>
                      </a:r>
                      <a:endParaRPr lang="en-US" sz="1200" b="0" i="0" u="none" strike="noStrike" dirty="0">
                        <a:solidFill>
                          <a:srgbClr val="000835"/>
                        </a:solidFill>
                        <a:effectLst/>
                        <a:latin typeface="+mj-lt"/>
                      </a:endParaRPr>
                    </a:p>
                  </a:txBody>
                  <a:tcPr marL="8482" marR="8482" marT="8482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0.1%</a:t>
                      </a:r>
                      <a:endParaRPr lang="en-US" sz="1200" b="0" i="0" u="none" strike="noStrike" dirty="0">
                        <a:solidFill>
                          <a:srgbClr val="000835"/>
                        </a:solidFill>
                        <a:effectLst/>
                        <a:latin typeface="+mj-lt"/>
                      </a:endParaRPr>
                    </a:p>
                  </a:txBody>
                  <a:tcPr marL="8482" marR="8482" marT="8482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3A8BFF"/>
                          </a:solidFill>
                          <a:effectLst/>
                          <a:latin typeface="+mj-lt"/>
                        </a:rPr>
                        <a:t>+39%</a:t>
                      </a:r>
                      <a:endParaRPr lang="en-US" sz="1200" b="1" i="0" u="none" strike="noStrike" dirty="0">
                        <a:solidFill>
                          <a:srgbClr val="3A8BFF"/>
                        </a:solidFill>
                        <a:effectLst/>
                        <a:latin typeface="+mj-lt"/>
                      </a:endParaRPr>
                    </a:p>
                  </a:txBody>
                  <a:tcPr marL="8482" marR="8482" marT="8482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268022"/>
                  </a:ext>
                </a:extLst>
              </a:tr>
              <a:tr h="389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Antigua and Barbuda</a:t>
                      </a:r>
                      <a:endParaRPr lang="en-US" sz="1200" b="0" i="0" u="none" strike="noStrike" dirty="0">
                        <a:solidFill>
                          <a:srgbClr val="000835"/>
                        </a:solidFill>
                        <a:effectLst/>
                        <a:latin typeface="+mj-lt"/>
                      </a:endParaRPr>
                    </a:p>
                  </a:txBody>
                  <a:tcPr marL="8482" marR="8482" marT="8482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0.2%</a:t>
                      </a:r>
                      <a:endParaRPr lang="en-US" sz="1200" b="0" i="0" u="none" strike="noStrike" dirty="0">
                        <a:solidFill>
                          <a:srgbClr val="000835"/>
                        </a:solidFill>
                        <a:effectLst/>
                        <a:latin typeface="+mj-lt"/>
                      </a:endParaRPr>
                    </a:p>
                  </a:txBody>
                  <a:tcPr marL="8482" marR="8482" marT="8482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3A8BFF"/>
                          </a:solidFill>
                          <a:effectLst/>
                          <a:latin typeface="+mj-lt"/>
                        </a:rPr>
                        <a:t>+13%</a:t>
                      </a:r>
                      <a:endParaRPr lang="en-US" sz="1200" b="1" i="0" u="none" strike="noStrike" dirty="0">
                        <a:solidFill>
                          <a:srgbClr val="3A8BFF"/>
                        </a:solidFill>
                        <a:effectLst/>
                        <a:latin typeface="+mj-lt"/>
                      </a:endParaRPr>
                    </a:p>
                  </a:txBody>
                  <a:tcPr marL="8482" marR="8482" marT="8482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68475"/>
                  </a:ext>
                </a:extLst>
              </a:tr>
              <a:tr h="389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Guyana</a:t>
                      </a:r>
                      <a:endParaRPr lang="en-US" sz="1200" b="0" i="0" u="none" strike="noStrike" dirty="0">
                        <a:solidFill>
                          <a:srgbClr val="000835"/>
                        </a:solidFill>
                        <a:effectLst/>
                        <a:latin typeface="+mj-lt"/>
                      </a:endParaRPr>
                    </a:p>
                  </a:txBody>
                  <a:tcPr marL="8482" marR="8482" marT="8482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0.2%</a:t>
                      </a:r>
                      <a:endParaRPr lang="en-US" sz="1200" b="0" i="0" u="none" strike="noStrike" dirty="0">
                        <a:solidFill>
                          <a:srgbClr val="000835"/>
                        </a:solidFill>
                        <a:effectLst/>
                        <a:latin typeface="+mj-lt"/>
                      </a:endParaRPr>
                    </a:p>
                  </a:txBody>
                  <a:tcPr marL="8482" marR="8482" marT="8482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3A8BFF"/>
                          </a:solidFill>
                          <a:effectLst/>
                          <a:latin typeface="+mj-lt"/>
                        </a:rPr>
                        <a:t>+12%</a:t>
                      </a:r>
                      <a:endParaRPr lang="en-US" sz="1200" b="1" i="0" u="none" strike="noStrike" dirty="0">
                        <a:solidFill>
                          <a:srgbClr val="3A8BFF"/>
                        </a:solidFill>
                        <a:effectLst/>
                        <a:latin typeface="+mj-lt"/>
                      </a:endParaRPr>
                    </a:p>
                  </a:txBody>
                  <a:tcPr marL="8482" marR="8482" marT="8482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8841402"/>
                  </a:ext>
                </a:extLst>
              </a:tr>
              <a:tr h="389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Paraguay</a:t>
                      </a:r>
                      <a:endParaRPr lang="en-US" sz="1200" b="0" i="0" u="none" strike="noStrike" dirty="0">
                        <a:solidFill>
                          <a:srgbClr val="000835"/>
                        </a:solidFill>
                        <a:effectLst/>
                        <a:latin typeface="+mj-lt"/>
                      </a:endParaRPr>
                    </a:p>
                  </a:txBody>
                  <a:tcPr marL="8482" marR="8482" marT="8482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0.2%</a:t>
                      </a:r>
                      <a:endParaRPr lang="en-US" sz="1200" b="0" i="0" u="none" strike="noStrike" dirty="0">
                        <a:solidFill>
                          <a:srgbClr val="000835"/>
                        </a:solidFill>
                        <a:effectLst/>
                        <a:latin typeface="+mj-lt"/>
                      </a:endParaRPr>
                    </a:p>
                  </a:txBody>
                  <a:tcPr marL="8482" marR="8482" marT="8482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3A8BFF"/>
                          </a:solidFill>
                          <a:effectLst/>
                          <a:latin typeface="+mj-lt"/>
                        </a:rPr>
                        <a:t>+11%</a:t>
                      </a:r>
                      <a:endParaRPr lang="en-US" sz="1200" b="1" i="0" u="none" strike="noStrike" dirty="0">
                        <a:solidFill>
                          <a:srgbClr val="3A8BFF"/>
                        </a:solidFill>
                        <a:effectLst/>
                        <a:latin typeface="+mj-lt"/>
                      </a:endParaRPr>
                    </a:p>
                  </a:txBody>
                  <a:tcPr marL="8482" marR="8482" marT="8482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4727556"/>
                  </a:ext>
                </a:extLst>
              </a:tr>
              <a:tr h="389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Bermuda</a:t>
                      </a:r>
                      <a:endParaRPr lang="en-US" sz="1200" b="0" i="0" u="none" strike="noStrike">
                        <a:solidFill>
                          <a:srgbClr val="000835"/>
                        </a:solidFill>
                        <a:effectLst/>
                        <a:latin typeface="+mj-lt"/>
                      </a:endParaRPr>
                    </a:p>
                  </a:txBody>
                  <a:tcPr marL="8482" marR="8482" marT="8482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0.2%</a:t>
                      </a:r>
                      <a:endParaRPr lang="en-US" sz="1200" b="0" i="0" u="none" strike="noStrike" dirty="0">
                        <a:solidFill>
                          <a:srgbClr val="000835"/>
                        </a:solidFill>
                        <a:effectLst/>
                        <a:latin typeface="+mj-lt"/>
                      </a:endParaRPr>
                    </a:p>
                  </a:txBody>
                  <a:tcPr marL="8482" marR="8482" marT="8482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C5D5F9"/>
                          </a:solidFill>
                          <a:effectLst/>
                          <a:latin typeface="+mj-lt"/>
                        </a:rPr>
                        <a:t>+10%</a:t>
                      </a:r>
                      <a:endParaRPr lang="en-US" sz="1200" b="1" i="0" u="none" strike="noStrike" dirty="0">
                        <a:solidFill>
                          <a:srgbClr val="C5D5F9"/>
                        </a:solidFill>
                        <a:effectLst/>
                        <a:latin typeface="+mj-lt"/>
                      </a:endParaRPr>
                    </a:p>
                  </a:txBody>
                  <a:tcPr marL="8482" marR="8482" marT="8482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3529724"/>
                  </a:ext>
                </a:extLst>
              </a:tr>
              <a:tr h="389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Nicaragua</a:t>
                      </a:r>
                      <a:endParaRPr lang="en-US" sz="1200" b="0" i="0" u="none" strike="noStrike" dirty="0">
                        <a:solidFill>
                          <a:srgbClr val="000835"/>
                        </a:solidFill>
                        <a:effectLst/>
                        <a:latin typeface="+mj-lt"/>
                      </a:endParaRPr>
                    </a:p>
                  </a:txBody>
                  <a:tcPr marL="8482" marR="8482" marT="8482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0.2%</a:t>
                      </a:r>
                      <a:endParaRPr lang="en-US" sz="1200" b="0" i="0" u="none" strike="noStrike" dirty="0">
                        <a:solidFill>
                          <a:srgbClr val="000835"/>
                        </a:solidFill>
                        <a:effectLst/>
                        <a:latin typeface="+mj-lt"/>
                      </a:endParaRPr>
                    </a:p>
                  </a:txBody>
                  <a:tcPr marL="8482" marR="8482" marT="8482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C5D5F9"/>
                          </a:solidFill>
                          <a:effectLst/>
                          <a:latin typeface="+mj-lt"/>
                        </a:rPr>
                        <a:t>+8%</a:t>
                      </a:r>
                      <a:endParaRPr lang="en-US" sz="1200" b="1" i="0" u="none" strike="noStrike" dirty="0">
                        <a:solidFill>
                          <a:srgbClr val="C5D5F9"/>
                        </a:solidFill>
                        <a:effectLst/>
                        <a:latin typeface="+mj-lt"/>
                      </a:endParaRPr>
                    </a:p>
                  </a:txBody>
                  <a:tcPr marL="8482" marR="8482" marT="8482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6058207"/>
                  </a:ext>
                </a:extLst>
              </a:tr>
              <a:tr h="389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Belize</a:t>
                      </a:r>
                      <a:endParaRPr lang="en-US" sz="1200" b="0" i="0" u="none" strike="noStrike" dirty="0">
                        <a:solidFill>
                          <a:srgbClr val="000835"/>
                        </a:solidFill>
                        <a:effectLst/>
                        <a:latin typeface="+mj-lt"/>
                      </a:endParaRPr>
                    </a:p>
                  </a:txBody>
                  <a:tcPr marL="8482" marR="8482" marT="84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0.1%</a:t>
                      </a:r>
                      <a:endParaRPr lang="en-US" sz="1200" b="0" i="0" u="none" strike="noStrike" dirty="0">
                        <a:solidFill>
                          <a:srgbClr val="000835"/>
                        </a:solidFill>
                        <a:effectLst/>
                        <a:latin typeface="+mj-lt"/>
                      </a:endParaRPr>
                    </a:p>
                  </a:txBody>
                  <a:tcPr marL="8482" marR="8482" marT="8482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C5D5F9"/>
                          </a:solidFill>
                          <a:effectLst/>
                          <a:latin typeface="+mj-lt"/>
                        </a:rPr>
                        <a:t>=0%</a:t>
                      </a:r>
                      <a:endParaRPr lang="en-US" sz="1200" b="1" i="0" u="none" strike="noStrike" dirty="0">
                        <a:solidFill>
                          <a:srgbClr val="C5D5F9"/>
                        </a:solidFill>
                        <a:effectLst/>
                        <a:latin typeface="+mj-lt"/>
                      </a:endParaRPr>
                    </a:p>
                  </a:txBody>
                  <a:tcPr marL="8482" marR="8482" marT="8482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061677"/>
                  </a:ext>
                </a:extLst>
              </a:tr>
              <a:tr h="389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Saint Lucia</a:t>
                      </a:r>
                      <a:endParaRPr lang="en-US" sz="1200" b="0" i="0" u="none" strike="noStrike" dirty="0">
                        <a:solidFill>
                          <a:srgbClr val="000835"/>
                        </a:solidFill>
                        <a:effectLst/>
                        <a:latin typeface="+mj-lt"/>
                      </a:endParaRPr>
                    </a:p>
                  </a:txBody>
                  <a:tcPr marL="8482" marR="8482" marT="8482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0.2%</a:t>
                      </a:r>
                      <a:endParaRPr lang="en-US" sz="1200" b="0" i="0" u="none" strike="noStrike" dirty="0">
                        <a:solidFill>
                          <a:srgbClr val="000835"/>
                        </a:solidFill>
                        <a:effectLst/>
                        <a:latin typeface="+mj-lt"/>
                      </a:endParaRPr>
                    </a:p>
                  </a:txBody>
                  <a:tcPr marL="8482" marR="8482" marT="8482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C5D5F9"/>
                          </a:solidFill>
                          <a:effectLst/>
                          <a:latin typeface="+mj-lt"/>
                        </a:rPr>
                        <a:t>=0%</a:t>
                      </a:r>
                      <a:endParaRPr lang="en-US" sz="1200" b="1" i="0" u="none" strike="noStrike" dirty="0">
                        <a:solidFill>
                          <a:srgbClr val="C5D5F9"/>
                        </a:solidFill>
                        <a:effectLst/>
                        <a:latin typeface="+mj-lt"/>
                      </a:endParaRPr>
                    </a:p>
                  </a:txBody>
                  <a:tcPr marL="8482" marR="8482" marT="8482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114068"/>
                  </a:ext>
                </a:extLst>
              </a:tr>
            </a:tbl>
          </a:graphicData>
        </a:graphic>
      </p:graphicFrame>
      <p:grpSp>
        <p:nvGrpSpPr>
          <p:cNvPr id="117" name="Group 5">
            <a:extLst>
              <a:ext uri="{FF2B5EF4-FFF2-40B4-BE49-F238E27FC236}">
                <a16:creationId xmlns:a16="http://schemas.microsoft.com/office/drawing/2014/main" id="{3341CCA4-BA15-34C6-59F2-7D170129B538}"/>
              </a:ext>
            </a:extLst>
          </p:cNvPr>
          <p:cNvGrpSpPr/>
          <p:nvPr/>
        </p:nvGrpSpPr>
        <p:grpSpPr>
          <a:xfrm>
            <a:off x="9168779" y="1915103"/>
            <a:ext cx="2126612" cy="1744148"/>
            <a:chOff x="-57217" y="1146889"/>
            <a:chExt cx="1910576" cy="1566965"/>
          </a:xfrm>
        </p:grpSpPr>
        <p:sp>
          <p:nvSpPr>
            <p:cNvPr id="118" name="TextBox 2">
              <a:extLst>
                <a:ext uri="{FF2B5EF4-FFF2-40B4-BE49-F238E27FC236}">
                  <a16:creationId xmlns:a16="http://schemas.microsoft.com/office/drawing/2014/main" id="{5E22CB5F-1C7F-9745-6B8E-EA42D1854309}"/>
                </a:ext>
              </a:extLst>
            </p:cNvPr>
            <p:cNvSpPr txBox="1"/>
            <p:nvPr/>
          </p:nvSpPr>
          <p:spPr>
            <a:xfrm>
              <a:off x="-57217" y="2005968"/>
              <a:ext cx="19105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i="1" dirty="0">
                  <a:solidFill>
                    <a:schemeClr val="bg1"/>
                  </a:solidFill>
                </a:rPr>
                <a:t>*Emerging destinations = destinations that represent between 0.1% and 0.25% share</a:t>
              </a:r>
            </a:p>
          </p:txBody>
        </p:sp>
        <p:pic>
          <p:nvPicPr>
            <p:cNvPr id="119" name="Graphic 4" descr="Route (Two Pins With A Path) with solid fill">
              <a:extLst>
                <a:ext uri="{FF2B5EF4-FFF2-40B4-BE49-F238E27FC236}">
                  <a16:creationId xmlns:a16="http://schemas.microsoft.com/office/drawing/2014/main" id="{2C02ACD5-8A17-4393-D91A-144573BC999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19095" y="1146889"/>
              <a:ext cx="757950" cy="7579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2977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E7406-ED65-193E-671E-F1FBBFD0F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4812312-2750-6D9E-6B22-52D20543FC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17459" y="6356350"/>
            <a:ext cx="3943881" cy="282574"/>
          </a:xfrm>
        </p:spPr>
        <p:txBody>
          <a:bodyPr/>
          <a:lstStyle/>
          <a:p>
            <a:r>
              <a:rPr lang="en-TH"/>
              <a:t>Amadeus. It’s how travel works</a:t>
            </a:r>
            <a:r>
              <a:rPr lang="en-US" dirty="0"/>
              <a:t> better</a:t>
            </a:r>
            <a:r>
              <a:rPr lang="en-TH"/>
              <a:t>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07BBEC5-BE40-592B-E0A2-AC3659A78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DADE-C6AA-456D-892E-64415757A9A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F85C65-18DD-4CD5-71FD-1A03224E62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600" dirty="0">
                <a:solidFill>
                  <a:srgbClr val="3A8BFF"/>
                </a:solidFill>
              </a:rPr>
              <a:t>Flight Searches made for travel to Belize between July and August 2025, as of 20 June; vs previous year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77C9F516-5365-C33E-73B0-43DEE1288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73" y="214452"/>
            <a:ext cx="11207581" cy="558000"/>
          </a:xfrm>
        </p:spPr>
        <p:txBody>
          <a:bodyPr/>
          <a:lstStyle/>
          <a:p>
            <a:r>
              <a:rPr lang="en-GB" dirty="0"/>
              <a:t>Canada and Europe are showing strong intent for travel to Belize</a:t>
            </a:r>
            <a:endParaRPr lang="es-ES" dirty="0"/>
          </a:p>
        </p:txBody>
      </p:sp>
      <p:sp>
        <p:nvSpPr>
          <p:cNvPr id="116" name="Text Placeholder 96">
            <a:extLst>
              <a:ext uri="{FF2B5EF4-FFF2-40B4-BE49-F238E27FC236}">
                <a16:creationId xmlns:a16="http://schemas.microsoft.com/office/drawing/2014/main" id="{C7FF9351-5569-3250-8C23-9EB98236B5B7}"/>
              </a:ext>
            </a:extLst>
          </p:cNvPr>
          <p:cNvSpPr>
            <a:spLocks noGrp="1"/>
          </p:cNvSpPr>
          <p:nvPr/>
        </p:nvSpPr>
        <p:spPr>
          <a:xfrm>
            <a:off x="4500339" y="5943168"/>
            <a:ext cx="3189288" cy="1301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4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0835"/>
                </a:solidFill>
              </a:rPr>
              <a:t>Source: </a:t>
            </a:r>
            <a:r>
              <a:rPr lang="es-ES" dirty="0"/>
              <a:t>Amadeus (</a:t>
            </a:r>
            <a:r>
              <a:rPr lang="es-ES" dirty="0" err="1"/>
              <a:t>formerly</a:t>
            </a:r>
            <a:r>
              <a:rPr lang="es-ES" dirty="0"/>
              <a:t> </a:t>
            </a:r>
            <a:r>
              <a:rPr lang="es-ES" dirty="0" err="1"/>
              <a:t>ForwardKeys</a:t>
            </a:r>
            <a:r>
              <a:rPr lang="es-ES" dirty="0"/>
              <a:t>)</a:t>
            </a:r>
            <a:r>
              <a:rPr lang="en-GB" dirty="0">
                <a:solidFill>
                  <a:srgbClr val="000835"/>
                </a:solidFill>
              </a:rPr>
              <a:t> Flight Searches</a:t>
            </a:r>
          </a:p>
        </p:txBody>
      </p:sp>
      <p:graphicFrame>
        <p:nvGraphicFramePr>
          <p:cNvPr id="8" name="Table 83">
            <a:extLst>
              <a:ext uri="{FF2B5EF4-FFF2-40B4-BE49-F238E27FC236}">
                <a16:creationId xmlns:a16="http://schemas.microsoft.com/office/drawing/2014/main" id="{5BC36907-676C-6065-60C7-A11FC33B84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034142"/>
              </p:ext>
            </p:extLst>
          </p:nvPr>
        </p:nvGraphicFramePr>
        <p:xfrm>
          <a:off x="1892436" y="1462528"/>
          <a:ext cx="7878797" cy="3785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4577">
                  <a:extLst>
                    <a:ext uri="{9D8B030D-6E8A-4147-A177-3AD203B41FA5}">
                      <a16:colId xmlns:a16="http://schemas.microsoft.com/office/drawing/2014/main" val="2718873424"/>
                    </a:ext>
                  </a:extLst>
                </a:gridCol>
                <a:gridCol w="1782110">
                  <a:extLst>
                    <a:ext uri="{9D8B030D-6E8A-4147-A177-3AD203B41FA5}">
                      <a16:colId xmlns:a16="http://schemas.microsoft.com/office/drawing/2014/main" val="1963607731"/>
                    </a:ext>
                  </a:extLst>
                </a:gridCol>
                <a:gridCol w="1782110">
                  <a:extLst>
                    <a:ext uri="{9D8B030D-6E8A-4147-A177-3AD203B41FA5}">
                      <a16:colId xmlns:a16="http://schemas.microsoft.com/office/drawing/2014/main" val="2803862520"/>
                    </a:ext>
                  </a:extLst>
                </a:gridCol>
              </a:tblGrid>
              <a:tr h="541236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+mj-lt"/>
                        </a:rPr>
                        <a:t>Top Performing Origin Markets*</a:t>
                      </a:r>
                    </a:p>
                  </a:txBody>
                  <a:tcPr marL="101815" marR="101815" marT="50908" marB="50908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8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+mj-lt"/>
                        </a:rPr>
                        <a:t>% Share</a:t>
                      </a:r>
                    </a:p>
                  </a:txBody>
                  <a:tcPr marL="101815" marR="101815" marT="50908" marB="509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8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+mj-lt"/>
                        </a:rPr>
                        <a:t>Year-over-year variation</a:t>
                      </a:r>
                    </a:p>
                  </a:txBody>
                  <a:tcPr marL="101815" marR="101815" marT="50908" marB="509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8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523527"/>
                  </a:ext>
                </a:extLst>
              </a:tr>
              <a:tr h="3604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Canada</a:t>
                      </a:r>
                    </a:p>
                  </a:txBody>
                  <a:tcPr marL="8485" marR="8485" marT="8485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7.3%</a:t>
                      </a:r>
                    </a:p>
                  </a:txBody>
                  <a:tcPr marL="8485" marR="8485" marT="848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3A8BFF"/>
                          </a:solidFill>
                          <a:effectLst/>
                          <a:latin typeface="+mj-lt"/>
                        </a:rPr>
                        <a:t>+85%</a:t>
                      </a:r>
                    </a:p>
                  </a:txBody>
                  <a:tcPr marL="8485" marR="8485" marT="848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F9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634780"/>
                  </a:ext>
                </a:extLst>
              </a:tr>
              <a:tr h="3604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Belgium</a:t>
                      </a:r>
                    </a:p>
                  </a:txBody>
                  <a:tcPr marL="8485" marR="8485" marT="8485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1.1%</a:t>
                      </a:r>
                    </a:p>
                  </a:txBody>
                  <a:tcPr marL="8485" marR="8485" marT="848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3A8BFF"/>
                          </a:solidFill>
                          <a:effectLst/>
                          <a:latin typeface="+mj-lt"/>
                        </a:rPr>
                        <a:t>+61%</a:t>
                      </a:r>
                    </a:p>
                  </a:txBody>
                  <a:tcPr marL="8485" marR="8485" marT="848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F9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073542"/>
                  </a:ext>
                </a:extLst>
              </a:tr>
              <a:tr h="3604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Austria</a:t>
                      </a:r>
                    </a:p>
                  </a:txBody>
                  <a:tcPr marL="8485" marR="8485" marT="8485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0.5%</a:t>
                      </a:r>
                    </a:p>
                  </a:txBody>
                  <a:tcPr marL="8485" marR="8485" marT="848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3A8BFF"/>
                          </a:solidFill>
                          <a:effectLst/>
                          <a:latin typeface="+mj-lt"/>
                        </a:rPr>
                        <a:t>+32%</a:t>
                      </a:r>
                    </a:p>
                  </a:txBody>
                  <a:tcPr marL="8485" marR="8485" marT="848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F9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956211"/>
                  </a:ext>
                </a:extLst>
              </a:tr>
              <a:tr h="3604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Italy</a:t>
                      </a:r>
                    </a:p>
                  </a:txBody>
                  <a:tcPr marL="8485" marR="8485" marT="8485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2.0%</a:t>
                      </a:r>
                    </a:p>
                  </a:txBody>
                  <a:tcPr marL="8485" marR="8485" marT="848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3A8BFF"/>
                          </a:solidFill>
                          <a:effectLst/>
                          <a:latin typeface="+mj-lt"/>
                        </a:rPr>
                        <a:t>+21%</a:t>
                      </a:r>
                    </a:p>
                  </a:txBody>
                  <a:tcPr marL="8485" marR="8485" marT="848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F9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180543"/>
                  </a:ext>
                </a:extLst>
              </a:tr>
              <a:tr h="3604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Guatemala</a:t>
                      </a:r>
                    </a:p>
                  </a:txBody>
                  <a:tcPr marL="8485" marR="8485" marT="8485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2.4%</a:t>
                      </a:r>
                    </a:p>
                  </a:txBody>
                  <a:tcPr marL="8485" marR="8485" marT="848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3A8BFF"/>
                          </a:solidFill>
                          <a:effectLst/>
                          <a:latin typeface="+mj-lt"/>
                        </a:rPr>
                        <a:t>+19%</a:t>
                      </a:r>
                    </a:p>
                  </a:txBody>
                  <a:tcPr marL="8485" marR="8485" marT="848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F9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554196"/>
                  </a:ext>
                </a:extLst>
              </a:tr>
              <a:tr h="3604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Panama</a:t>
                      </a:r>
                    </a:p>
                  </a:txBody>
                  <a:tcPr marL="8485" marR="8485" marT="8485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0.8%</a:t>
                      </a:r>
                    </a:p>
                  </a:txBody>
                  <a:tcPr marL="8485" marR="8485" marT="848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3A8BFF"/>
                          </a:solidFill>
                          <a:effectLst/>
                          <a:latin typeface="+mj-lt"/>
                        </a:rPr>
                        <a:t>+15%</a:t>
                      </a:r>
                    </a:p>
                  </a:txBody>
                  <a:tcPr marL="8485" marR="8485" marT="848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F9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442757"/>
                  </a:ext>
                </a:extLst>
              </a:tr>
              <a:tr h="3604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Brazil</a:t>
                      </a:r>
                    </a:p>
                  </a:txBody>
                  <a:tcPr marL="8485" marR="8485" marT="8485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0.6%</a:t>
                      </a:r>
                    </a:p>
                  </a:txBody>
                  <a:tcPr marL="8485" marR="8485" marT="848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3A8BFF"/>
                          </a:solidFill>
                          <a:effectLst/>
                          <a:latin typeface="+mj-lt"/>
                        </a:rPr>
                        <a:t>+14%</a:t>
                      </a:r>
                    </a:p>
                  </a:txBody>
                  <a:tcPr marL="8485" marR="8485" marT="848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F9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212054"/>
                  </a:ext>
                </a:extLst>
              </a:tr>
              <a:tr h="3604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Spain</a:t>
                      </a:r>
                    </a:p>
                  </a:txBody>
                  <a:tcPr marL="8485" marR="8485" marT="8485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1.8%</a:t>
                      </a:r>
                    </a:p>
                  </a:txBody>
                  <a:tcPr marL="8485" marR="8485" marT="848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3A8BFF"/>
                          </a:solidFill>
                          <a:effectLst/>
                          <a:latin typeface="+mj-lt"/>
                        </a:rPr>
                        <a:t>+9%</a:t>
                      </a:r>
                    </a:p>
                  </a:txBody>
                  <a:tcPr marL="8485" marR="8485" marT="848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F9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220411"/>
                  </a:ext>
                </a:extLst>
              </a:tr>
              <a:tr h="3604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Switzerland</a:t>
                      </a:r>
                    </a:p>
                  </a:txBody>
                  <a:tcPr marL="8485" marR="8485" marT="8485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835"/>
                          </a:solidFill>
                          <a:effectLst/>
                          <a:latin typeface="+mj-lt"/>
                        </a:rPr>
                        <a:t>0.9%</a:t>
                      </a:r>
                    </a:p>
                  </a:txBody>
                  <a:tcPr marL="8485" marR="8485" marT="848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3A8BFF"/>
                          </a:solidFill>
                          <a:effectLst/>
                          <a:latin typeface="+mj-lt"/>
                        </a:rPr>
                        <a:t>=0%</a:t>
                      </a:r>
                    </a:p>
                  </a:txBody>
                  <a:tcPr marL="8485" marR="8485" marT="848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F9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812236"/>
                  </a:ext>
                </a:extLst>
              </a:tr>
            </a:tbl>
          </a:graphicData>
        </a:graphic>
      </p:graphicFrame>
      <p:sp>
        <p:nvSpPr>
          <p:cNvPr id="9" name="TextBox 4">
            <a:extLst>
              <a:ext uri="{FF2B5EF4-FFF2-40B4-BE49-F238E27FC236}">
                <a16:creationId xmlns:a16="http://schemas.microsoft.com/office/drawing/2014/main" id="{1DF8496B-AFAC-0F12-6517-FD7B93E2CFFF}"/>
              </a:ext>
            </a:extLst>
          </p:cNvPr>
          <p:cNvSpPr txBox="1"/>
          <p:nvPr/>
        </p:nvSpPr>
        <p:spPr>
          <a:xfrm>
            <a:off x="7185997" y="5287151"/>
            <a:ext cx="320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i="1" dirty="0"/>
              <a:t>*Considering markets that represent more than 0.5% share</a:t>
            </a:r>
          </a:p>
        </p:txBody>
      </p:sp>
    </p:spTree>
    <p:extLst>
      <p:ext uri="{BB962C8B-B14F-4D97-AF65-F5344CB8AC3E}">
        <p14:creationId xmlns:p14="http://schemas.microsoft.com/office/powerpoint/2010/main" val="476922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343AE-B104-6A7D-FF7D-174433BD1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6263EF6-EDAB-6D83-0532-B80D72CBC5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17459" y="6356350"/>
            <a:ext cx="3943881" cy="282574"/>
          </a:xfrm>
        </p:spPr>
        <p:txBody>
          <a:bodyPr/>
          <a:lstStyle/>
          <a:p>
            <a:r>
              <a:rPr lang="en-TH"/>
              <a:t>Amadeus. It’s how travel works</a:t>
            </a:r>
            <a:r>
              <a:rPr lang="en-US" dirty="0"/>
              <a:t> better</a:t>
            </a:r>
            <a:r>
              <a:rPr lang="en-TH"/>
              <a:t>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0071A55-B03F-2B52-E332-E1854A89E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DADE-C6AA-456D-892E-64415757A9A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94F84D-B7CA-5C60-E961-1FEF20E3AC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600" dirty="0">
                <a:solidFill>
                  <a:srgbClr val="3A8BFF"/>
                </a:solidFill>
              </a:rPr>
              <a:t>On-the-books arrivals from Europe to Belize between July and August, as of 21 June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1D407F8A-EB15-29E6-26BE-9BBF7913A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73" y="214452"/>
            <a:ext cx="11207581" cy="558000"/>
          </a:xfrm>
        </p:spPr>
        <p:txBody>
          <a:bodyPr/>
          <a:lstStyle/>
          <a:p>
            <a:r>
              <a:rPr lang="en-GB" dirty="0"/>
              <a:t>Europe focus: Connectivity and key transfer points</a:t>
            </a:r>
            <a:endParaRPr lang="es-ES" dirty="0"/>
          </a:p>
        </p:txBody>
      </p:sp>
      <p:sp>
        <p:nvSpPr>
          <p:cNvPr id="116" name="Text Placeholder 96">
            <a:extLst>
              <a:ext uri="{FF2B5EF4-FFF2-40B4-BE49-F238E27FC236}">
                <a16:creationId xmlns:a16="http://schemas.microsoft.com/office/drawing/2014/main" id="{BA32F5FF-0D4E-0AAA-8864-AB13F5134BBE}"/>
              </a:ext>
            </a:extLst>
          </p:cNvPr>
          <p:cNvSpPr>
            <a:spLocks noGrp="1"/>
          </p:cNvSpPr>
          <p:nvPr/>
        </p:nvSpPr>
        <p:spPr>
          <a:xfrm>
            <a:off x="4500339" y="5943168"/>
            <a:ext cx="3189288" cy="1301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4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0835"/>
                </a:solidFill>
              </a:rPr>
              <a:t>Source: </a:t>
            </a:r>
            <a:r>
              <a:rPr lang="es-ES" dirty="0"/>
              <a:t>Amadeus (</a:t>
            </a:r>
            <a:r>
              <a:rPr lang="es-ES" dirty="0" err="1"/>
              <a:t>formerly</a:t>
            </a:r>
            <a:r>
              <a:rPr lang="es-ES" dirty="0"/>
              <a:t> </a:t>
            </a:r>
            <a:r>
              <a:rPr lang="es-ES" dirty="0" err="1"/>
              <a:t>ForwardKeys</a:t>
            </a:r>
            <a:r>
              <a:rPr lang="es-ES" dirty="0"/>
              <a:t>)</a:t>
            </a:r>
            <a:r>
              <a:rPr lang="en-GB" dirty="0">
                <a:solidFill>
                  <a:srgbClr val="000835"/>
                </a:solidFill>
              </a:rPr>
              <a:t> Air Reservations</a:t>
            </a:r>
          </a:p>
        </p:txBody>
      </p:sp>
      <p:graphicFrame>
        <p:nvGraphicFramePr>
          <p:cNvPr id="5" name="Chart 5">
            <a:extLst>
              <a:ext uri="{FF2B5EF4-FFF2-40B4-BE49-F238E27FC236}">
                <a16:creationId xmlns:a16="http://schemas.microsoft.com/office/drawing/2014/main" id="{8F8F3DF4-78EF-1062-D6DC-CE7D1CE3CD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2024250"/>
              </p:ext>
            </p:extLst>
          </p:nvPr>
        </p:nvGraphicFramePr>
        <p:xfrm>
          <a:off x="649787" y="1559058"/>
          <a:ext cx="5007298" cy="388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86BD7CF-3C85-AD68-DD84-65FFE711D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736206"/>
              </p:ext>
            </p:extLst>
          </p:nvPr>
        </p:nvGraphicFramePr>
        <p:xfrm>
          <a:off x="6833246" y="1634108"/>
          <a:ext cx="4151884" cy="3729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9671">
                  <a:extLst>
                    <a:ext uri="{9D8B030D-6E8A-4147-A177-3AD203B41FA5}">
                      <a16:colId xmlns:a16="http://schemas.microsoft.com/office/drawing/2014/main" val="1270687036"/>
                    </a:ext>
                  </a:extLst>
                </a:gridCol>
                <a:gridCol w="1192213">
                  <a:extLst>
                    <a:ext uri="{9D8B030D-6E8A-4147-A177-3AD203B41FA5}">
                      <a16:colId xmlns:a16="http://schemas.microsoft.com/office/drawing/2014/main" val="1839239226"/>
                    </a:ext>
                  </a:extLst>
                </a:gridCol>
              </a:tblGrid>
              <a:tr h="701022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</a:rPr>
                        <a:t>Key Transfer Airports for European travellers</a:t>
                      </a:r>
                    </a:p>
                  </a:txBody>
                  <a:tcPr marL="100146" marR="100146" marT="50073" marB="50073" anchor="ctr">
                    <a:solidFill>
                      <a:srgbClr val="0008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</a:rPr>
                        <a:t>% Share</a:t>
                      </a:r>
                    </a:p>
                  </a:txBody>
                  <a:tcPr marL="100146" marR="100146" marT="50073" marB="50073" anchor="ctr">
                    <a:solidFill>
                      <a:srgbClr val="0008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57585"/>
                  </a:ext>
                </a:extLst>
              </a:tr>
              <a:tr h="605626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Guatemala City</a:t>
                      </a:r>
                    </a:p>
                  </a:txBody>
                  <a:tcPr marL="100146" marR="100146" marT="50073" marB="50073" anchor="ctr"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53.6%</a:t>
                      </a:r>
                    </a:p>
                  </a:txBody>
                  <a:tcPr marL="100146" marR="100146" marT="50073" marB="50073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8858264"/>
                  </a:ext>
                </a:extLst>
              </a:tr>
              <a:tr h="605626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Houston</a:t>
                      </a:r>
                    </a:p>
                  </a:txBody>
                  <a:tcPr marL="100146" marR="100146" marT="50073" marB="50073" anchor="ctr"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13.8%</a:t>
                      </a:r>
                    </a:p>
                  </a:txBody>
                  <a:tcPr marL="100146" marR="100146" marT="50073" marB="50073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368329"/>
                  </a:ext>
                </a:extLst>
              </a:tr>
              <a:tr h="605626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Atlanta</a:t>
                      </a:r>
                    </a:p>
                  </a:txBody>
                  <a:tcPr marL="100146" marR="100146" marT="50073" marB="50073" anchor="ctr"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7.8%</a:t>
                      </a:r>
                    </a:p>
                  </a:txBody>
                  <a:tcPr marL="100146" marR="100146" marT="50073" marB="50073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9326049"/>
                  </a:ext>
                </a:extLst>
              </a:tr>
              <a:tr h="605626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Cancun</a:t>
                      </a:r>
                    </a:p>
                  </a:txBody>
                  <a:tcPr marL="100146" marR="100146" marT="50073" marB="50073" anchor="ctr"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6.8%</a:t>
                      </a:r>
                    </a:p>
                  </a:txBody>
                  <a:tcPr marL="100146" marR="100146" marT="50073" marB="50073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03886"/>
                  </a:ext>
                </a:extLst>
              </a:tr>
              <a:tr h="605626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Miami</a:t>
                      </a:r>
                    </a:p>
                  </a:txBody>
                  <a:tcPr marL="100146" marR="100146" marT="50073" marB="50073" anchor="ctr"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5.1%</a:t>
                      </a:r>
                    </a:p>
                  </a:txBody>
                  <a:tcPr marL="100146" marR="100146" marT="50073" marB="50073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118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402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A44B0-E37A-4767-BA86-DB78ECB3D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0F6360E-5B4F-C98A-B5C1-0828FF6CDC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17459" y="6356350"/>
            <a:ext cx="3943881" cy="282574"/>
          </a:xfrm>
        </p:spPr>
        <p:txBody>
          <a:bodyPr/>
          <a:lstStyle/>
          <a:p>
            <a:r>
              <a:rPr lang="en-TH"/>
              <a:t>Amadeus. It’s how travel works</a:t>
            </a:r>
            <a:r>
              <a:rPr lang="en-US" dirty="0"/>
              <a:t> better</a:t>
            </a:r>
            <a:r>
              <a:rPr lang="en-TH"/>
              <a:t>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B5035F3-842E-474A-54A9-898156A3B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DADE-C6AA-456D-892E-64415757A9A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FAC2E0-D658-678B-B73C-C695DC7EB9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600" dirty="0">
                <a:solidFill>
                  <a:srgbClr val="3A8BFF"/>
                </a:solidFill>
              </a:rPr>
              <a:t>Forecasted air supply for overseas flights to Belize between July and August 2025; vs previous year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730F8C48-1E21-4B1A-719F-E23EA4CE6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73" y="214452"/>
            <a:ext cx="11207581" cy="558000"/>
          </a:xfrm>
        </p:spPr>
        <p:txBody>
          <a:bodyPr/>
          <a:lstStyle/>
          <a:p>
            <a:r>
              <a:rPr lang="en-US" dirty="0"/>
              <a:t>Majority of Top Airlines Increase Seat Capacity to Belize</a:t>
            </a:r>
            <a:endParaRPr lang="es-ES" dirty="0"/>
          </a:p>
        </p:txBody>
      </p:sp>
      <p:sp>
        <p:nvSpPr>
          <p:cNvPr id="116" name="Text Placeholder 96">
            <a:extLst>
              <a:ext uri="{FF2B5EF4-FFF2-40B4-BE49-F238E27FC236}">
                <a16:creationId xmlns:a16="http://schemas.microsoft.com/office/drawing/2014/main" id="{D4180369-CB82-DD4F-EF50-9B0D0AF20133}"/>
              </a:ext>
            </a:extLst>
          </p:cNvPr>
          <p:cNvSpPr>
            <a:spLocks noGrp="1"/>
          </p:cNvSpPr>
          <p:nvPr/>
        </p:nvSpPr>
        <p:spPr>
          <a:xfrm>
            <a:off x="4500339" y="5943168"/>
            <a:ext cx="3189288" cy="1301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4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0835"/>
                </a:solidFill>
              </a:rPr>
              <a:t>Source: </a:t>
            </a:r>
            <a:r>
              <a:rPr lang="es-ES" dirty="0"/>
              <a:t>Amadeus (</a:t>
            </a:r>
            <a:r>
              <a:rPr lang="es-ES" dirty="0" err="1"/>
              <a:t>formerly</a:t>
            </a:r>
            <a:r>
              <a:rPr lang="es-ES" dirty="0"/>
              <a:t> </a:t>
            </a:r>
            <a:r>
              <a:rPr lang="es-ES" dirty="0" err="1"/>
              <a:t>ForwardKeys</a:t>
            </a:r>
            <a:r>
              <a:rPr lang="es-ES" dirty="0"/>
              <a:t>)</a:t>
            </a:r>
            <a:r>
              <a:rPr lang="en-GB" dirty="0">
                <a:solidFill>
                  <a:srgbClr val="000835"/>
                </a:solidFill>
              </a:rPr>
              <a:t> Air Supply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6F8B484D-418D-A97F-17A4-3D64B1488747}"/>
              </a:ext>
            </a:extLst>
          </p:cNvPr>
          <p:cNvSpPr txBox="1"/>
          <p:nvPr/>
        </p:nvSpPr>
        <p:spPr>
          <a:xfrm>
            <a:off x="3353237" y="1958608"/>
            <a:ext cx="2238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000835"/>
                </a:solidFill>
              </a:rPr>
              <a:t>31.1%</a:t>
            </a:r>
            <a:r>
              <a:rPr lang="en-GB" dirty="0">
                <a:solidFill>
                  <a:srgbClr val="000835"/>
                </a:solidFill>
              </a:rPr>
              <a:t> share of seats</a:t>
            </a:r>
          </a:p>
          <a:p>
            <a:pPr algn="ctr"/>
            <a:r>
              <a:rPr lang="en-GB" b="1" dirty="0">
                <a:solidFill>
                  <a:srgbClr val="FF514D"/>
                </a:solidFill>
              </a:rPr>
              <a:t>-10%</a:t>
            </a:r>
            <a:r>
              <a:rPr lang="en-GB" dirty="0">
                <a:solidFill>
                  <a:srgbClr val="000835"/>
                </a:solidFill>
              </a:rPr>
              <a:t> </a:t>
            </a:r>
            <a:r>
              <a:rPr lang="en-GB" sz="1000" dirty="0">
                <a:solidFill>
                  <a:srgbClr val="000835"/>
                </a:solidFill>
              </a:rPr>
              <a:t>vs 2024</a:t>
            </a:r>
            <a:endParaRPr lang="en-GB" dirty="0">
              <a:solidFill>
                <a:srgbClr val="000835"/>
              </a:solidFill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EEC4C29C-8238-1132-3062-A0F282B68CFC}"/>
              </a:ext>
            </a:extLst>
          </p:cNvPr>
          <p:cNvSpPr txBox="1"/>
          <p:nvPr/>
        </p:nvSpPr>
        <p:spPr>
          <a:xfrm>
            <a:off x="3172900" y="3071837"/>
            <a:ext cx="2598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000835"/>
                </a:solidFill>
              </a:rPr>
              <a:t>28.4%</a:t>
            </a:r>
            <a:r>
              <a:rPr lang="en-GB" dirty="0">
                <a:solidFill>
                  <a:srgbClr val="000835"/>
                </a:solidFill>
              </a:rPr>
              <a:t> share of seats</a:t>
            </a:r>
          </a:p>
          <a:p>
            <a:pPr algn="ctr"/>
            <a:r>
              <a:rPr lang="en-GB" b="1" dirty="0">
                <a:solidFill>
                  <a:srgbClr val="C5D5F9"/>
                </a:solidFill>
              </a:rPr>
              <a:t>=0%</a:t>
            </a:r>
            <a:r>
              <a:rPr lang="en-GB" dirty="0">
                <a:solidFill>
                  <a:srgbClr val="000835"/>
                </a:solidFill>
              </a:rPr>
              <a:t> </a:t>
            </a:r>
            <a:r>
              <a:rPr lang="en-GB" sz="1000" dirty="0">
                <a:solidFill>
                  <a:srgbClr val="000835"/>
                </a:solidFill>
              </a:rPr>
              <a:t>vs 2024</a:t>
            </a:r>
            <a:endParaRPr lang="en-GB" dirty="0">
              <a:solidFill>
                <a:srgbClr val="000835"/>
              </a:solidFill>
            </a:endParaRPr>
          </a:p>
          <a:p>
            <a:pPr algn="ctr"/>
            <a:r>
              <a:rPr lang="en-GB" b="1" dirty="0">
                <a:solidFill>
                  <a:srgbClr val="000835"/>
                </a:solidFill>
              </a:rPr>
              <a:t>+1 new connection</a:t>
            </a:r>
            <a:r>
              <a:rPr lang="en-GB" sz="1000" dirty="0">
                <a:solidFill>
                  <a:srgbClr val="000835"/>
                </a:solidFill>
              </a:rPr>
              <a:t> vs 2024</a:t>
            </a:r>
            <a:endParaRPr lang="en-GB" dirty="0">
              <a:solidFill>
                <a:srgbClr val="000835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05484B-9742-700D-07FC-8AF413CF0EA7}"/>
              </a:ext>
            </a:extLst>
          </p:cNvPr>
          <p:cNvSpPr txBox="1"/>
          <p:nvPr/>
        </p:nvSpPr>
        <p:spPr>
          <a:xfrm>
            <a:off x="3376480" y="4281400"/>
            <a:ext cx="2191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000835"/>
                </a:solidFill>
              </a:rPr>
              <a:t>11.1%</a:t>
            </a:r>
            <a:r>
              <a:rPr lang="en-GB" dirty="0">
                <a:solidFill>
                  <a:srgbClr val="000835"/>
                </a:solidFill>
              </a:rPr>
              <a:t> share of seats</a:t>
            </a:r>
          </a:p>
          <a:p>
            <a:pPr algn="ctr"/>
            <a:r>
              <a:rPr lang="en-GB" b="1" dirty="0">
                <a:solidFill>
                  <a:srgbClr val="3A8BFF"/>
                </a:solidFill>
              </a:rPr>
              <a:t>+15%</a:t>
            </a:r>
            <a:r>
              <a:rPr lang="en-GB" dirty="0">
                <a:solidFill>
                  <a:srgbClr val="3A8BFF"/>
                </a:solidFill>
              </a:rPr>
              <a:t> </a:t>
            </a:r>
            <a:r>
              <a:rPr lang="en-GB" sz="1000" dirty="0">
                <a:solidFill>
                  <a:srgbClr val="000835"/>
                </a:solidFill>
              </a:rPr>
              <a:t>vs 2024</a:t>
            </a:r>
            <a:endParaRPr lang="en-GB" dirty="0">
              <a:solidFill>
                <a:srgbClr val="000835"/>
              </a:solidFill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9486A563-B0E5-35A7-4DA9-A23AFF29F59B}"/>
              </a:ext>
            </a:extLst>
          </p:cNvPr>
          <p:cNvSpPr txBox="1"/>
          <p:nvPr/>
        </p:nvSpPr>
        <p:spPr>
          <a:xfrm>
            <a:off x="8309931" y="1983684"/>
            <a:ext cx="2242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000835"/>
                </a:solidFill>
              </a:rPr>
              <a:t>10.1%</a:t>
            </a:r>
            <a:r>
              <a:rPr lang="en-GB" dirty="0">
                <a:solidFill>
                  <a:srgbClr val="000835"/>
                </a:solidFill>
              </a:rPr>
              <a:t> share of seats</a:t>
            </a:r>
          </a:p>
          <a:p>
            <a:pPr algn="ctr"/>
            <a:r>
              <a:rPr lang="en-GB" b="1" dirty="0">
                <a:solidFill>
                  <a:srgbClr val="3A8BFF"/>
                </a:solidFill>
              </a:rPr>
              <a:t>+14%</a:t>
            </a:r>
            <a:r>
              <a:rPr lang="en-GB" dirty="0">
                <a:solidFill>
                  <a:srgbClr val="3A8BFF"/>
                </a:solidFill>
              </a:rPr>
              <a:t> </a:t>
            </a:r>
            <a:r>
              <a:rPr lang="en-GB" sz="1000" dirty="0">
                <a:solidFill>
                  <a:srgbClr val="000835"/>
                </a:solidFill>
              </a:rPr>
              <a:t>vs 2024</a:t>
            </a:r>
            <a:endParaRPr lang="en-GB" dirty="0">
              <a:solidFill>
                <a:srgbClr val="000835"/>
              </a:solidFill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087B1CE5-40FF-0868-E76A-91C03BB3038E}"/>
              </a:ext>
            </a:extLst>
          </p:cNvPr>
          <p:cNvSpPr txBox="1"/>
          <p:nvPr/>
        </p:nvSpPr>
        <p:spPr>
          <a:xfrm>
            <a:off x="8332373" y="3175085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000835"/>
                </a:solidFill>
              </a:rPr>
              <a:t>6.0%</a:t>
            </a:r>
            <a:r>
              <a:rPr lang="en-GB" dirty="0">
                <a:solidFill>
                  <a:srgbClr val="000835"/>
                </a:solidFill>
              </a:rPr>
              <a:t> share of seats</a:t>
            </a:r>
          </a:p>
          <a:p>
            <a:pPr algn="ctr"/>
            <a:r>
              <a:rPr lang="en-GB" b="1" dirty="0">
                <a:solidFill>
                  <a:srgbClr val="C5D5F9"/>
                </a:solidFill>
              </a:rPr>
              <a:t>+1%</a:t>
            </a:r>
            <a:r>
              <a:rPr lang="en-GB" dirty="0">
                <a:solidFill>
                  <a:srgbClr val="C5D5F9"/>
                </a:solidFill>
              </a:rPr>
              <a:t> </a:t>
            </a:r>
            <a:r>
              <a:rPr lang="en-GB" sz="1000" dirty="0">
                <a:solidFill>
                  <a:srgbClr val="000835"/>
                </a:solidFill>
              </a:rPr>
              <a:t>vs 2024</a:t>
            </a:r>
            <a:endParaRPr lang="en-GB" dirty="0">
              <a:solidFill>
                <a:srgbClr val="000835"/>
              </a:solidFill>
            </a:endParaRP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20892B14-3098-1EDE-50FD-3FB9AAACB25F}"/>
              </a:ext>
            </a:extLst>
          </p:cNvPr>
          <p:cNvSpPr txBox="1"/>
          <p:nvPr/>
        </p:nvSpPr>
        <p:spPr>
          <a:xfrm>
            <a:off x="8330770" y="4265757"/>
            <a:ext cx="2201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000835"/>
                </a:solidFill>
              </a:rPr>
              <a:t>4.8%</a:t>
            </a:r>
            <a:r>
              <a:rPr lang="en-GB" dirty="0">
                <a:solidFill>
                  <a:srgbClr val="000835"/>
                </a:solidFill>
              </a:rPr>
              <a:t> share of seats</a:t>
            </a:r>
          </a:p>
          <a:p>
            <a:pPr algn="ctr"/>
            <a:r>
              <a:rPr lang="en-GB" b="1" dirty="0">
                <a:solidFill>
                  <a:srgbClr val="3A8BFF"/>
                </a:solidFill>
              </a:rPr>
              <a:t>+25%</a:t>
            </a:r>
            <a:r>
              <a:rPr lang="en-GB" dirty="0">
                <a:solidFill>
                  <a:srgbClr val="3A8BFF"/>
                </a:solidFill>
              </a:rPr>
              <a:t> </a:t>
            </a:r>
            <a:r>
              <a:rPr lang="en-GB" sz="1000" dirty="0">
                <a:solidFill>
                  <a:srgbClr val="000835"/>
                </a:solidFill>
              </a:rPr>
              <a:t>vs 2024</a:t>
            </a:r>
            <a:endParaRPr lang="en-GB" dirty="0">
              <a:solidFill>
                <a:srgbClr val="000835"/>
              </a:solidFill>
            </a:endParaRPr>
          </a:p>
        </p:txBody>
      </p:sp>
      <p:pic>
        <p:nvPicPr>
          <p:cNvPr id="14" name="Picture 2" descr="Download American Airlines (AA) Logo in SVG Vector or PNG File Format -  Logo.wine">
            <a:extLst>
              <a:ext uri="{FF2B5EF4-FFF2-40B4-BE49-F238E27FC236}">
                <a16:creationId xmlns:a16="http://schemas.microsoft.com/office/drawing/2014/main" id="{448F48D8-C20C-2A69-F086-E3CDEDE5F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93" b="29755"/>
          <a:stretch>
            <a:fillRect/>
          </a:stretch>
        </p:blipFill>
        <p:spPr bwMode="auto">
          <a:xfrm>
            <a:off x="1062108" y="1888530"/>
            <a:ext cx="2393198" cy="61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United Airlines Logo PNG Transparent &amp; SVG Vector - Freebie Supply">
            <a:extLst>
              <a:ext uri="{FF2B5EF4-FFF2-40B4-BE49-F238E27FC236}">
                <a16:creationId xmlns:a16="http://schemas.microsoft.com/office/drawing/2014/main" id="{CDFBE2EB-DFAD-F277-6592-210056947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043" y="3213871"/>
            <a:ext cx="1595328" cy="43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DADA3392-A2CB-41D5-8712-8E3EB090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23" y="4380969"/>
            <a:ext cx="1815768" cy="27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PNGPIX-COM-Delta-Air-Lines-Logo-PNG-Transparent - BaggagePets">
            <a:extLst>
              <a:ext uri="{FF2B5EF4-FFF2-40B4-BE49-F238E27FC236}">
                <a16:creationId xmlns:a16="http://schemas.microsoft.com/office/drawing/2014/main" id="{3BA6FAAE-DD26-6628-680C-F37FE85B5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308" y="2038913"/>
            <a:ext cx="1708469" cy="37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Alaska Airlines Logo (dark blue) - Alaska Airlines News">
            <a:extLst>
              <a:ext uri="{FF2B5EF4-FFF2-40B4-BE49-F238E27FC236}">
                <a16:creationId xmlns:a16="http://schemas.microsoft.com/office/drawing/2014/main" id="{4314CA2E-492E-6F2B-4411-486FEAA4E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437" y="2985455"/>
            <a:ext cx="1542340" cy="80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TagAirlines">
            <a:extLst>
              <a:ext uri="{FF2B5EF4-FFF2-40B4-BE49-F238E27FC236}">
                <a16:creationId xmlns:a16="http://schemas.microsoft.com/office/drawing/2014/main" id="{EC3C637E-9F54-7CAB-508D-D6FD26D93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308" y="4363314"/>
            <a:ext cx="1885163" cy="31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7">
            <a:extLst>
              <a:ext uri="{FF2B5EF4-FFF2-40B4-BE49-F238E27FC236}">
                <a16:creationId xmlns:a16="http://schemas.microsoft.com/office/drawing/2014/main" id="{15A075BC-6B1E-BDDD-65C8-D0F6E8E8C6C1}"/>
              </a:ext>
            </a:extLst>
          </p:cNvPr>
          <p:cNvCxnSpPr/>
          <p:nvPr/>
        </p:nvCxnSpPr>
        <p:spPr>
          <a:xfrm>
            <a:off x="5880026" y="1642145"/>
            <a:ext cx="0" cy="3573710"/>
          </a:xfrm>
          <a:prstGeom prst="line">
            <a:avLst/>
          </a:prstGeom>
          <a:ln>
            <a:solidFill>
              <a:srgbClr val="3A8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15247"/>
      </p:ext>
    </p:extLst>
  </p:cSld>
  <p:clrMapOvr>
    <a:masterClrMapping/>
  </p:clrMapOvr>
</p:sld>
</file>

<file path=ppt/theme/theme1.xml><?xml version="1.0" encoding="utf-8"?>
<a:theme xmlns:a="http://schemas.openxmlformats.org/drawingml/2006/main" name="Amadeus Standard Slides">
  <a:themeElements>
    <a:clrScheme name="Office">
      <a:dk1>
        <a:srgbClr val="000000"/>
      </a:dk1>
      <a:lt1>
        <a:srgbClr val="FFFFFF"/>
      </a:lt1>
      <a:dk2>
        <a:srgbClr val="000835"/>
      </a:dk2>
      <a:lt2>
        <a:srgbClr val="C5D5F9"/>
      </a:lt2>
      <a:accent1>
        <a:srgbClr val="003B8F"/>
      </a:accent1>
      <a:accent2>
        <a:srgbClr val="3A8BFF"/>
      </a:accent2>
      <a:accent3>
        <a:srgbClr val="C5D5F9"/>
      </a:accent3>
      <a:accent4>
        <a:srgbClr val="59008F"/>
      </a:accent4>
      <a:accent5>
        <a:srgbClr val="B650FF"/>
      </a:accent5>
      <a:accent6>
        <a:srgbClr val="BE8DFF"/>
      </a:accent6>
      <a:hlink>
        <a:srgbClr val="3A8BFF"/>
      </a:hlink>
      <a:folHlink>
        <a:srgbClr val="3A8BFF"/>
      </a:folHlink>
    </a:clrScheme>
    <a:fontScheme name="Custom 13">
      <a:majorFont>
        <a:latin typeface="Amadeus Neue"/>
        <a:ea typeface=""/>
        <a:cs typeface=""/>
      </a:majorFont>
      <a:minorFont>
        <a:latin typeface="Amadeus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 Sky">
      <a:srgbClr val="000835"/>
    </a:custClr>
    <a:custClr name="Vivid Sky">
      <a:srgbClr val="3A8BFF"/>
    </a:custClr>
    <a:custClr name="Light Sky">
      <a:srgbClr val="C5D5F9"/>
    </a:custClr>
    <a:custClr name="Cloud White">
      <a:srgbClr val="FFFFFF"/>
    </a:custClr>
    <a:custClr name="Dark Violet">
      <a:srgbClr val="26005A"/>
    </a:custClr>
    <a:custClr name="Vivid Violet">
      <a:srgbClr val="B650FF"/>
    </a:custClr>
    <a:custClr name="Light Violet">
      <a:srgbClr val="E4C7FF"/>
    </a:custClr>
    <a:custClr name="Dark Fuchsia">
      <a:srgbClr val="4F0230"/>
    </a:custClr>
    <a:custClr name="Vivid Fuchsia">
      <a:srgbClr val="FF58AC"/>
    </a:custClr>
    <a:custClr name="Light Fuchsia">
      <a:srgbClr val="FFC5F9"/>
    </a:custClr>
    <a:custClr name="Dark Crimson">
      <a:srgbClr val="560900"/>
    </a:custClr>
    <a:custClr name="Vivid Crimson">
      <a:srgbClr val="FF514D"/>
    </a:custClr>
    <a:custClr name="Light Crimson">
      <a:srgbClr val="FFD7D7"/>
    </a:custClr>
    <a:custClr name="Dark Canary">
      <a:srgbClr val="564A00"/>
    </a:custClr>
    <a:custClr name="Vivid Canary">
      <a:srgbClr val="FCE649"/>
    </a:custClr>
    <a:custClr name="Light Canary">
      <a:srgbClr val="FFFEB0"/>
    </a:custClr>
    <a:custClr name="Dark Forest">
      <a:srgbClr val="023A00"/>
    </a:custClr>
    <a:custClr name="Vivid Forest">
      <a:srgbClr val="92FF73"/>
    </a:custClr>
    <a:custClr name="Light Forest">
      <a:srgbClr val="C8FFC0"/>
    </a:custClr>
  </a:custClrLst>
  <a:extLst>
    <a:ext uri="{05A4C25C-085E-4340-85A3-A5531E510DB2}">
      <thm15:themeFamily xmlns:thm15="http://schemas.microsoft.com/office/thememl/2012/main" name="Amadeus Standard PowerPoint Template V4  -  Solo lectura" id="{BF943A7D-D11E-9B40-8989-E849C0ED9BF5}" vid="{104B110C-A716-4144-B7D8-4B1639A1A2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c56870-3ed6-4271-bba3-72298cc1cc6b">
      <Terms xmlns="http://schemas.microsoft.com/office/infopath/2007/PartnerControls"/>
    </lcf76f155ced4ddcb4097134ff3c332f>
    <TaxCatchAll xmlns="8aaf77db-623b-4353-89f7-91bdaab855b8" xsi:nil="true"/>
    <SharedWithUsers xmlns="8aaf77db-623b-4353-89f7-91bdaab855b8">
      <UserInfo>
        <DisplayName>Yolanda LOPEZ</DisplayName>
        <AccountId>1191</AccountId>
        <AccountType/>
      </UserInfo>
      <UserInfo>
        <DisplayName>Panpong VARAVARN</DisplayName>
        <AccountId>75</AccountId>
        <AccountType/>
      </UserInfo>
      <UserInfo>
        <DisplayName>Ana ROSALES</DisplayName>
        <AccountId>3196</AccountId>
        <AccountType/>
      </UserInfo>
      <UserInfo>
        <DisplayName>Daniel BATCHELOR</DisplayName>
        <AccountId>72</AccountId>
        <AccountType/>
      </UserInfo>
      <UserInfo>
        <DisplayName>Sandra GIL</DisplayName>
        <AccountId>562</AccountId>
        <AccountType/>
      </UserInfo>
    </SharedWithUsers>
    <TogoDueDate xmlns="8aaf77db-623b-4353-89f7-91bdaab855b8">2026-09-30T15:58:42+00:00</TogoDueDate>
    <TogoHighlight xmlns="8aaf77db-623b-4353-89f7-91bdaab855b8">false</TogoHighlight>
    <TogoPublishingDate xmlns="8aaf77db-623b-4353-89f7-91bdaab855b8" xsi:nil="true"/>
    <Status xmlns="12c56870-3ed6-4271-bba3-72298cc1cc6b" xsi:nil="true"/>
    <n63ae9402be240f1a4937184116f6bcc xmlns="8aaf77db-623b-4353-89f7-91bdaab855b8">
      <Terms xmlns="http://schemas.microsoft.com/office/infopath/2007/PartnerControls"/>
    </n63ae9402be240f1a4937184116f6bcc>
    <a01feae194714aa882aedc460c3c0dc2 xmlns="8aaf77db-623b-4353-89f7-91bdaab855b8">
      <Terms xmlns="http://schemas.microsoft.com/office/infopath/2007/PartnerControls"/>
    </a01feae194714aa882aedc460c3c0dc2>
    <TogoImageUrl xmlns="8aaf77db-623b-4353-89f7-91bdaab855b8" xsi:nil="true"/>
    <gd3a7737cb0047dc8ce44bed1647af23 xmlns="8aaf77db-623b-4353-89f7-91bdaab855b8">
      <Terms xmlns="http://schemas.microsoft.com/office/infopath/2007/PartnerControls"/>
    </gd3a7737cb0047dc8ce44bed1647af23>
    <fa99d158c7f14474ab98801009d80b56 xmlns="8aaf77db-623b-4353-89f7-91bdaab855b8">
      <Terms xmlns="http://schemas.microsoft.com/office/infopath/2007/PartnerControls"/>
    </fa99d158c7f14474ab98801009d80b56>
    <TogoAuthor xmlns="8aaf77db-623b-4353-89f7-91bdaab855b8">
      <UserInfo>
        <DisplayName/>
        <AccountId xsi:nil="true"/>
        <AccountType/>
      </UserInfo>
    </TogoAutho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ogoDocuments" ma:contentTypeID="0x010100FC73BBCA21EB488382ED3C655368305800BB02C94583B3244DA6A0E9081696DB55" ma:contentTypeVersion="25" ma:contentTypeDescription="Create a new document." ma:contentTypeScope="" ma:versionID="9439bd4205161e2637b11b7e156cff68">
  <xsd:schema xmlns:xsd="http://www.w3.org/2001/XMLSchema" xmlns:xs="http://www.w3.org/2001/XMLSchema" xmlns:p="http://schemas.microsoft.com/office/2006/metadata/properties" xmlns:ns2="8aaf77db-623b-4353-89f7-91bdaab855b8" xmlns:ns3="12c56870-3ed6-4271-bba3-72298cc1cc6b" targetNamespace="http://schemas.microsoft.com/office/2006/metadata/properties" ma:root="true" ma:fieldsID="0f50c3eff1702562020f6af1a22fb523" ns2:_="" ns3:_="">
    <xsd:import namespace="8aaf77db-623b-4353-89f7-91bdaab855b8"/>
    <xsd:import namespace="12c56870-3ed6-4271-bba3-72298cc1cc6b"/>
    <xsd:element name="properties">
      <xsd:complexType>
        <xsd:sequence>
          <xsd:element name="documentManagement">
            <xsd:complexType>
              <xsd:all>
                <xsd:element ref="ns2:a01feae194714aa882aedc460c3c0dc2" minOccurs="0"/>
                <xsd:element ref="ns2:TaxCatchAll" minOccurs="0"/>
                <xsd:element ref="ns2:TaxCatchAllLabel" minOccurs="0"/>
                <xsd:element ref="ns2:fa99d158c7f14474ab98801009d80b56" minOccurs="0"/>
                <xsd:element ref="ns2:TogoImageUrl" minOccurs="0"/>
                <xsd:element ref="ns2:TogoHighlight" minOccurs="0"/>
                <xsd:element ref="ns2:TogoAuthor" minOccurs="0"/>
                <xsd:element ref="ns2:gd3a7737cb0047dc8ce44bed1647af23" minOccurs="0"/>
                <xsd:element ref="ns2:n63ae9402be240f1a4937184116f6bcc" minOccurs="0"/>
                <xsd:element ref="ns2:TogoPublishingDate" minOccurs="0"/>
                <xsd:element ref="ns2:TogoDueDate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LengthInSeconds" minOccurs="0"/>
                <xsd:element ref="ns3:MediaServiceObjectDetectorVersions" minOccurs="0"/>
                <xsd:element ref="ns3:Statu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af77db-623b-4353-89f7-91bdaab855b8" elementFormDefault="qualified">
    <xsd:import namespace="http://schemas.microsoft.com/office/2006/documentManagement/types"/>
    <xsd:import namespace="http://schemas.microsoft.com/office/infopath/2007/PartnerControls"/>
    <xsd:element name="a01feae194714aa882aedc460c3c0dc2" ma:index="8" nillable="true" ma:taxonomy="true" ma:internalName="a01feae194714aa882aedc460c3c0dc2" ma:taxonomyFieldName="TogoDocumentsCategory" ma:displayName="Category" ma:fieldId="{a01feae1-9471-4aa8-82ae-dc460c3c0dc2}" ma:sspId="d76988d9-610c-4e18-82ec-a5ddc507972e" ma:termSetId="f58b149d-283d-4f74-94f4-9b0d05bb91e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a9c4dc7b-fc14-45ec-8821-bef17585ead4}" ma:internalName="TaxCatchAll" ma:showField="CatchAllData" ma:web="8aaf77db-623b-4353-89f7-91bdaab855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a9c4dc7b-fc14-45ec-8821-bef17585ead4}" ma:internalName="TaxCatchAllLabel" ma:readOnly="true" ma:showField="CatchAllDataLabel" ma:web="8aaf77db-623b-4353-89f7-91bdaab855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a99d158c7f14474ab98801009d80b56" ma:index="12" nillable="true" ma:taxonomy="true" ma:internalName="fa99d158c7f14474ab98801009d80b56" ma:taxonomyFieldName="TogoTags" ma:displayName="Tags" ma:fieldId="{fa99d158-c7f1-4474-ab98-801009d80b56}" ma:taxonomyMulti="true" ma:sspId="d76988d9-610c-4e18-82ec-a5ddc507972e" ma:termSetId="8ed7ce38-efb7-4d06-97ea-c211d216cdc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ogoImageUrl" ma:index="14" nillable="true" ma:displayName="Image URL" ma:default="" ma:description="Image URL" ma:internalName="TogoImageUrl">
      <xsd:simpleType>
        <xsd:restriction base="dms:Text"/>
      </xsd:simpleType>
    </xsd:element>
    <xsd:element name="TogoHighlight" ma:index="15" nillable="true" ma:displayName="Highlight" ma:default="False" ma:description="Highlight" ma:internalName="TogoHighlight">
      <xsd:simpleType>
        <xsd:restriction base="dms:Boolean"/>
      </xsd:simpleType>
    </xsd:element>
    <xsd:element name="TogoAuthor" ma:index="16" nillable="true" ma:displayName="Author" ma:default="" ma:description="Author" ma:internalName="Togo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gd3a7737cb0047dc8ce44bed1647af23" ma:index="17" nillable="true" ma:taxonomy="true" ma:internalName="gd3a7737cb0047dc8ce44bed1647af23" ma:taxonomyFieldName="TogoLocations" ma:displayName="Locations" ma:fieldId="{0d3a7737-cb00-47dc-8ce4-4bed1647af23}" ma:taxonomyMulti="true" ma:sspId="d76988d9-610c-4e18-82ec-a5ddc507972e" ma:termSetId="3dcc679c-71e5-47e6-9bae-e74c6d87ede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n63ae9402be240f1a4937184116f6bcc" ma:index="19" nillable="true" ma:taxonomy="true" ma:internalName="n63ae9402be240f1a4937184116f6bcc" ma:taxonomyFieldName="TogoDepartments" ma:displayName="Departments" ma:fieldId="{763ae940-2be2-40f1-a493-7184116f6bcc}" ma:taxonomyMulti="true" ma:sspId="d76988d9-610c-4e18-82ec-a5ddc507972e" ma:termSetId="54d72146-c9c1-455a-8e28-b12e5b44dc09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ogoPublishingDate" ma:index="21" nillable="true" ma:displayName="Publishing Date" ma:default="" ma:description="Publishing Date" ma:internalName="TogoPublishingDate">
      <xsd:simpleType>
        <xsd:restriction base="dms:DateTime"/>
      </xsd:simpleType>
    </xsd:element>
    <xsd:element name="TogoDueDate" ma:index="22" nillable="true" ma:displayName="Due Date" ma:default="2099-12-31T00:00:00Z" ma:description="Due Date" ma:internalName="TogoDueDate">
      <xsd:simpleType>
        <xsd:restriction base="dms:DateTime"/>
      </xsd:simpleType>
    </xsd:element>
    <xsd:element name="SharedWithUsers" ma:index="3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c56870-3ed6-4271-bba3-72298cc1cc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d76988d9-610c-4e18-82ec-a5ddc50797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Status" ma:index="35" nillable="true" ma:displayName="Status" ma:description="This column shows the status of files or folder" ma:format="Dropdown" ma:internalName="Status">
      <xsd:simpleType>
        <xsd:restriction base="dms:Choice">
          <xsd:enumeration value="Latest"/>
          <xsd:enumeration value="Old version"/>
          <xsd:enumeration value="Outdated"/>
        </xsd:restriction>
      </xsd:simpleType>
    </xsd:element>
    <xsd:element name="MediaServiceSearchProperties" ma:index="3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1CC111-3437-46BF-B433-3CF689DD0D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D1D489-6D78-4B27-9151-7E6F203D431E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purl.org/dc/dcmitype/"/>
    <ds:schemaRef ds:uri="8aaf77db-623b-4353-89f7-91bdaab855b8"/>
    <ds:schemaRef ds:uri="http://www.w3.org/XML/1998/namespace"/>
    <ds:schemaRef ds:uri="http://schemas.microsoft.com/office/infopath/2007/PartnerControls"/>
    <ds:schemaRef ds:uri="12c56870-3ed6-4271-bba3-72298cc1cc6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D2BB703-4AE8-4F67-A8F1-21742704C6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af77db-623b-4353-89f7-91bdaab855b8"/>
    <ds:schemaRef ds:uri="12c56870-3ed6-4271-bba3-72298cc1cc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Amadeus Standard Slides</Template>
  <TotalTime>554</TotalTime>
  <Words>2132</Words>
  <Application>Microsoft Macintosh PowerPoint</Application>
  <PresentationFormat>Panorámica</PresentationFormat>
  <Paragraphs>484</Paragraphs>
  <Slides>36</Slides>
  <Notes>12</Notes>
  <HiddenSlides>2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2" baseType="lpstr">
      <vt:lpstr>Amadeus Neue</vt:lpstr>
      <vt:lpstr>Amadeus Neue Light</vt:lpstr>
      <vt:lpstr>Amadeus Neue Medium</vt:lpstr>
      <vt:lpstr>Arial</vt:lpstr>
      <vt:lpstr>Calibri</vt:lpstr>
      <vt:lpstr>Amadeus Standard Slides</vt:lpstr>
      <vt:lpstr>Navigating Tomorrow's Trends Today</vt:lpstr>
      <vt:lpstr>ForwardKeys data captures and reflects the entire traveller journey</vt:lpstr>
      <vt:lpstr>Airlines increase available seats for 2025</vt:lpstr>
      <vt:lpstr>Airlines increase available seats for 2025</vt:lpstr>
      <vt:lpstr>Americas Focus: Air Supply growth relatively even</vt:lpstr>
      <vt:lpstr>Strong air connectivity is key for emerging destinations</vt:lpstr>
      <vt:lpstr>Canada and Europe are showing strong intent for travel to Belize</vt:lpstr>
      <vt:lpstr>Europe focus: Connectivity and key transfer points</vt:lpstr>
      <vt:lpstr>Majority of Top Airlines Increase Seat Capacity to Belize</vt:lpstr>
      <vt:lpstr>Identifying Opportunities</vt:lpstr>
      <vt:lpstr>Identifying opportunities: Underserved vs underused routes</vt:lpstr>
      <vt:lpstr>Identifying opportunities: Underserved vs underused routes</vt:lpstr>
      <vt:lpstr>Identifying opportunities: Underserved vs underused routes</vt:lpstr>
      <vt:lpstr>Identifying opportunities: Unserved Routes</vt:lpstr>
      <vt:lpstr>Destination Affordability Hotel Rates</vt:lpstr>
      <vt:lpstr>Belize high-end hotel fares are more affordable vs the Caribbean avg</vt:lpstr>
      <vt:lpstr>Understand your market Traveller Booking Channels</vt:lpstr>
      <vt:lpstr>Different markets show varying trends for booking their trips</vt:lpstr>
      <vt:lpstr>Understand your market Lead times</vt:lpstr>
      <vt:lpstr>How travel planning varies by market</vt:lpstr>
      <vt:lpstr>How travel planning varies by market</vt:lpstr>
      <vt:lpstr>How travel planning varies by market</vt:lpstr>
      <vt:lpstr>Tackling Seasonality</vt:lpstr>
      <vt:lpstr>Destination Comparison: Contrasts in seasonal connectivity</vt:lpstr>
      <vt:lpstr>Who visited Antigua and Barbuda in the low season?</vt:lpstr>
      <vt:lpstr>Who visited Antigua and Barbuda in the low season?</vt:lpstr>
      <vt:lpstr>Who visited Belize in the low season?</vt:lpstr>
      <vt:lpstr>Intent to travel to Belize during the upcoming low-season</vt:lpstr>
      <vt:lpstr>Intent to travel to Belize during the upcoming low-season</vt:lpstr>
      <vt:lpstr>Traveller Profiles: Singles and Couples dominate</vt:lpstr>
      <vt:lpstr>Take-Aways</vt:lpstr>
      <vt:lpstr>1 Air connectivity is key to unlocking opportunities</vt:lpstr>
      <vt:lpstr>2 Broadening visitor segments builds market resilience</vt:lpstr>
      <vt:lpstr>3 The low season is prime time for growth</vt:lpstr>
      <vt:lpstr>4 Travel data is critical for smarter decisions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Elena ISASI</dc:creator>
  <cp:lastModifiedBy>Elena ISASI</cp:lastModifiedBy>
  <cp:revision>13</cp:revision>
  <dcterms:created xsi:type="dcterms:W3CDTF">2026-05-04T15:38:04Z</dcterms:created>
  <dcterms:modified xsi:type="dcterms:W3CDTF">2026-05-07T14:09:46Z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0x010100FC73BBCA21EB488382ED3C655368305800BB02C94583B3244DA6A0E9081696DB55</vt:lpwstr>
  </property>
  <property fmtid="{D5CDD505-2E9C-101B-9397-08002B2CF9AE}" pid="3" name="MediaServiceImageTags">
    <vt:lpwstr/>
  </property>
  <property fmtid="{D5CDD505-2E9C-101B-9397-08002B2CF9AE}" pid="4" name="MSIP_Label_d2db9220-a04a-4f06-aab9-80cbe5287fb3_Enabled">
    <vt:lpwstr>true</vt:lpwstr>
  </property>
  <property fmtid="{D5CDD505-2E9C-101B-9397-08002B2CF9AE}" pid="5" name="MSIP_Label_d2db9220-a04a-4f06-aab9-80cbe5287fb3_SetDate">
    <vt:lpwstr>2023-10-11T07:43:36Z</vt:lpwstr>
  </property>
  <property fmtid="{D5CDD505-2E9C-101B-9397-08002B2CF9AE}" pid="6" name="MSIP_Label_d2db9220-a04a-4f06-aab9-80cbe5287fb3_Method">
    <vt:lpwstr>Standard</vt:lpwstr>
  </property>
  <property fmtid="{D5CDD505-2E9C-101B-9397-08002B2CF9AE}" pid="7" name="MSIP_Label_d2db9220-a04a-4f06-aab9-80cbe5287fb3_Name">
    <vt:lpwstr>d2db9220-a04a-4f06-aab9-80cbe5287fb3</vt:lpwstr>
  </property>
  <property fmtid="{D5CDD505-2E9C-101B-9397-08002B2CF9AE}" pid="8" name="MSIP_Label_d2db9220-a04a-4f06-aab9-80cbe5287fb3_SiteId">
    <vt:lpwstr>b3f4f7c2-72ce-4192-aba4-d6c7719b5766</vt:lpwstr>
  </property>
  <property fmtid="{D5CDD505-2E9C-101B-9397-08002B2CF9AE}" pid="9" name="MSIP_Label_d2db9220-a04a-4f06-aab9-80cbe5287fb3_ActionId">
    <vt:lpwstr>cf9c6edc-90e0-4b36-8823-aa7590c14e70</vt:lpwstr>
  </property>
  <property fmtid="{D5CDD505-2E9C-101B-9397-08002B2CF9AE}" pid="10" name="MSIP_Label_d2db9220-a04a-4f06-aab9-80cbe5287fb3_ContentBits">
    <vt:lpwstr>1</vt:lpwstr>
  </property>
  <property fmtid="{D5CDD505-2E9C-101B-9397-08002B2CF9AE}" pid="11" name="TogoLocations">
    <vt:lpwstr/>
  </property>
  <property fmtid="{D5CDD505-2E9C-101B-9397-08002B2CF9AE}" pid="12" name="TogoDepartments">
    <vt:lpwstr/>
  </property>
  <property fmtid="{D5CDD505-2E9C-101B-9397-08002B2CF9AE}" pid="13" name="TogoDocumentsCategory">
    <vt:lpwstr/>
  </property>
  <property fmtid="{D5CDD505-2E9C-101B-9397-08002B2CF9AE}" pid="14" name="TogoTags">
    <vt:lpwstr/>
  </property>
</Properties>
</file>